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</p:sldMasterIdLst>
  <p:notesMasterIdLst>
    <p:notesMasterId r:id="rId9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350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5" r:id="rId40"/>
    <p:sldId id="294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8" r:id="rId63"/>
    <p:sldId id="317" r:id="rId64"/>
    <p:sldId id="320" r:id="rId65"/>
    <p:sldId id="319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  <p:sldId id="343" r:id="rId89"/>
    <p:sldId id="344" r:id="rId90"/>
    <p:sldId id="345" r:id="rId91"/>
    <p:sldId id="346" r:id="rId92"/>
    <p:sldId id="348" r:id="rId93"/>
    <p:sldId id="347" r:id="rId94"/>
    <p:sldId id="349" r:id="rId9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D7F8660-A7FE-4C7E-9ADC-882352C6302A}" v="27" dt="2023-03-07T00:08:42.54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618" autoAdjust="0"/>
    <p:restoredTop sz="86401" autoAdjust="0"/>
  </p:normalViewPr>
  <p:slideViewPr>
    <p:cSldViewPr snapToGrid="0">
      <p:cViewPr varScale="1">
        <p:scale>
          <a:sx n="62" d="100"/>
          <a:sy n="62" d="100"/>
        </p:scale>
        <p:origin x="84" y="38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30" d="100"/>
        <a:sy n="130" d="100"/>
      </p:scale>
      <p:origin x="0" y="-7123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microsoft.com/office/2015/10/relationships/revisionInfo" Target="revisionInfo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theme" Target="theme/theme1.xml"/><Relationship Id="rId101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viewProps" Target="viewProps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iffany Lowe" userId="5872766c-538a-4b00-a865-bf9bbed4c064" providerId="ADAL" clId="{0D7F8660-A7FE-4C7E-9ADC-882352C6302A}"/>
    <pc:docChg chg="undo redo custSel addSld delSld modSld sldOrd">
      <pc:chgData name="Tiffany Lowe" userId="5872766c-538a-4b00-a865-bf9bbed4c064" providerId="ADAL" clId="{0D7F8660-A7FE-4C7E-9ADC-882352C6302A}" dt="2023-03-07T00:09:29.023" v="814" actId="1076"/>
      <pc:docMkLst>
        <pc:docMk/>
      </pc:docMkLst>
      <pc:sldChg chg="addSp delSp new mod">
        <pc:chgData name="Tiffany Lowe" userId="5872766c-538a-4b00-a865-bf9bbed4c064" providerId="ADAL" clId="{0D7F8660-A7FE-4C7E-9ADC-882352C6302A}" dt="2023-03-06T19:34:42.329" v="3" actId="22"/>
        <pc:sldMkLst>
          <pc:docMk/>
          <pc:sldMk cId="2358392363" sldId="263"/>
        </pc:sldMkLst>
        <pc:picChg chg="add del">
          <ac:chgData name="Tiffany Lowe" userId="5872766c-538a-4b00-a865-bf9bbed4c064" providerId="ADAL" clId="{0D7F8660-A7FE-4C7E-9ADC-882352C6302A}" dt="2023-03-06T19:34:42.329" v="3" actId="22"/>
          <ac:picMkLst>
            <pc:docMk/>
            <pc:sldMk cId="2358392363" sldId="263"/>
            <ac:picMk id="3" creationId="{62BFC838-263A-5FE2-1E65-0DF9EC4DBE75}"/>
          </ac:picMkLst>
        </pc:picChg>
      </pc:sldChg>
      <pc:sldChg chg="addSp new mod">
        <pc:chgData name="Tiffany Lowe" userId="5872766c-538a-4b00-a865-bf9bbed4c064" providerId="ADAL" clId="{0D7F8660-A7FE-4C7E-9ADC-882352C6302A}" dt="2023-03-06T19:35:19.748" v="5" actId="22"/>
        <pc:sldMkLst>
          <pc:docMk/>
          <pc:sldMk cId="2252786578" sldId="264"/>
        </pc:sldMkLst>
        <pc:picChg chg="add">
          <ac:chgData name="Tiffany Lowe" userId="5872766c-538a-4b00-a865-bf9bbed4c064" providerId="ADAL" clId="{0D7F8660-A7FE-4C7E-9ADC-882352C6302A}" dt="2023-03-06T19:35:19.748" v="5" actId="22"/>
          <ac:picMkLst>
            <pc:docMk/>
            <pc:sldMk cId="2252786578" sldId="264"/>
            <ac:picMk id="3" creationId="{4E57CAC9-657F-859B-9B8D-E13D8C07ED30}"/>
          </ac:picMkLst>
        </pc:picChg>
      </pc:sldChg>
      <pc:sldChg chg="addSp new mod">
        <pc:chgData name="Tiffany Lowe" userId="5872766c-538a-4b00-a865-bf9bbed4c064" providerId="ADAL" clId="{0D7F8660-A7FE-4C7E-9ADC-882352C6302A}" dt="2023-03-06T19:36:01.441" v="7" actId="22"/>
        <pc:sldMkLst>
          <pc:docMk/>
          <pc:sldMk cId="2412145362" sldId="265"/>
        </pc:sldMkLst>
        <pc:picChg chg="add">
          <ac:chgData name="Tiffany Lowe" userId="5872766c-538a-4b00-a865-bf9bbed4c064" providerId="ADAL" clId="{0D7F8660-A7FE-4C7E-9ADC-882352C6302A}" dt="2023-03-06T19:36:01.441" v="7" actId="22"/>
          <ac:picMkLst>
            <pc:docMk/>
            <pc:sldMk cId="2412145362" sldId="265"/>
            <ac:picMk id="3" creationId="{9753B747-3779-AAF8-092F-C9EAF83F644C}"/>
          </ac:picMkLst>
        </pc:picChg>
      </pc:sldChg>
      <pc:sldChg chg="addSp new mod">
        <pc:chgData name="Tiffany Lowe" userId="5872766c-538a-4b00-a865-bf9bbed4c064" providerId="ADAL" clId="{0D7F8660-A7FE-4C7E-9ADC-882352C6302A}" dt="2023-03-06T19:36:35.060" v="9" actId="22"/>
        <pc:sldMkLst>
          <pc:docMk/>
          <pc:sldMk cId="1283608401" sldId="266"/>
        </pc:sldMkLst>
        <pc:picChg chg="add">
          <ac:chgData name="Tiffany Lowe" userId="5872766c-538a-4b00-a865-bf9bbed4c064" providerId="ADAL" clId="{0D7F8660-A7FE-4C7E-9ADC-882352C6302A}" dt="2023-03-06T19:36:35.060" v="9" actId="22"/>
          <ac:picMkLst>
            <pc:docMk/>
            <pc:sldMk cId="1283608401" sldId="266"/>
            <ac:picMk id="3" creationId="{BA3A5063-2E8B-FAD5-C906-DB3C1D66B15C}"/>
          </ac:picMkLst>
        </pc:picChg>
      </pc:sldChg>
      <pc:sldChg chg="addSp new mod">
        <pc:chgData name="Tiffany Lowe" userId="5872766c-538a-4b00-a865-bf9bbed4c064" providerId="ADAL" clId="{0D7F8660-A7FE-4C7E-9ADC-882352C6302A}" dt="2023-03-06T19:37:38.530" v="11" actId="22"/>
        <pc:sldMkLst>
          <pc:docMk/>
          <pc:sldMk cId="600570665" sldId="267"/>
        </pc:sldMkLst>
        <pc:picChg chg="add">
          <ac:chgData name="Tiffany Lowe" userId="5872766c-538a-4b00-a865-bf9bbed4c064" providerId="ADAL" clId="{0D7F8660-A7FE-4C7E-9ADC-882352C6302A}" dt="2023-03-06T19:37:38.530" v="11" actId="22"/>
          <ac:picMkLst>
            <pc:docMk/>
            <pc:sldMk cId="600570665" sldId="267"/>
            <ac:picMk id="3" creationId="{B74F0E54-E304-2533-E541-F8FF6BF2A8D1}"/>
          </ac:picMkLst>
        </pc:picChg>
      </pc:sldChg>
      <pc:sldChg chg="addSp new mod">
        <pc:chgData name="Tiffany Lowe" userId="5872766c-538a-4b00-a865-bf9bbed4c064" providerId="ADAL" clId="{0D7F8660-A7FE-4C7E-9ADC-882352C6302A}" dt="2023-03-06T19:38:14.509" v="13" actId="22"/>
        <pc:sldMkLst>
          <pc:docMk/>
          <pc:sldMk cId="487972694" sldId="268"/>
        </pc:sldMkLst>
        <pc:picChg chg="add">
          <ac:chgData name="Tiffany Lowe" userId="5872766c-538a-4b00-a865-bf9bbed4c064" providerId="ADAL" clId="{0D7F8660-A7FE-4C7E-9ADC-882352C6302A}" dt="2023-03-06T19:38:14.509" v="13" actId="22"/>
          <ac:picMkLst>
            <pc:docMk/>
            <pc:sldMk cId="487972694" sldId="268"/>
            <ac:picMk id="3" creationId="{F69436B1-8BD6-4B60-A787-765C629FCA71}"/>
          </ac:picMkLst>
        </pc:picChg>
      </pc:sldChg>
      <pc:sldChg chg="addSp new mod">
        <pc:chgData name="Tiffany Lowe" userId="5872766c-538a-4b00-a865-bf9bbed4c064" providerId="ADAL" clId="{0D7F8660-A7FE-4C7E-9ADC-882352C6302A}" dt="2023-03-06T19:38:56.486" v="15" actId="22"/>
        <pc:sldMkLst>
          <pc:docMk/>
          <pc:sldMk cId="3919742919" sldId="269"/>
        </pc:sldMkLst>
        <pc:picChg chg="add">
          <ac:chgData name="Tiffany Lowe" userId="5872766c-538a-4b00-a865-bf9bbed4c064" providerId="ADAL" clId="{0D7F8660-A7FE-4C7E-9ADC-882352C6302A}" dt="2023-03-06T19:38:56.486" v="15" actId="22"/>
          <ac:picMkLst>
            <pc:docMk/>
            <pc:sldMk cId="3919742919" sldId="269"/>
            <ac:picMk id="3" creationId="{52B8B143-359D-A5E6-1DFC-97CE1B62DBB9}"/>
          </ac:picMkLst>
        </pc:picChg>
      </pc:sldChg>
      <pc:sldChg chg="addSp new mod">
        <pc:chgData name="Tiffany Lowe" userId="5872766c-538a-4b00-a865-bf9bbed4c064" providerId="ADAL" clId="{0D7F8660-A7FE-4C7E-9ADC-882352C6302A}" dt="2023-03-06T19:39:36.744" v="17" actId="22"/>
        <pc:sldMkLst>
          <pc:docMk/>
          <pc:sldMk cId="3073554823" sldId="270"/>
        </pc:sldMkLst>
        <pc:picChg chg="add">
          <ac:chgData name="Tiffany Lowe" userId="5872766c-538a-4b00-a865-bf9bbed4c064" providerId="ADAL" clId="{0D7F8660-A7FE-4C7E-9ADC-882352C6302A}" dt="2023-03-06T19:39:36.744" v="17" actId="22"/>
          <ac:picMkLst>
            <pc:docMk/>
            <pc:sldMk cId="3073554823" sldId="270"/>
            <ac:picMk id="3" creationId="{90A0CB62-EB9A-4186-C652-50E382CCDE86}"/>
          </ac:picMkLst>
        </pc:picChg>
      </pc:sldChg>
      <pc:sldChg chg="addSp new mod">
        <pc:chgData name="Tiffany Lowe" userId="5872766c-538a-4b00-a865-bf9bbed4c064" providerId="ADAL" clId="{0D7F8660-A7FE-4C7E-9ADC-882352C6302A}" dt="2023-03-06T19:40:18.393" v="19" actId="22"/>
        <pc:sldMkLst>
          <pc:docMk/>
          <pc:sldMk cId="1120023320" sldId="271"/>
        </pc:sldMkLst>
        <pc:picChg chg="add">
          <ac:chgData name="Tiffany Lowe" userId="5872766c-538a-4b00-a865-bf9bbed4c064" providerId="ADAL" clId="{0D7F8660-A7FE-4C7E-9ADC-882352C6302A}" dt="2023-03-06T19:40:18.393" v="19" actId="22"/>
          <ac:picMkLst>
            <pc:docMk/>
            <pc:sldMk cId="1120023320" sldId="271"/>
            <ac:picMk id="3" creationId="{5DEAB300-2E9B-1826-5A1F-5B631D693993}"/>
          </ac:picMkLst>
        </pc:picChg>
      </pc:sldChg>
      <pc:sldChg chg="addSp delSp new mod">
        <pc:chgData name="Tiffany Lowe" userId="5872766c-538a-4b00-a865-bf9bbed4c064" providerId="ADAL" clId="{0D7F8660-A7FE-4C7E-9ADC-882352C6302A}" dt="2023-03-06T23:58:18.529" v="466" actId="22"/>
        <pc:sldMkLst>
          <pc:docMk/>
          <pc:sldMk cId="1418361263" sldId="272"/>
        </pc:sldMkLst>
        <pc:picChg chg="add">
          <ac:chgData name="Tiffany Lowe" userId="5872766c-538a-4b00-a865-bf9bbed4c064" providerId="ADAL" clId="{0D7F8660-A7FE-4C7E-9ADC-882352C6302A}" dt="2023-03-06T19:40:57.911" v="21" actId="22"/>
          <ac:picMkLst>
            <pc:docMk/>
            <pc:sldMk cId="1418361263" sldId="272"/>
            <ac:picMk id="3" creationId="{CC5537F4-C888-1098-57D1-D77D82B25090}"/>
          </ac:picMkLst>
        </pc:picChg>
        <pc:picChg chg="add del">
          <ac:chgData name="Tiffany Lowe" userId="5872766c-538a-4b00-a865-bf9bbed4c064" providerId="ADAL" clId="{0D7F8660-A7FE-4C7E-9ADC-882352C6302A}" dt="2023-03-06T23:58:18.529" v="466" actId="22"/>
          <ac:picMkLst>
            <pc:docMk/>
            <pc:sldMk cId="1418361263" sldId="272"/>
            <ac:picMk id="5" creationId="{315B79C0-CC27-9FF9-D2FD-1051BE8ED8F5}"/>
          </ac:picMkLst>
        </pc:picChg>
      </pc:sldChg>
      <pc:sldChg chg="addSp new mod">
        <pc:chgData name="Tiffany Lowe" userId="5872766c-538a-4b00-a865-bf9bbed4c064" providerId="ADAL" clId="{0D7F8660-A7FE-4C7E-9ADC-882352C6302A}" dt="2023-03-06T23:55:39.264" v="464" actId="22"/>
        <pc:sldMkLst>
          <pc:docMk/>
          <pc:sldMk cId="2822749858" sldId="273"/>
        </pc:sldMkLst>
        <pc:picChg chg="add">
          <ac:chgData name="Tiffany Lowe" userId="5872766c-538a-4b00-a865-bf9bbed4c064" providerId="ADAL" clId="{0D7F8660-A7FE-4C7E-9ADC-882352C6302A}" dt="2023-03-06T19:41:42.512" v="23" actId="22"/>
          <ac:picMkLst>
            <pc:docMk/>
            <pc:sldMk cId="2822749858" sldId="273"/>
            <ac:picMk id="3" creationId="{C21FFB55-16AF-E37F-1FD0-549543CC0BB6}"/>
          </ac:picMkLst>
        </pc:picChg>
        <pc:picChg chg="add">
          <ac:chgData name="Tiffany Lowe" userId="5872766c-538a-4b00-a865-bf9bbed4c064" providerId="ADAL" clId="{0D7F8660-A7FE-4C7E-9ADC-882352C6302A}" dt="2023-03-06T23:55:39.264" v="464" actId="22"/>
          <ac:picMkLst>
            <pc:docMk/>
            <pc:sldMk cId="2822749858" sldId="273"/>
            <ac:picMk id="5" creationId="{86E2D2C3-FF3E-1343-B97F-C74E75CB0A29}"/>
          </ac:picMkLst>
        </pc:picChg>
      </pc:sldChg>
      <pc:sldChg chg="addSp new mod">
        <pc:chgData name="Tiffany Lowe" userId="5872766c-538a-4b00-a865-bf9bbed4c064" providerId="ADAL" clId="{0D7F8660-A7FE-4C7E-9ADC-882352C6302A}" dt="2023-03-06T19:42:53.301" v="26" actId="22"/>
        <pc:sldMkLst>
          <pc:docMk/>
          <pc:sldMk cId="3089211711" sldId="274"/>
        </pc:sldMkLst>
        <pc:picChg chg="add">
          <ac:chgData name="Tiffany Lowe" userId="5872766c-538a-4b00-a865-bf9bbed4c064" providerId="ADAL" clId="{0D7F8660-A7FE-4C7E-9ADC-882352C6302A}" dt="2023-03-06T19:42:18.142" v="25" actId="22"/>
          <ac:picMkLst>
            <pc:docMk/>
            <pc:sldMk cId="3089211711" sldId="274"/>
            <ac:picMk id="3" creationId="{AC94D3DC-92F0-B0B0-E3B8-6D23788975B2}"/>
          </ac:picMkLst>
        </pc:picChg>
        <pc:picChg chg="add">
          <ac:chgData name="Tiffany Lowe" userId="5872766c-538a-4b00-a865-bf9bbed4c064" providerId="ADAL" clId="{0D7F8660-A7FE-4C7E-9ADC-882352C6302A}" dt="2023-03-06T19:42:53.301" v="26" actId="22"/>
          <ac:picMkLst>
            <pc:docMk/>
            <pc:sldMk cId="3089211711" sldId="274"/>
            <ac:picMk id="5" creationId="{783EEEA2-2EC1-ECC8-4006-1C043AD5E9AF}"/>
          </ac:picMkLst>
        </pc:picChg>
      </pc:sldChg>
      <pc:sldChg chg="addSp modSp new mod modClrScheme chgLayout">
        <pc:chgData name="Tiffany Lowe" userId="5872766c-538a-4b00-a865-bf9bbed4c064" providerId="ADAL" clId="{0D7F8660-A7FE-4C7E-9ADC-882352C6302A}" dt="2023-03-07T00:08:36.059" v="613"/>
        <pc:sldMkLst>
          <pc:docMk/>
          <pc:sldMk cId="450379432" sldId="275"/>
        </pc:sldMkLst>
        <pc:spChg chg="add mod ord">
          <ac:chgData name="Tiffany Lowe" userId="5872766c-538a-4b00-a865-bf9bbed4c064" providerId="ADAL" clId="{0D7F8660-A7FE-4C7E-9ADC-882352C6302A}" dt="2023-03-07T00:08:36.059" v="613"/>
          <ac:spMkLst>
            <pc:docMk/>
            <pc:sldMk cId="450379432" sldId="275"/>
            <ac:spMk id="4" creationId="{001B3095-DDB1-9992-0488-98FB220C2812}"/>
          </ac:spMkLst>
        </pc:spChg>
        <pc:picChg chg="add mod">
          <ac:chgData name="Tiffany Lowe" userId="5872766c-538a-4b00-a865-bf9bbed4c064" providerId="ADAL" clId="{0D7F8660-A7FE-4C7E-9ADC-882352C6302A}" dt="2023-03-06T19:47:14.394" v="51" actId="1076"/>
          <ac:picMkLst>
            <pc:docMk/>
            <pc:sldMk cId="450379432" sldId="275"/>
            <ac:picMk id="3" creationId="{5875F67A-8C57-1DD5-FFE2-CABE14FD7EB9}"/>
          </ac:picMkLst>
        </pc:picChg>
      </pc:sldChg>
      <pc:sldChg chg="addSp new mod">
        <pc:chgData name="Tiffany Lowe" userId="5872766c-538a-4b00-a865-bf9bbed4c064" providerId="ADAL" clId="{0D7F8660-A7FE-4C7E-9ADC-882352C6302A}" dt="2023-03-06T19:44:16.126" v="30" actId="22"/>
        <pc:sldMkLst>
          <pc:docMk/>
          <pc:sldMk cId="1095152331" sldId="276"/>
        </pc:sldMkLst>
        <pc:picChg chg="add">
          <ac:chgData name="Tiffany Lowe" userId="5872766c-538a-4b00-a865-bf9bbed4c064" providerId="ADAL" clId="{0D7F8660-A7FE-4C7E-9ADC-882352C6302A}" dt="2023-03-06T19:44:16.126" v="30" actId="22"/>
          <ac:picMkLst>
            <pc:docMk/>
            <pc:sldMk cId="1095152331" sldId="276"/>
            <ac:picMk id="3" creationId="{1E3CC81C-821E-F027-576C-DFF3EBF575F9}"/>
          </ac:picMkLst>
        </pc:picChg>
      </pc:sldChg>
      <pc:sldChg chg="addSp new mod">
        <pc:chgData name="Tiffany Lowe" userId="5872766c-538a-4b00-a865-bf9bbed4c064" providerId="ADAL" clId="{0D7F8660-A7FE-4C7E-9ADC-882352C6302A}" dt="2023-03-06T19:45:09.765" v="32" actId="22"/>
        <pc:sldMkLst>
          <pc:docMk/>
          <pc:sldMk cId="2219689350" sldId="277"/>
        </pc:sldMkLst>
        <pc:picChg chg="add">
          <ac:chgData name="Tiffany Lowe" userId="5872766c-538a-4b00-a865-bf9bbed4c064" providerId="ADAL" clId="{0D7F8660-A7FE-4C7E-9ADC-882352C6302A}" dt="2023-03-06T19:45:09.765" v="32" actId="22"/>
          <ac:picMkLst>
            <pc:docMk/>
            <pc:sldMk cId="2219689350" sldId="277"/>
            <ac:picMk id="3" creationId="{21730421-5C0D-1698-F332-ACF6A4E325CB}"/>
          </ac:picMkLst>
        </pc:picChg>
      </pc:sldChg>
      <pc:sldChg chg="addSp modSp new mod modClrScheme chgLayout">
        <pc:chgData name="Tiffany Lowe" userId="5872766c-538a-4b00-a865-bf9bbed4c064" providerId="ADAL" clId="{0D7F8660-A7FE-4C7E-9ADC-882352C6302A}" dt="2023-03-07T00:08:36.059" v="613"/>
        <pc:sldMkLst>
          <pc:docMk/>
          <pc:sldMk cId="3915259927" sldId="278"/>
        </pc:sldMkLst>
        <pc:spChg chg="add mod ord">
          <ac:chgData name="Tiffany Lowe" userId="5872766c-538a-4b00-a865-bf9bbed4c064" providerId="ADAL" clId="{0D7F8660-A7FE-4C7E-9ADC-882352C6302A}" dt="2023-03-07T00:08:36.059" v="613"/>
          <ac:spMkLst>
            <pc:docMk/>
            <pc:sldMk cId="3915259927" sldId="278"/>
            <ac:spMk id="4" creationId="{E758C5A0-002D-F286-5158-8EB4DAA6B335}"/>
          </ac:spMkLst>
        </pc:spChg>
        <pc:picChg chg="add mod">
          <ac:chgData name="Tiffany Lowe" userId="5872766c-538a-4b00-a865-bf9bbed4c064" providerId="ADAL" clId="{0D7F8660-A7FE-4C7E-9ADC-882352C6302A}" dt="2023-03-06T19:46:41.726" v="38" actId="1076"/>
          <ac:picMkLst>
            <pc:docMk/>
            <pc:sldMk cId="3915259927" sldId="278"/>
            <ac:picMk id="3" creationId="{F7CCE630-6693-D0EC-D0D8-1C5123E8718D}"/>
          </ac:picMkLst>
        </pc:picChg>
      </pc:sldChg>
      <pc:sldChg chg="new del">
        <pc:chgData name="Tiffany Lowe" userId="5872766c-538a-4b00-a865-bf9bbed4c064" providerId="ADAL" clId="{0D7F8660-A7FE-4C7E-9ADC-882352C6302A}" dt="2023-03-06T19:47:02.091" v="48" actId="2696"/>
        <pc:sldMkLst>
          <pc:docMk/>
          <pc:sldMk cId="403446068" sldId="279"/>
        </pc:sldMkLst>
      </pc:sldChg>
      <pc:sldChg chg="addSp new mod">
        <pc:chgData name="Tiffany Lowe" userId="5872766c-538a-4b00-a865-bf9bbed4c064" providerId="ADAL" clId="{0D7F8660-A7FE-4C7E-9ADC-882352C6302A}" dt="2023-03-06T19:47:59.845" v="61" actId="22"/>
        <pc:sldMkLst>
          <pc:docMk/>
          <pc:sldMk cId="3716735477" sldId="279"/>
        </pc:sldMkLst>
        <pc:picChg chg="add">
          <ac:chgData name="Tiffany Lowe" userId="5872766c-538a-4b00-a865-bf9bbed4c064" providerId="ADAL" clId="{0D7F8660-A7FE-4C7E-9ADC-882352C6302A}" dt="2023-03-06T19:47:59.845" v="61" actId="22"/>
          <ac:picMkLst>
            <pc:docMk/>
            <pc:sldMk cId="3716735477" sldId="279"/>
            <ac:picMk id="3" creationId="{C785C878-3B6F-EBDC-590B-E227B5A4C22A}"/>
          </ac:picMkLst>
        </pc:picChg>
      </pc:sldChg>
      <pc:sldChg chg="addSp new mod">
        <pc:chgData name="Tiffany Lowe" userId="5872766c-538a-4b00-a865-bf9bbed4c064" providerId="ADAL" clId="{0D7F8660-A7FE-4C7E-9ADC-882352C6302A}" dt="2023-03-06T19:48:46.846" v="63" actId="22"/>
        <pc:sldMkLst>
          <pc:docMk/>
          <pc:sldMk cId="1410203464" sldId="280"/>
        </pc:sldMkLst>
        <pc:picChg chg="add">
          <ac:chgData name="Tiffany Lowe" userId="5872766c-538a-4b00-a865-bf9bbed4c064" providerId="ADAL" clId="{0D7F8660-A7FE-4C7E-9ADC-882352C6302A}" dt="2023-03-06T19:48:46.846" v="63" actId="22"/>
          <ac:picMkLst>
            <pc:docMk/>
            <pc:sldMk cId="1410203464" sldId="280"/>
            <ac:picMk id="3" creationId="{E47EBFC4-7B31-AA89-E7F0-A9F896DA54ED}"/>
          </ac:picMkLst>
        </pc:picChg>
      </pc:sldChg>
      <pc:sldChg chg="addSp modSp new mod">
        <pc:chgData name="Tiffany Lowe" userId="5872766c-538a-4b00-a865-bf9bbed4c064" providerId="ADAL" clId="{0D7F8660-A7FE-4C7E-9ADC-882352C6302A}" dt="2023-03-07T00:08:36.059" v="613"/>
        <pc:sldMkLst>
          <pc:docMk/>
          <pc:sldMk cId="2719165758" sldId="281"/>
        </pc:sldMkLst>
        <pc:spChg chg="mod">
          <ac:chgData name="Tiffany Lowe" userId="5872766c-538a-4b00-a865-bf9bbed4c064" providerId="ADAL" clId="{0D7F8660-A7FE-4C7E-9ADC-882352C6302A}" dt="2023-03-07T00:08:36.059" v="613"/>
          <ac:spMkLst>
            <pc:docMk/>
            <pc:sldMk cId="2719165758" sldId="281"/>
            <ac:spMk id="2" creationId="{C82AB866-FBF8-AFFE-7527-B699D46B0EE4}"/>
          </ac:spMkLst>
        </pc:spChg>
        <pc:picChg chg="add mod">
          <ac:chgData name="Tiffany Lowe" userId="5872766c-538a-4b00-a865-bf9bbed4c064" providerId="ADAL" clId="{0D7F8660-A7FE-4C7E-9ADC-882352C6302A}" dt="2023-03-06T19:49:32.273" v="74" actId="1076"/>
          <ac:picMkLst>
            <pc:docMk/>
            <pc:sldMk cId="2719165758" sldId="281"/>
            <ac:picMk id="4" creationId="{F22D1A28-3F22-F19D-F1E5-014120003582}"/>
          </ac:picMkLst>
        </pc:picChg>
      </pc:sldChg>
      <pc:sldChg chg="addSp new mod">
        <pc:chgData name="Tiffany Lowe" userId="5872766c-538a-4b00-a865-bf9bbed4c064" providerId="ADAL" clId="{0D7F8660-A7FE-4C7E-9ADC-882352C6302A}" dt="2023-03-06T19:50:06.943" v="76" actId="22"/>
        <pc:sldMkLst>
          <pc:docMk/>
          <pc:sldMk cId="252198589" sldId="282"/>
        </pc:sldMkLst>
        <pc:picChg chg="add">
          <ac:chgData name="Tiffany Lowe" userId="5872766c-538a-4b00-a865-bf9bbed4c064" providerId="ADAL" clId="{0D7F8660-A7FE-4C7E-9ADC-882352C6302A}" dt="2023-03-06T19:50:06.943" v="76" actId="22"/>
          <ac:picMkLst>
            <pc:docMk/>
            <pc:sldMk cId="252198589" sldId="282"/>
            <ac:picMk id="3" creationId="{79851CF8-5A6F-5EF7-EC8F-CB5977DE669B}"/>
          </ac:picMkLst>
        </pc:picChg>
      </pc:sldChg>
      <pc:sldChg chg="addSp modSp new mod modClrScheme chgLayout">
        <pc:chgData name="Tiffany Lowe" userId="5872766c-538a-4b00-a865-bf9bbed4c064" providerId="ADAL" clId="{0D7F8660-A7FE-4C7E-9ADC-882352C6302A}" dt="2023-03-07T00:08:36.059" v="613"/>
        <pc:sldMkLst>
          <pc:docMk/>
          <pc:sldMk cId="3758053516" sldId="283"/>
        </pc:sldMkLst>
        <pc:spChg chg="add mod ord">
          <ac:chgData name="Tiffany Lowe" userId="5872766c-538a-4b00-a865-bf9bbed4c064" providerId="ADAL" clId="{0D7F8660-A7FE-4C7E-9ADC-882352C6302A}" dt="2023-03-07T00:08:36.059" v="613"/>
          <ac:spMkLst>
            <pc:docMk/>
            <pc:sldMk cId="3758053516" sldId="283"/>
            <ac:spMk id="4" creationId="{A81F5377-3E73-EA4A-A475-EEF7BD67DE5A}"/>
          </ac:spMkLst>
        </pc:spChg>
        <pc:picChg chg="add">
          <ac:chgData name="Tiffany Lowe" userId="5872766c-538a-4b00-a865-bf9bbed4c064" providerId="ADAL" clId="{0D7F8660-A7FE-4C7E-9ADC-882352C6302A}" dt="2023-03-06T19:50:48.303" v="78" actId="22"/>
          <ac:picMkLst>
            <pc:docMk/>
            <pc:sldMk cId="3758053516" sldId="283"/>
            <ac:picMk id="3" creationId="{E5398734-2A53-576D-8C72-580B3D4EE4D7}"/>
          </ac:picMkLst>
        </pc:picChg>
      </pc:sldChg>
      <pc:sldChg chg="addSp new mod">
        <pc:chgData name="Tiffany Lowe" userId="5872766c-538a-4b00-a865-bf9bbed4c064" providerId="ADAL" clId="{0D7F8660-A7FE-4C7E-9ADC-882352C6302A}" dt="2023-03-06T19:51:51.348" v="90" actId="22"/>
        <pc:sldMkLst>
          <pc:docMk/>
          <pc:sldMk cId="3819712097" sldId="284"/>
        </pc:sldMkLst>
        <pc:picChg chg="add">
          <ac:chgData name="Tiffany Lowe" userId="5872766c-538a-4b00-a865-bf9bbed4c064" providerId="ADAL" clId="{0D7F8660-A7FE-4C7E-9ADC-882352C6302A}" dt="2023-03-06T19:51:51.348" v="90" actId="22"/>
          <ac:picMkLst>
            <pc:docMk/>
            <pc:sldMk cId="3819712097" sldId="284"/>
            <ac:picMk id="3" creationId="{A2B4AF09-259B-2A7F-79D5-23ECCFAA1B17}"/>
          </ac:picMkLst>
        </pc:picChg>
      </pc:sldChg>
      <pc:sldChg chg="new del">
        <pc:chgData name="Tiffany Lowe" userId="5872766c-538a-4b00-a865-bf9bbed4c064" providerId="ADAL" clId="{0D7F8660-A7FE-4C7E-9ADC-882352C6302A}" dt="2023-03-06T19:52:33.699" v="93" actId="2696"/>
        <pc:sldMkLst>
          <pc:docMk/>
          <pc:sldMk cId="2635381321" sldId="285"/>
        </pc:sldMkLst>
      </pc:sldChg>
      <pc:sldChg chg="addSp modSp new mod">
        <pc:chgData name="Tiffany Lowe" userId="5872766c-538a-4b00-a865-bf9bbed4c064" providerId="ADAL" clId="{0D7F8660-A7FE-4C7E-9ADC-882352C6302A}" dt="2023-03-07T00:08:36.059" v="613"/>
        <pc:sldMkLst>
          <pc:docMk/>
          <pc:sldMk cId="262214920" sldId="286"/>
        </pc:sldMkLst>
        <pc:spChg chg="mod">
          <ac:chgData name="Tiffany Lowe" userId="5872766c-538a-4b00-a865-bf9bbed4c064" providerId="ADAL" clId="{0D7F8660-A7FE-4C7E-9ADC-882352C6302A}" dt="2023-03-07T00:08:36.059" v="613"/>
          <ac:spMkLst>
            <pc:docMk/>
            <pc:sldMk cId="262214920" sldId="286"/>
            <ac:spMk id="2" creationId="{CA83BF10-18A5-8C4B-F0E5-59CBFCD80978}"/>
          </ac:spMkLst>
        </pc:spChg>
        <pc:picChg chg="add">
          <ac:chgData name="Tiffany Lowe" userId="5872766c-538a-4b00-a865-bf9bbed4c064" providerId="ADAL" clId="{0D7F8660-A7FE-4C7E-9ADC-882352C6302A}" dt="2023-03-06T19:52:38.973" v="101" actId="22"/>
          <ac:picMkLst>
            <pc:docMk/>
            <pc:sldMk cId="262214920" sldId="286"/>
            <ac:picMk id="4" creationId="{8BE210DC-81DC-924F-E240-416EAA531B48}"/>
          </ac:picMkLst>
        </pc:picChg>
      </pc:sldChg>
      <pc:sldChg chg="addSp new mod">
        <pc:chgData name="Tiffany Lowe" userId="5872766c-538a-4b00-a865-bf9bbed4c064" providerId="ADAL" clId="{0D7F8660-A7FE-4C7E-9ADC-882352C6302A}" dt="2023-03-06T19:53:30.123" v="103" actId="22"/>
        <pc:sldMkLst>
          <pc:docMk/>
          <pc:sldMk cId="2255084680" sldId="287"/>
        </pc:sldMkLst>
        <pc:picChg chg="add">
          <ac:chgData name="Tiffany Lowe" userId="5872766c-538a-4b00-a865-bf9bbed4c064" providerId="ADAL" clId="{0D7F8660-A7FE-4C7E-9ADC-882352C6302A}" dt="2023-03-06T19:53:30.123" v="103" actId="22"/>
          <ac:picMkLst>
            <pc:docMk/>
            <pc:sldMk cId="2255084680" sldId="287"/>
            <ac:picMk id="3" creationId="{E67B7C4A-ECDA-E6AF-3AA5-97BCBFE518C9}"/>
          </ac:picMkLst>
        </pc:picChg>
      </pc:sldChg>
      <pc:sldChg chg="addSp modSp new mod modClrScheme chgLayout">
        <pc:chgData name="Tiffany Lowe" userId="5872766c-538a-4b00-a865-bf9bbed4c064" providerId="ADAL" clId="{0D7F8660-A7FE-4C7E-9ADC-882352C6302A}" dt="2023-03-07T00:08:36.059" v="613"/>
        <pc:sldMkLst>
          <pc:docMk/>
          <pc:sldMk cId="4205680740" sldId="288"/>
        </pc:sldMkLst>
        <pc:spChg chg="add mod ord">
          <ac:chgData name="Tiffany Lowe" userId="5872766c-538a-4b00-a865-bf9bbed4c064" providerId="ADAL" clId="{0D7F8660-A7FE-4C7E-9ADC-882352C6302A}" dt="2023-03-07T00:08:36.059" v="613"/>
          <ac:spMkLst>
            <pc:docMk/>
            <pc:sldMk cId="4205680740" sldId="288"/>
            <ac:spMk id="4" creationId="{676BF42E-737F-1AB9-2B8A-BD3F1CC54D46}"/>
          </ac:spMkLst>
        </pc:spChg>
        <pc:picChg chg="add">
          <ac:chgData name="Tiffany Lowe" userId="5872766c-538a-4b00-a865-bf9bbed4c064" providerId="ADAL" clId="{0D7F8660-A7FE-4C7E-9ADC-882352C6302A}" dt="2023-03-06T19:54:09.368" v="105" actId="22"/>
          <ac:picMkLst>
            <pc:docMk/>
            <pc:sldMk cId="4205680740" sldId="288"/>
            <ac:picMk id="3" creationId="{AC9C2F6B-289D-D188-A71E-BE38014FF8A3}"/>
          </ac:picMkLst>
        </pc:picChg>
      </pc:sldChg>
      <pc:sldChg chg="addSp new mod">
        <pc:chgData name="Tiffany Lowe" userId="5872766c-538a-4b00-a865-bf9bbed4c064" providerId="ADAL" clId="{0D7F8660-A7FE-4C7E-9ADC-882352C6302A}" dt="2023-03-06T19:54:59.491" v="115" actId="22"/>
        <pc:sldMkLst>
          <pc:docMk/>
          <pc:sldMk cId="2072114268" sldId="289"/>
        </pc:sldMkLst>
        <pc:picChg chg="add">
          <ac:chgData name="Tiffany Lowe" userId="5872766c-538a-4b00-a865-bf9bbed4c064" providerId="ADAL" clId="{0D7F8660-A7FE-4C7E-9ADC-882352C6302A}" dt="2023-03-06T19:54:59.491" v="115" actId="22"/>
          <ac:picMkLst>
            <pc:docMk/>
            <pc:sldMk cId="2072114268" sldId="289"/>
            <ac:picMk id="3" creationId="{EAAEC949-7AFC-F379-01E0-91DA6867C0D5}"/>
          </ac:picMkLst>
        </pc:picChg>
      </pc:sldChg>
      <pc:sldChg chg="addSp modSp new mod modClrScheme chgLayout">
        <pc:chgData name="Tiffany Lowe" userId="5872766c-538a-4b00-a865-bf9bbed4c064" providerId="ADAL" clId="{0D7F8660-A7FE-4C7E-9ADC-882352C6302A}" dt="2023-03-07T00:08:36.059" v="613"/>
        <pc:sldMkLst>
          <pc:docMk/>
          <pc:sldMk cId="353699134" sldId="290"/>
        </pc:sldMkLst>
        <pc:spChg chg="add mod">
          <ac:chgData name="Tiffany Lowe" userId="5872766c-538a-4b00-a865-bf9bbed4c064" providerId="ADAL" clId="{0D7F8660-A7FE-4C7E-9ADC-882352C6302A}" dt="2023-03-07T00:08:36.059" v="613"/>
          <ac:spMkLst>
            <pc:docMk/>
            <pc:sldMk cId="353699134" sldId="290"/>
            <ac:spMk id="2" creationId="{09A8D413-A5BC-B6B4-D6D2-B0B6720B600B}"/>
          </ac:spMkLst>
        </pc:spChg>
        <pc:picChg chg="add">
          <ac:chgData name="Tiffany Lowe" userId="5872766c-538a-4b00-a865-bf9bbed4c064" providerId="ADAL" clId="{0D7F8660-A7FE-4C7E-9ADC-882352C6302A}" dt="2023-03-06T19:55:43.294" v="125" actId="22"/>
          <ac:picMkLst>
            <pc:docMk/>
            <pc:sldMk cId="353699134" sldId="290"/>
            <ac:picMk id="4" creationId="{1167FE81-8405-4F37-5063-A7BAD5F1B4E6}"/>
          </ac:picMkLst>
        </pc:picChg>
      </pc:sldChg>
      <pc:sldChg chg="addSp new mod">
        <pc:chgData name="Tiffany Lowe" userId="5872766c-538a-4b00-a865-bf9bbed4c064" providerId="ADAL" clId="{0D7F8660-A7FE-4C7E-9ADC-882352C6302A}" dt="2023-03-06T20:01:01.968" v="127" actId="22"/>
        <pc:sldMkLst>
          <pc:docMk/>
          <pc:sldMk cId="3467799795" sldId="291"/>
        </pc:sldMkLst>
        <pc:picChg chg="add">
          <ac:chgData name="Tiffany Lowe" userId="5872766c-538a-4b00-a865-bf9bbed4c064" providerId="ADAL" clId="{0D7F8660-A7FE-4C7E-9ADC-882352C6302A}" dt="2023-03-06T20:01:01.968" v="127" actId="22"/>
          <ac:picMkLst>
            <pc:docMk/>
            <pc:sldMk cId="3467799795" sldId="291"/>
            <ac:picMk id="3" creationId="{33F4537C-C7FC-8166-91FE-4D38FC31AC51}"/>
          </ac:picMkLst>
        </pc:picChg>
      </pc:sldChg>
      <pc:sldChg chg="addSp new mod">
        <pc:chgData name="Tiffany Lowe" userId="5872766c-538a-4b00-a865-bf9bbed4c064" providerId="ADAL" clId="{0D7F8660-A7FE-4C7E-9ADC-882352C6302A}" dt="2023-03-06T20:01:27.316" v="129" actId="22"/>
        <pc:sldMkLst>
          <pc:docMk/>
          <pc:sldMk cId="87698696" sldId="292"/>
        </pc:sldMkLst>
        <pc:picChg chg="add">
          <ac:chgData name="Tiffany Lowe" userId="5872766c-538a-4b00-a865-bf9bbed4c064" providerId="ADAL" clId="{0D7F8660-A7FE-4C7E-9ADC-882352C6302A}" dt="2023-03-06T20:01:27.316" v="129" actId="22"/>
          <ac:picMkLst>
            <pc:docMk/>
            <pc:sldMk cId="87698696" sldId="292"/>
            <ac:picMk id="3" creationId="{1709BFC9-A7A5-1AE7-5CC3-714AA8FC8288}"/>
          </ac:picMkLst>
        </pc:picChg>
      </pc:sldChg>
      <pc:sldChg chg="addSp new mod">
        <pc:chgData name="Tiffany Lowe" userId="5872766c-538a-4b00-a865-bf9bbed4c064" providerId="ADAL" clId="{0D7F8660-A7FE-4C7E-9ADC-882352C6302A}" dt="2023-03-06T20:03:32.426" v="131" actId="22"/>
        <pc:sldMkLst>
          <pc:docMk/>
          <pc:sldMk cId="903813126" sldId="293"/>
        </pc:sldMkLst>
        <pc:picChg chg="add">
          <ac:chgData name="Tiffany Lowe" userId="5872766c-538a-4b00-a865-bf9bbed4c064" providerId="ADAL" clId="{0D7F8660-A7FE-4C7E-9ADC-882352C6302A}" dt="2023-03-06T20:03:32.426" v="131" actId="22"/>
          <ac:picMkLst>
            <pc:docMk/>
            <pc:sldMk cId="903813126" sldId="293"/>
            <ac:picMk id="3" creationId="{08C96160-65DD-3EF3-D3F0-0EFC002B63B8}"/>
          </ac:picMkLst>
        </pc:picChg>
      </pc:sldChg>
      <pc:sldChg chg="addSp new mod">
        <pc:chgData name="Tiffany Lowe" userId="5872766c-538a-4b00-a865-bf9bbed4c064" providerId="ADAL" clId="{0D7F8660-A7FE-4C7E-9ADC-882352C6302A}" dt="2023-03-06T20:05:16.805" v="135" actId="22"/>
        <pc:sldMkLst>
          <pc:docMk/>
          <pc:sldMk cId="2201158271" sldId="294"/>
        </pc:sldMkLst>
        <pc:picChg chg="add">
          <ac:chgData name="Tiffany Lowe" userId="5872766c-538a-4b00-a865-bf9bbed4c064" providerId="ADAL" clId="{0D7F8660-A7FE-4C7E-9ADC-882352C6302A}" dt="2023-03-06T20:05:16.805" v="135" actId="22"/>
          <ac:picMkLst>
            <pc:docMk/>
            <pc:sldMk cId="2201158271" sldId="294"/>
            <ac:picMk id="3" creationId="{860338FE-1653-65BB-F24D-89FF0EB373BB}"/>
          </ac:picMkLst>
        </pc:picChg>
      </pc:sldChg>
      <pc:sldChg chg="addSp modSp new mod">
        <pc:chgData name="Tiffany Lowe" userId="5872766c-538a-4b00-a865-bf9bbed4c064" providerId="ADAL" clId="{0D7F8660-A7FE-4C7E-9ADC-882352C6302A}" dt="2023-03-07T00:08:36.059" v="613"/>
        <pc:sldMkLst>
          <pc:docMk/>
          <pc:sldMk cId="2158972038" sldId="295"/>
        </pc:sldMkLst>
        <pc:spChg chg="mod">
          <ac:chgData name="Tiffany Lowe" userId="5872766c-538a-4b00-a865-bf9bbed4c064" providerId="ADAL" clId="{0D7F8660-A7FE-4C7E-9ADC-882352C6302A}" dt="2023-03-07T00:08:36.059" v="613"/>
          <ac:spMkLst>
            <pc:docMk/>
            <pc:sldMk cId="2158972038" sldId="295"/>
            <ac:spMk id="2" creationId="{DE2494E2-6A5F-DE63-C250-BC7A01151CC3}"/>
          </ac:spMkLst>
        </pc:spChg>
        <pc:spChg chg="add mod">
          <ac:chgData name="Tiffany Lowe" userId="5872766c-538a-4b00-a865-bf9bbed4c064" providerId="ADAL" clId="{0D7F8660-A7FE-4C7E-9ADC-882352C6302A}" dt="2023-03-07T00:04:56.441" v="548" actId="1076"/>
          <ac:spMkLst>
            <pc:docMk/>
            <pc:sldMk cId="2158972038" sldId="295"/>
            <ac:spMk id="3" creationId="{90E65C9F-8C2D-78C6-8DA0-A82CBB42BC51}"/>
          </ac:spMkLst>
        </pc:spChg>
      </pc:sldChg>
      <pc:sldChg chg="new del">
        <pc:chgData name="Tiffany Lowe" userId="5872766c-538a-4b00-a865-bf9bbed4c064" providerId="ADAL" clId="{0D7F8660-A7FE-4C7E-9ADC-882352C6302A}" dt="2023-03-06T20:05:11.461" v="134" actId="2696"/>
        <pc:sldMkLst>
          <pc:docMk/>
          <pc:sldMk cId="2588083283" sldId="295"/>
        </pc:sldMkLst>
      </pc:sldChg>
      <pc:sldChg chg="addSp modSp new mod">
        <pc:chgData name="Tiffany Lowe" userId="5872766c-538a-4b00-a865-bf9bbed4c064" providerId="ADAL" clId="{0D7F8660-A7FE-4C7E-9ADC-882352C6302A}" dt="2023-03-07T00:08:36.059" v="613"/>
        <pc:sldMkLst>
          <pc:docMk/>
          <pc:sldMk cId="459128015" sldId="296"/>
        </pc:sldMkLst>
        <pc:spChg chg="mod">
          <ac:chgData name="Tiffany Lowe" userId="5872766c-538a-4b00-a865-bf9bbed4c064" providerId="ADAL" clId="{0D7F8660-A7FE-4C7E-9ADC-882352C6302A}" dt="2023-03-07T00:08:36.059" v="613"/>
          <ac:spMkLst>
            <pc:docMk/>
            <pc:sldMk cId="459128015" sldId="296"/>
            <ac:spMk id="2" creationId="{2F67BE3C-E7C7-8D45-E0FF-DF6A5BC7F940}"/>
          </ac:spMkLst>
        </pc:spChg>
        <pc:spChg chg="add mod">
          <ac:chgData name="Tiffany Lowe" userId="5872766c-538a-4b00-a865-bf9bbed4c064" providerId="ADAL" clId="{0D7F8660-A7FE-4C7E-9ADC-882352C6302A}" dt="2023-03-07T00:05:06.210" v="549" actId="255"/>
          <ac:spMkLst>
            <pc:docMk/>
            <pc:sldMk cId="459128015" sldId="296"/>
            <ac:spMk id="3" creationId="{996EE82C-EC36-7183-1CC9-1B5620A04FA1}"/>
          </ac:spMkLst>
        </pc:spChg>
      </pc:sldChg>
      <pc:sldChg chg="addSp new mod">
        <pc:chgData name="Tiffany Lowe" userId="5872766c-538a-4b00-a865-bf9bbed4c064" providerId="ADAL" clId="{0D7F8660-A7FE-4C7E-9ADC-882352C6302A}" dt="2023-03-06T20:08:57.114" v="161" actId="22"/>
        <pc:sldMkLst>
          <pc:docMk/>
          <pc:sldMk cId="3589080851" sldId="297"/>
        </pc:sldMkLst>
        <pc:picChg chg="add">
          <ac:chgData name="Tiffany Lowe" userId="5872766c-538a-4b00-a865-bf9bbed4c064" providerId="ADAL" clId="{0D7F8660-A7FE-4C7E-9ADC-882352C6302A}" dt="2023-03-06T20:08:57.114" v="161" actId="22"/>
          <ac:picMkLst>
            <pc:docMk/>
            <pc:sldMk cId="3589080851" sldId="297"/>
            <ac:picMk id="3" creationId="{90A094AE-B168-1FF3-B191-C83A98B87249}"/>
          </ac:picMkLst>
        </pc:picChg>
      </pc:sldChg>
      <pc:sldChg chg="addSp new mod">
        <pc:chgData name="Tiffany Lowe" userId="5872766c-538a-4b00-a865-bf9bbed4c064" providerId="ADAL" clId="{0D7F8660-A7FE-4C7E-9ADC-882352C6302A}" dt="2023-03-06T20:09:27.704" v="163" actId="22"/>
        <pc:sldMkLst>
          <pc:docMk/>
          <pc:sldMk cId="3617112404" sldId="298"/>
        </pc:sldMkLst>
        <pc:picChg chg="add">
          <ac:chgData name="Tiffany Lowe" userId="5872766c-538a-4b00-a865-bf9bbed4c064" providerId="ADAL" clId="{0D7F8660-A7FE-4C7E-9ADC-882352C6302A}" dt="2023-03-06T20:09:27.704" v="163" actId="22"/>
          <ac:picMkLst>
            <pc:docMk/>
            <pc:sldMk cId="3617112404" sldId="298"/>
            <ac:picMk id="3" creationId="{7C6BF01B-A472-17FC-DE50-5C361EBD97B3}"/>
          </ac:picMkLst>
        </pc:picChg>
      </pc:sldChg>
      <pc:sldChg chg="addSp new mod">
        <pc:chgData name="Tiffany Lowe" userId="5872766c-538a-4b00-a865-bf9bbed4c064" providerId="ADAL" clId="{0D7F8660-A7FE-4C7E-9ADC-882352C6302A}" dt="2023-03-06T23:09:36.822" v="165" actId="22"/>
        <pc:sldMkLst>
          <pc:docMk/>
          <pc:sldMk cId="1366666551" sldId="299"/>
        </pc:sldMkLst>
        <pc:picChg chg="add">
          <ac:chgData name="Tiffany Lowe" userId="5872766c-538a-4b00-a865-bf9bbed4c064" providerId="ADAL" clId="{0D7F8660-A7FE-4C7E-9ADC-882352C6302A}" dt="2023-03-06T23:09:36.822" v="165" actId="22"/>
          <ac:picMkLst>
            <pc:docMk/>
            <pc:sldMk cId="1366666551" sldId="299"/>
            <ac:picMk id="3" creationId="{B4F13024-58C0-8CF5-3FA2-897C2D65D902}"/>
          </ac:picMkLst>
        </pc:picChg>
      </pc:sldChg>
      <pc:sldChg chg="addSp new mod">
        <pc:chgData name="Tiffany Lowe" userId="5872766c-538a-4b00-a865-bf9bbed4c064" providerId="ADAL" clId="{0D7F8660-A7FE-4C7E-9ADC-882352C6302A}" dt="2023-03-06T23:10:14.077" v="167" actId="22"/>
        <pc:sldMkLst>
          <pc:docMk/>
          <pc:sldMk cId="2138398430" sldId="300"/>
        </pc:sldMkLst>
        <pc:picChg chg="add">
          <ac:chgData name="Tiffany Lowe" userId="5872766c-538a-4b00-a865-bf9bbed4c064" providerId="ADAL" clId="{0D7F8660-A7FE-4C7E-9ADC-882352C6302A}" dt="2023-03-06T23:10:14.077" v="167" actId="22"/>
          <ac:picMkLst>
            <pc:docMk/>
            <pc:sldMk cId="2138398430" sldId="300"/>
            <ac:picMk id="3" creationId="{FE1ABF90-4B34-2380-A5CD-939700804515}"/>
          </ac:picMkLst>
        </pc:picChg>
      </pc:sldChg>
      <pc:sldChg chg="addSp new mod">
        <pc:chgData name="Tiffany Lowe" userId="5872766c-538a-4b00-a865-bf9bbed4c064" providerId="ADAL" clId="{0D7F8660-A7FE-4C7E-9ADC-882352C6302A}" dt="2023-03-06T23:10:39.784" v="169" actId="22"/>
        <pc:sldMkLst>
          <pc:docMk/>
          <pc:sldMk cId="975098229" sldId="301"/>
        </pc:sldMkLst>
        <pc:picChg chg="add">
          <ac:chgData name="Tiffany Lowe" userId="5872766c-538a-4b00-a865-bf9bbed4c064" providerId="ADAL" clId="{0D7F8660-A7FE-4C7E-9ADC-882352C6302A}" dt="2023-03-06T23:10:39.784" v="169" actId="22"/>
          <ac:picMkLst>
            <pc:docMk/>
            <pc:sldMk cId="975098229" sldId="301"/>
            <ac:picMk id="3" creationId="{47974B9E-0E7F-4866-32DE-DD769168B3D0}"/>
          </ac:picMkLst>
        </pc:picChg>
      </pc:sldChg>
      <pc:sldChg chg="addSp new mod">
        <pc:chgData name="Tiffany Lowe" userId="5872766c-538a-4b00-a865-bf9bbed4c064" providerId="ADAL" clId="{0D7F8660-A7FE-4C7E-9ADC-882352C6302A}" dt="2023-03-06T23:11:03.483" v="171" actId="22"/>
        <pc:sldMkLst>
          <pc:docMk/>
          <pc:sldMk cId="4190194846" sldId="302"/>
        </pc:sldMkLst>
        <pc:picChg chg="add">
          <ac:chgData name="Tiffany Lowe" userId="5872766c-538a-4b00-a865-bf9bbed4c064" providerId="ADAL" clId="{0D7F8660-A7FE-4C7E-9ADC-882352C6302A}" dt="2023-03-06T23:11:03.483" v="171" actId="22"/>
          <ac:picMkLst>
            <pc:docMk/>
            <pc:sldMk cId="4190194846" sldId="302"/>
            <ac:picMk id="3" creationId="{5A7E3DF4-BA2F-CDA5-ADF9-EF11098F7AE1}"/>
          </ac:picMkLst>
        </pc:picChg>
      </pc:sldChg>
      <pc:sldChg chg="addSp new mod">
        <pc:chgData name="Tiffany Lowe" userId="5872766c-538a-4b00-a865-bf9bbed4c064" providerId="ADAL" clId="{0D7F8660-A7FE-4C7E-9ADC-882352C6302A}" dt="2023-03-06T23:11:40.189" v="173" actId="22"/>
        <pc:sldMkLst>
          <pc:docMk/>
          <pc:sldMk cId="196505615" sldId="303"/>
        </pc:sldMkLst>
        <pc:picChg chg="add">
          <ac:chgData name="Tiffany Lowe" userId="5872766c-538a-4b00-a865-bf9bbed4c064" providerId="ADAL" clId="{0D7F8660-A7FE-4C7E-9ADC-882352C6302A}" dt="2023-03-06T23:11:40.189" v="173" actId="22"/>
          <ac:picMkLst>
            <pc:docMk/>
            <pc:sldMk cId="196505615" sldId="303"/>
            <ac:picMk id="3" creationId="{6E33B23B-34DD-D41E-4420-A3DE7B983686}"/>
          </ac:picMkLst>
        </pc:picChg>
      </pc:sldChg>
      <pc:sldChg chg="addSp new mod">
        <pc:chgData name="Tiffany Lowe" userId="5872766c-538a-4b00-a865-bf9bbed4c064" providerId="ADAL" clId="{0D7F8660-A7FE-4C7E-9ADC-882352C6302A}" dt="2023-03-06T23:12:24.994" v="175" actId="22"/>
        <pc:sldMkLst>
          <pc:docMk/>
          <pc:sldMk cId="1699465454" sldId="304"/>
        </pc:sldMkLst>
        <pc:picChg chg="add">
          <ac:chgData name="Tiffany Lowe" userId="5872766c-538a-4b00-a865-bf9bbed4c064" providerId="ADAL" clId="{0D7F8660-A7FE-4C7E-9ADC-882352C6302A}" dt="2023-03-06T23:12:24.994" v="175" actId="22"/>
          <ac:picMkLst>
            <pc:docMk/>
            <pc:sldMk cId="1699465454" sldId="304"/>
            <ac:picMk id="3" creationId="{9CB45991-26DE-9AD6-253B-E48A8319F2C3}"/>
          </ac:picMkLst>
        </pc:picChg>
      </pc:sldChg>
      <pc:sldChg chg="addSp new mod">
        <pc:chgData name="Tiffany Lowe" userId="5872766c-538a-4b00-a865-bf9bbed4c064" providerId="ADAL" clId="{0D7F8660-A7FE-4C7E-9ADC-882352C6302A}" dt="2023-03-06T23:12:52.642" v="177" actId="22"/>
        <pc:sldMkLst>
          <pc:docMk/>
          <pc:sldMk cId="1758255014" sldId="305"/>
        </pc:sldMkLst>
        <pc:picChg chg="add">
          <ac:chgData name="Tiffany Lowe" userId="5872766c-538a-4b00-a865-bf9bbed4c064" providerId="ADAL" clId="{0D7F8660-A7FE-4C7E-9ADC-882352C6302A}" dt="2023-03-06T23:12:52.642" v="177" actId="22"/>
          <ac:picMkLst>
            <pc:docMk/>
            <pc:sldMk cId="1758255014" sldId="305"/>
            <ac:picMk id="3" creationId="{009855F0-4A39-F375-FEA7-B84451DAE05C}"/>
          </ac:picMkLst>
        </pc:picChg>
      </pc:sldChg>
      <pc:sldChg chg="addSp new mod">
        <pc:chgData name="Tiffany Lowe" userId="5872766c-538a-4b00-a865-bf9bbed4c064" providerId="ADAL" clId="{0D7F8660-A7FE-4C7E-9ADC-882352C6302A}" dt="2023-03-06T23:13:29.505" v="179" actId="22"/>
        <pc:sldMkLst>
          <pc:docMk/>
          <pc:sldMk cId="2880414584" sldId="306"/>
        </pc:sldMkLst>
        <pc:picChg chg="add">
          <ac:chgData name="Tiffany Lowe" userId="5872766c-538a-4b00-a865-bf9bbed4c064" providerId="ADAL" clId="{0D7F8660-A7FE-4C7E-9ADC-882352C6302A}" dt="2023-03-06T23:13:29.505" v="179" actId="22"/>
          <ac:picMkLst>
            <pc:docMk/>
            <pc:sldMk cId="2880414584" sldId="306"/>
            <ac:picMk id="3" creationId="{083A3382-03EA-D003-9819-FA57A46856DF}"/>
          </ac:picMkLst>
        </pc:picChg>
      </pc:sldChg>
      <pc:sldChg chg="addSp delSp new mod">
        <pc:chgData name="Tiffany Lowe" userId="5872766c-538a-4b00-a865-bf9bbed4c064" providerId="ADAL" clId="{0D7F8660-A7FE-4C7E-9ADC-882352C6302A}" dt="2023-03-06T23:14:50.764" v="183" actId="22"/>
        <pc:sldMkLst>
          <pc:docMk/>
          <pc:sldMk cId="4177232608" sldId="307"/>
        </pc:sldMkLst>
        <pc:picChg chg="add del">
          <ac:chgData name="Tiffany Lowe" userId="5872766c-538a-4b00-a865-bf9bbed4c064" providerId="ADAL" clId="{0D7F8660-A7FE-4C7E-9ADC-882352C6302A}" dt="2023-03-06T23:14:25.898" v="182" actId="22"/>
          <ac:picMkLst>
            <pc:docMk/>
            <pc:sldMk cId="4177232608" sldId="307"/>
            <ac:picMk id="3" creationId="{84926F57-5D55-3D5C-343C-FD3AEC26EDDE}"/>
          </ac:picMkLst>
        </pc:picChg>
        <pc:picChg chg="add">
          <ac:chgData name="Tiffany Lowe" userId="5872766c-538a-4b00-a865-bf9bbed4c064" providerId="ADAL" clId="{0D7F8660-A7FE-4C7E-9ADC-882352C6302A}" dt="2023-03-06T23:14:50.764" v="183" actId="22"/>
          <ac:picMkLst>
            <pc:docMk/>
            <pc:sldMk cId="4177232608" sldId="307"/>
            <ac:picMk id="5" creationId="{D9BF80F4-4C01-42D9-CD13-655422D4AFDC}"/>
          </ac:picMkLst>
        </pc:picChg>
      </pc:sldChg>
      <pc:sldChg chg="addSp new mod">
        <pc:chgData name="Tiffany Lowe" userId="5872766c-538a-4b00-a865-bf9bbed4c064" providerId="ADAL" clId="{0D7F8660-A7FE-4C7E-9ADC-882352C6302A}" dt="2023-03-06T23:15:35.802" v="185" actId="22"/>
        <pc:sldMkLst>
          <pc:docMk/>
          <pc:sldMk cId="2354647131" sldId="308"/>
        </pc:sldMkLst>
        <pc:picChg chg="add">
          <ac:chgData name="Tiffany Lowe" userId="5872766c-538a-4b00-a865-bf9bbed4c064" providerId="ADAL" clId="{0D7F8660-A7FE-4C7E-9ADC-882352C6302A}" dt="2023-03-06T23:15:35.802" v="185" actId="22"/>
          <ac:picMkLst>
            <pc:docMk/>
            <pc:sldMk cId="2354647131" sldId="308"/>
            <ac:picMk id="3" creationId="{30429773-56C6-C16C-14F4-41F76059B72B}"/>
          </ac:picMkLst>
        </pc:picChg>
      </pc:sldChg>
      <pc:sldChg chg="addSp new mod">
        <pc:chgData name="Tiffany Lowe" userId="5872766c-538a-4b00-a865-bf9bbed4c064" providerId="ADAL" clId="{0D7F8660-A7FE-4C7E-9ADC-882352C6302A}" dt="2023-03-06T23:16:04.319" v="187" actId="22"/>
        <pc:sldMkLst>
          <pc:docMk/>
          <pc:sldMk cId="4079848516" sldId="309"/>
        </pc:sldMkLst>
        <pc:picChg chg="add">
          <ac:chgData name="Tiffany Lowe" userId="5872766c-538a-4b00-a865-bf9bbed4c064" providerId="ADAL" clId="{0D7F8660-A7FE-4C7E-9ADC-882352C6302A}" dt="2023-03-06T23:16:04.319" v="187" actId="22"/>
          <ac:picMkLst>
            <pc:docMk/>
            <pc:sldMk cId="4079848516" sldId="309"/>
            <ac:picMk id="3" creationId="{D6983223-016C-3172-2C2D-2C5D3430775C}"/>
          </ac:picMkLst>
        </pc:picChg>
      </pc:sldChg>
      <pc:sldChg chg="addSp new mod">
        <pc:chgData name="Tiffany Lowe" userId="5872766c-538a-4b00-a865-bf9bbed4c064" providerId="ADAL" clId="{0D7F8660-A7FE-4C7E-9ADC-882352C6302A}" dt="2023-03-06T23:16:44.825" v="189" actId="22"/>
        <pc:sldMkLst>
          <pc:docMk/>
          <pc:sldMk cId="1023523" sldId="310"/>
        </pc:sldMkLst>
        <pc:picChg chg="add">
          <ac:chgData name="Tiffany Lowe" userId="5872766c-538a-4b00-a865-bf9bbed4c064" providerId="ADAL" clId="{0D7F8660-A7FE-4C7E-9ADC-882352C6302A}" dt="2023-03-06T23:16:44.825" v="189" actId="22"/>
          <ac:picMkLst>
            <pc:docMk/>
            <pc:sldMk cId="1023523" sldId="310"/>
            <ac:picMk id="3" creationId="{96303E1E-E358-BE40-E2F6-482CBF7A42EA}"/>
          </ac:picMkLst>
        </pc:picChg>
      </pc:sldChg>
      <pc:sldChg chg="addSp new mod">
        <pc:chgData name="Tiffany Lowe" userId="5872766c-538a-4b00-a865-bf9bbed4c064" providerId="ADAL" clId="{0D7F8660-A7FE-4C7E-9ADC-882352C6302A}" dt="2023-03-06T23:17:17.432" v="191" actId="22"/>
        <pc:sldMkLst>
          <pc:docMk/>
          <pc:sldMk cId="3798997641" sldId="311"/>
        </pc:sldMkLst>
        <pc:picChg chg="add">
          <ac:chgData name="Tiffany Lowe" userId="5872766c-538a-4b00-a865-bf9bbed4c064" providerId="ADAL" clId="{0D7F8660-A7FE-4C7E-9ADC-882352C6302A}" dt="2023-03-06T23:17:17.432" v="191" actId="22"/>
          <ac:picMkLst>
            <pc:docMk/>
            <pc:sldMk cId="3798997641" sldId="311"/>
            <ac:picMk id="3" creationId="{42B2BF0A-3694-68F2-2E92-9658AF237500}"/>
          </ac:picMkLst>
        </pc:picChg>
      </pc:sldChg>
      <pc:sldChg chg="addSp new mod">
        <pc:chgData name="Tiffany Lowe" userId="5872766c-538a-4b00-a865-bf9bbed4c064" providerId="ADAL" clId="{0D7F8660-A7FE-4C7E-9ADC-882352C6302A}" dt="2023-03-06T23:18:01.583" v="193" actId="22"/>
        <pc:sldMkLst>
          <pc:docMk/>
          <pc:sldMk cId="2277316879" sldId="312"/>
        </pc:sldMkLst>
        <pc:picChg chg="add">
          <ac:chgData name="Tiffany Lowe" userId="5872766c-538a-4b00-a865-bf9bbed4c064" providerId="ADAL" clId="{0D7F8660-A7FE-4C7E-9ADC-882352C6302A}" dt="2023-03-06T23:18:01.583" v="193" actId="22"/>
          <ac:picMkLst>
            <pc:docMk/>
            <pc:sldMk cId="2277316879" sldId="312"/>
            <ac:picMk id="3" creationId="{07AE4EEC-37D8-8EF5-25B6-0C1AF9F55A0F}"/>
          </ac:picMkLst>
        </pc:picChg>
      </pc:sldChg>
      <pc:sldChg chg="addSp new mod">
        <pc:chgData name="Tiffany Lowe" userId="5872766c-538a-4b00-a865-bf9bbed4c064" providerId="ADAL" clId="{0D7F8660-A7FE-4C7E-9ADC-882352C6302A}" dt="2023-03-06T23:18:28.849" v="195" actId="22"/>
        <pc:sldMkLst>
          <pc:docMk/>
          <pc:sldMk cId="2190494745" sldId="313"/>
        </pc:sldMkLst>
        <pc:picChg chg="add">
          <ac:chgData name="Tiffany Lowe" userId="5872766c-538a-4b00-a865-bf9bbed4c064" providerId="ADAL" clId="{0D7F8660-A7FE-4C7E-9ADC-882352C6302A}" dt="2023-03-06T23:18:28.849" v="195" actId="22"/>
          <ac:picMkLst>
            <pc:docMk/>
            <pc:sldMk cId="2190494745" sldId="313"/>
            <ac:picMk id="3" creationId="{720D5170-47BC-0EAF-1657-F7B169A31854}"/>
          </ac:picMkLst>
        </pc:picChg>
      </pc:sldChg>
      <pc:sldChg chg="addSp new mod">
        <pc:chgData name="Tiffany Lowe" userId="5872766c-538a-4b00-a865-bf9bbed4c064" providerId="ADAL" clId="{0D7F8660-A7FE-4C7E-9ADC-882352C6302A}" dt="2023-03-06T23:18:53.086" v="197" actId="22"/>
        <pc:sldMkLst>
          <pc:docMk/>
          <pc:sldMk cId="637222248" sldId="314"/>
        </pc:sldMkLst>
        <pc:picChg chg="add">
          <ac:chgData name="Tiffany Lowe" userId="5872766c-538a-4b00-a865-bf9bbed4c064" providerId="ADAL" clId="{0D7F8660-A7FE-4C7E-9ADC-882352C6302A}" dt="2023-03-06T23:18:53.086" v="197" actId="22"/>
          <ac:picMkLst>
            <pc:docMk/>
            <pc:sldMk cId="637222248" sldId="314"/>
            <ac:picMk id="3" creationId="{D21F2FAF-C0DB-7CBE-8F3E-F690102ACD12}"/>
          </ac:picMkLst>
        </pc:picChg>
      </pc:sldChg>
      <pc:sldChg chg="addSp new mod">
        <pc:chgData name="Tiffany Lowe" userId="5872766c-538a-4b00-a865-bf9bbed4c064" providerId="ADAL" clId="{0D7F8660-A7FE-4C7E-9ADC-882352C6302A}" dt="2023-03-06T23:19:27.749" v="199" actId="22"/>
        <pc:sldMkLst>
          <pc:docMk/>
          <pc:sldMk cId="2405063490" sldId="315"/>
        </pc:sldMkLst>
        <pc:picChg chg="add">
          <ac:chgData name="Tiffany Lowe" userId="5872766c-538a-4b00-a865-bf9bbed4c064" providerId="ADAL" clId="{0D7F8660-A7FE-4C7E-9ADC-882352C6302A}" dt="2023-03-06T23:19:27.749" v="199" actId="22"/>
          <ac:picMkLst>
            <pc:docMk/>
            <pc:sldMk cId="2405063490" sldId="315"/>
            <ac:picMk id="3" creationId="{C2A2F06B-C800-3E6C-A2A5-39AA6BC7EB00}"/>
          </ac:picMkLst>
        </pc:picChg>
      </pc:sldChg>
      <pc:sldChg chg="addSp new mod">
        <pc:chgData name="Tiffany Lowe" userId="5872766c-538a-4b00-a865-bf9bbed4c064" providerId="ADAL" clId="{0D7F8660-A7FE-4C7E-9ADC-882352C6302A}" dt="2023-03-06T23:19:46.782" v="201" actId="22"/>
        <pc:sldMkLst>
          <pc:docMk/>
          <pc:sldMk cId="2619350886" sldId="316"/>
        </pc:sldMkLst>
        <pc:picChg chg="add">
          <ac:chgData name="Tiffany Lowe" userId="5872766c-538a-4b00-a865-bf9bbed4c064" providerId="ADAL" clId="{0D7F8660-A7FE-4C7E-9ADC-882352C6302A}" dt="2023-03-06T23:19:46.782" v="201" actId="22"/>
          <ac:picMkLst>
            <pc:docMk/>
            <pc:sldMk cId="2619350886" sldId="316"/>
            <ac:picMk id="3" creationId="{5E7E05EC-8FDC-CBEA-910D-07720CBFC77A}"/>
          </ac:picMkLst>
        </pc:picChg>
      </pc:sldChg>
      <pc:sldChg chg="addSp new mod">
        <pc:chgData name="Tiffany Lowe" userId="5872766c-538a-4b00-a865-bf9bbed4c064" providerId="ADAL" clId="{0D7F8660-A7FE-4C7E-9ADC-882352C6302A}" dt="2023-03-06T23:20:15.105" v="203" actId="22"/>
        <pc:sldMkLst>
          <pc:docMk/>
          <pc:sldMk cId="1460103814" sldId="317"/>
        </pc:sldMkLst>
        <pc:picChg chg="add">
          <ac:chgData name="Tiffany Lowe" userId="5872766c-538a-4b00-a865-bf9bbed4c064" providerId="ADAL" clId="{0D7F8660-A7FE-4C7E-9ADC-882352C6302A}" dt="2023-03-06T23:20:15.105" v="203" actId="22"/>
          <ac:picMkLst>
            <pc:docMk/>
            <pc:sldMk cId="1460103814" sldId="317"/>
            <ac:picMk id="3" creationId="{CCCB2D2B-DA99-E6AD-95B6-D386EF570E44}"/>
          </ac:picMkLst>
        </pc:picChg>
      </pc:sldChg>
      <pc:sldChg chg="addSp new mod">
        <pc:chgData name="Tiffany Lowe" userId="5872766c-538a-4b00-a865-bf9bbed4c064" providerId="ADAL" clId="{0D7F8660-A7FE-4C7E-9ADC-882352C6302A}" dt="2023-03-06T23:20:48.804" v="205" actId="22"/>
        <pc:sldMkLst>
          <pc:docMk/>
          <pc:sldMk cId="87064919" sldId="318"/>
        </pc:sldMkLst>
        <pc:picChg chg="add">
          <ac:chgData name="Tiffany Lowe" userId="5872766c-538a-4b00-a865-bf9bbed4c064" providerId="ADAL" clId="{0D7F8660-A7FE-4C7E-9ADC-882352C6302A}" dt="2023-03-06T23:20:48.804" v="205" actId="22"/>
          <ac:picMkLst>
            <pc:docMk/>
            <pc:sldMk cId="87064919" sldId="318"/>
            <ac:picMk id="3" creationId="{F4AA3D54-BE8A-A9C6-8E79-3D21371DBA43}"/>
          </ac:picMkLst>
        </pc:picChg>
      </pc:sldChg>
      <pc:sldChg chg="add del">
        <pc:chgData name="Tiffany Lowe" userId="5872766c-538a-4b00-a865-bf9bbed4c064" providerId="ADAL" clId="{0D7F8660-A7FE-4C7E-9ADC-882352C6302A}" dt="2023-03-06T23:22:16.063" v="207" actId="2696"/>
        <pc:sldMkLst>
          <pc:docMk/>
          <pc:sldMk cId="2184190854" sldId="319"/>
        </pc:sldMkLst>
      </pc:sldChg>
      <pc:sldChg chg="modSp mod">
        <pc:chgData name="Tiffany Lowe" userId="5872766c-538a-4b00-a865-bf9bbed4c064" providerId="ADAL" clId="{0D7F8660-A7FE-4C7E-9ADC-882352C6302A}" dt="2023-03-07T00:08:36.059" v="613"/>
        <pc:sldMkLst>
          <pc:docMk/>
          <pc:sldMk cId="4121271555" sldId="319"/>
        </pc:sldMkLst>
        <pc:spChg chg="mod">
          <ac:chgData name="Tiffany Lowe" userId="5872766c-538a-4b00-a865-bf9bbed4c064" providerId="ADAL" clId="{0D7F8660-A7FE-4C7E-9ADC-882352C6302A}" dt="2023-03-07T00:08:36.059" v="613"/>
          <ac:spMkLst>
            <pc:docMk/>
            <pc:sldMk cId="4121271555" sldId="319"/>
            <ac:spMk id="2" creationId="{2F67BE3C-E7C7-8D45-E0FF-DF6A5BC7F940}"/>
          </ac:spMkLst>
        </pc:spChg>
        <pc:spChg chg="mod">
          <ac:chgData name="Tiffany Lowe" userId="5872766c-538a-4b00-a865-bf9bbed4c064" providerId="ADAL" clId="{0D7F8660-A7FE-4C7E-9ADC-882352C6302A}" dt="2023-03-07T00:05:40.721" v="584" actId="1076"/>
          <ac:spMkLst>
            <pc:docMk/>
            <pc:sldMk cId="4121271555" sldId="319"/>
            <ac:spMk id="3" creationId="{996EE82C-EC36-7183-1CC9-1B5620A04FA1}"/>
          </ac:spMkLst>
        </pc:spChg>
      </pc:sldChg>
      <pc:sldChg chg="addSp new mod">
        <pc:chgData name="Tiffany Lowe" userId="5872766c-538a-4b00-a865-bf9bbed4c064" providerId="ADAL" clId="{0D7F8660-A7FE-4C7E-9ADC-882352C6302A}" dt="2023-03-06T23:23:08.378" v="213" actId="22"/>
        <pc:sldMkLst>
          <pc:docMk/>
          <pc:sldMk cId="752045348" sldId="320"/>
        </pc:sldMkLst>
        <pc:picChg chg="add">
          <ac:chgData name="Tiffany Lowe" userId="5872766c-538a-4b00-a865-bf9bbed4c064" providerId="ADAL" clId="{0D7F8660-A7FE-4C7E-9ADC-882352C6302A}" dt="2023-03-06T23:23:08.378" v="213" actId="22"/>
          <ac:picMkLst>
            <pc:docMk/>
            <pc:sldMk cId="752045348" sldId="320"/>
            <ac:picMk id="3" creationId="{6F9BA201-161E-2F78-EAED-2BF221E2F7B3}"/>
          </ac:picMkLst>
        </pc:picChg>
      </pc:sldChg>
      <pc:sldChg chg="addSp delSp new mod modClrScheme chgLayout">
        <pc:chgData name="Tiffany Lowe" userId="5872766c-538a-4b00-a865-bf9bbed4c064" providerId="ADAL" clId="{0D7F8660-A7FE-4C7E-9ADC-882352C6302A}" dt="2023-03-06T23:23:50.127" v="216" actId="22"/>
        <pc:sldMkLst>
          <pc:docMk/>
          <pc:sldMk cId="3574192954" sldId="321"/>
        </pc:sldMkLst>
        <pc:spChg chg="del">
          <ac:chgData name="Tiffany Lowe" userId="5872766c-538a-4b00-a865-bf9bbed4c064" providerId="ADAL" clId="{0D7F8660-A7FE-4C7E-9ADC-882352C6302A}" dt="2023-03-06T23:23:27.996" v="215" actId="700"/>
          <ac:spMkLst>
            <pc:docMk/>
            <pc:sldMk cId="3574192954" sldId="321"/>
            <ac:spMk id="2" creationId="{83919C85-278D-2B87-78C9-E2B76CF58EE4}"/>
          </ac:spMkLst>
        </pc:spChg>
        <pc:picChg chg="add">
          <ac:chgData name="Tiffany Lowe" userId="5872766c-538a-4b00-a865-bf9bbed4c064" providerId="ADAL" clId="{0D7F8660-A7FE-4C7E-9ADC-882352C6302A}" dt="2023-03-06T23:23:50.127" v="216" actId="22"/>
          <ac:picMkLst>
            <pc:docMk/>
            <pc:sldMk cId="3574192954" sldId="321"/>
            <ac:picMk id="4" creationId="{C1FACA83-9AD9-B4F0-997A-D1FE9B9DA722}"/>
          </ac:picMkLst>
        </pc:picChg>
      </pc:sldChg>
      <pc:sldChg chg="modSp mod">
        <pc:chgData name="Tiffany Lowe" userId="5872766c-538a-4b00-a865-bf9bbed4c064" providerId="ADAL" clId="{0D7F8660-A7FE-4C7E-9ADC-882352C6302A}" dt="2023-03-07T00:08:36.059" v="613"/>
        <pc:sldMkLst>
          <pc:docMk/>
          <pc:sldMk cId="102104791" sldId="322"/>
        </pc:sldMkLst>
        <pc:spChg chg="mod">
          <ac:chgData name="Tiffany Lowe" userId="5872766c-538a-4b00-a865-bf9bbed4c064" providerId="ADAL" clId="{0D7F8660-A7FE-4C7E-9ADC-882352C6302A}" dt="2023-03-07T00:08:36.059" v="613"/>
          <ac:spMkLst>
            <pc:docMk/>
            <pc:sldMk cId="102104791" sldId="322"/>
            <ac:spMk id="2" creationId="{2F67BE3C-E7C7-8D45-E0FF-DF6A5BC7F940}"/>
          </ac:spMkLst>
        </pc:spChg>
        <pc:spChg chg="mod">
          <ac:chgData name="Tiffany Lowe" userId="5872766c-538a-4b00-a865-bf9bbed4c064" providerId="ADAL" clId="{0D7F8660-A7FE-4C7E-9ADC-882352C6302A}" dt="2023-03-07T00:06:06.193" v="606" actId="255"/>
          <ac:spMkLst>
            <pc:docMk/>
            <pc:sldMk cId="102104791" sldId="322"/>
            <ac:spMk id="3" creationId="{996EE82C-EC36-7183-1CC9-1B5620A04FA1}"/>
          </ac:spMkLst>
        </pc:spChg>
      </pc:sldChg>
      <pc:sldChg chg="addSp delSp new mod modClrScheme chgLayout">
        <pc:chgData name="Tiffany Lowe" userId="5872766c-538a-4b00-a865-bf9bbed4c064" providerId="ADAL" clId="{0D7F8660-A7FE-4C7E-9ADC-882352C6302A}" dt="2023-03-06T23:26:42.366" v="221" actId="22"/>
        <pc:sldMkLst>
          <pc:docMk/>
          <pc:sldMk cId="4088318160" sldId="323"/>
        </pc:sldMkLst>
        <pc:spChg chg="del">
          <ac:chgData name="Tiffany Lowe" userId="5872766c-538a-4b00-a865-bf9bbed4c064" providerId="ADAL" clId="{0D7F8660-A7FE-4C7E-9ADC-882352C6302A}" dt="2023-03-06T23:26:40.836" v="220" actId="700"/>
          <ac:spMkLst>
            <pc:docMk/>
            <pc:sldMk cId="4088318160" sldId="323"/>
            <ac:spMk id="2" creationId="{615FB469-8A86-0CC5-F7B8-8E1159C4AB87}"/>
          </ac:spMkLst>
        </pc:spChg>
        <pc:picChg chg="add">
          <ac:chgData name="Tiffany Lowe" userId="5872766c-538a-4b00-a865-bf9bbed4c064" providerId="ADAL" clId="{0D7F8660-A7FE-4C7E-9ADC-882352C6302A}" dt="2023-03-06T23:26:42.366" v="221" actId="22"/>
          <ac:picMkLst>
            <pc:docMk/>
            <pc:sldMk cId="4088318160" sldId="323"/>
            <ac:picMk id="4" creationId="{84170709-A6E5-14AE-9623-113952C5AD1F}"/>
          </ac:picMkLst>
        </pc:picChg>
      </pc:sldChg>
      <pc:sldChg chg="modSp add ord">
        <pc:chgData name="Tiffany Lowe" userId="5872766c-538a-4b00-a865-bf9bbed4c064" providerId="ADAL" clId="{0D7F8660-A7FE-4C7E-9ADC-882352C6302A}" dt="2023-03-07T00:08:36.059" v="613"/>
        <pc:sldMkLst>
          <pc:docMk/>
          <pc:sldMk cId="1822630020" sldId="324"/>
        </pc:sldMkLst>
        <pc:spChg chg="mod">
          <ac:chgData name="Tiffany Lowe" userId="5872766c-538a-4b00-a865-bf9bbed4c064" providerId="ADAL" clId="{0D7F8660-A7FE-4C7E-9ADC-882352C6302A}" dt="2023-03-07T00:08:36.059" v="613"/>
          <ac:spMkLst>
            <pc:docMk/>
            <pc:sldMk cId="1822630020" sldId="324"/>
            <ac:spMk id="2" creationId="{2F67BE3C-E7C7-8D45-E0FF-DF6A5BC7F940}"/>
          </ac:spMkLst>
        </pc:spChg>
      </pc:sldChg>
      <pc:sldChg chg="addSp delSp new mod modClrScheme chgLayout">
        <pc:chgData name="Tiffany Lowe" userId="5872766c-538a-4b00-a865-bf9bbed4c064" providerId="ADAL" clId="{0D7F8660-A7FE-4C7E-9ADC-882352C6302A}" dt="2023-03-06T23:27:44.179" v="227" actId="22"/>
        <pc:sldMkLst>
          <pc:docMk/>
          <pc:sldMk cId="948785840" sldId="325"/>
        </pc:sldMkLst>
        <pc:spChg chg="del">
          <ac:chgData name="Tiffany Lowe" userId="5872766c-538a-4b00-a865-bf9bbed4c064" providerId="ADAL" clId="{0D7F8660-A7FE-4C7E-9ADC-882352C6302A}" dt="2023-03-06T23:27:42.879" v="226" actId="700"/>
          <ac:spMkLst>
            <pc:docMk/>
            <pc:sldMk cId="948785840" sldId="325"/>
            <ac:spMk id="2" creationId="{CC635AC3-3E2A-1D04-F4B9-962D13165307}"/>
          </ac:spMkLst>
        </pc:spChg>
        <pc:picChg chg="add">
          <ac:chgData name="Tiffany Lowe" userId="5872766c-538a-4b00-a865-bf9bbed4c064" providerId="ADAL" clId="{0D7F8660-A7FE-4C7E-9ADC-882352C6302A}" dt="2023-03-06T23:27:44.179" v="227" actId="22"/>
          <ac:picMkLst>
            <pc:docMk/>
            <pc:sldMk cId="948785840" sldId="325"/>
            <ac:picMk id="4" creationId="{5DDEB9C2-8F80-558E-72E3-7BDE0B4922B4}"/>
          </ac:picMkLst>
        </pc:picChg>
      </pc:sldChg>
      <pc:sldChg chg="modSp mod">
        <pc:chgData name="Tiffany Lowe" userId="5872766c-538a-4b00-a865-bf9bbed4c064" providerId="ADAL" clId="{0D7F8660-A7FE-4C7E-9ADC-882352C6302A}" dt="2023-03-07T00:08:36.059" v="613"/>
        <pc:sldMkLst>
          <pc:docMk/>
          <pc:sldMk cId="1932091265" sldId="326"/>
        </pc:sldMkLst>
        <pc:spChg chg="mod">
          <ac:chgData name="Tiffany Lowe" userId="5872766c-538a-4b00-a865-bf9bbed4c064" providerId="ADAL" clId="{0D7F8660-A7FE-4C7E-9ADC-882352C6302A}" dt="2023-03-07T00:08:36.059" v="613"/>
          <ac:spMkLst>
            <pc:docMk/>
            <pc:sldMk cId="1932091265" sldId="326"/>
            <ac:spMk id="2" creationId="{2F67BE3C-E7C7-8D45-E0FF-DF6A5BC7F940}"/>
          </ac:spMkLst>
        </pc:spChg>
        <pc:spChg chg="mod">
          <ac:chgData name="Tiffany Lowe" userId="5872766c-538a-4b00-a865-bf9bbed4c064" providerId="ADAL" clId="{0D7F8660-A7FE-4C7E-9ADC-882352C6302A}" dt="2023-03-06T23:28:30.956" v="229" actId="20577"/>
          <ac:spMkLst>
            <pc:docMk/>
            <pc:sldMk cId="1932091265" sldId="326"/>
            <ac:spMk id="3" creationId="{996EE82C-EC36-7183-1CC9-1B5620A04FA1}"/>
          </ac:spMkLst>
        </pc:spChg>
      </pc:sldChg>
      <pc:sldChg chg="addSp delSp new mod modClrScheme chgLayout">
        <pc:chgData name="Tiffany Lowe" userId="5872766c-538a-4b00-a865-bf9bbed4c064" providerId="ADAL" clId="{0D7F8660-A7FE-4C7E-9ADC-882352C6302A}" dt="2023-03-06T23:29:02.906" v="232" actId="22"/>
        <pc:sldMkLst>
          <pc:docMk/>
          <pc:sldMk cId="2190144484" sldId="327"/>
        </pc:sldMkLst>
        <pc:spChg chg="del">
          <ac:chgData name="Tiffany Lowe" userId="5872766c-538a-4b00-a865-bf9bbed4c064" providerId="ADAL" clId="{0D7F8660-A7FE-4C7E-9ADC-882352C6302A}" dt="2023-03-06T23:29:01.821" v="231" actId="700"/>
          <ac:spMkLst>
            <pc:docMk/>
            <pc:sldMk cId="2190144484" sldId="327"/>
            <ac:spMk id="2" creationId="{62E1B896-02A4-91FD-BDAE-21B8C069AF6D}"/>
          </ac:spMkLst>
        </pc:spChg>
        <pc:picChg chg="add">
          <ac:chgData name="Tiffany Lowe" userId="5872766c-538a-4b00-a865-bf9bbed4c064" providerId="ADAL" clId="{0D7F8660-A7FE-4C7E-9ADC-882352C6302A}" dt="2023-03-06T23:29:02.906" v="232" actId="22"/>
          <ac:picMkLst>
            <pc:docMk/>
            <pc:sldMk cId="2190144484" sldId="327"/>
            <ac:picMk id="4" creationId="{B178B24D-FC46-CBAF-AEA8-7DF5286C6143}"/>
          </ac:picMkLst>
        </pc:picChg>
      </pc:sldChg>
      <pc:sldChg chg="addSp new mod">
        <pc:chgData name="Tiffany Lowe" userId="5872766c-538a-4b00-a865-bf9bbed4c064" providerId="ADAL" clId="{0D7F8660-A7FE-4C7E-9ADC-882352C6302A}" dt="2023-03-06T23:29:34.043" v="234" actId="22"/>
        <pc:sldMkLst>
          <pc:docMk/>
          <pc:sldMk cId="2045266646" sldId="328"/>
        </pc:sldMkLst>
        <pc:picChg chg="add">
          <ac:chgData name="Tiffany Lowe" userId="5872766c-538a-4b00-a865-bf9bbed4c064" providerId="ADAL" clId="{0D7F8660-A7FE-4C7E-9ADC-882352C6302A}" dt="2023-03-06T23:29:34.043" v="234" actId="22"/>
          <ac:picMkLst>
            <pc:docMk/>
            <pc:sldMk cId="2045266646" sldId="328"/>
            <ac:picMk id="3" creationId="{D6080AD2-BFAA-617A-BAC9-9178199D9C0B}"/>
          </ac:picMkLst>
        </pc:picChg>
      </pc:sldChg>
      <pc:sldChg chg="addSp new mod">
        <pc:chgData name="Tiffany Lowe" userId="5872766c-538a-4b00-a865-bf9bbed4c064" providerId="ADAL" clId="{0D7F8660-A7FE-4C7E-9ADC-882352C6302A}" dt="2023-03-06T23:30:02.746" v="236" actId="22"/>
        <pc:sldMkLst>
          <pc:docMk/>
          <pc:sldMk cId="771549596" sldId="329"/>
        </pc:sldMkLst>
        <pc:picChg chg="add">
          <ac:chgData name="Tiffany Lowe" userId="5872766c-538a-4b00-a865-bf9bbed4c064" providerId="ADAL" clId="{0D7F8660-A7FE-4C7E-9ADC-882352C6302A}" dt="2023-03-06T23:30:02.746" v="236" actId="22"/>
          <ac:picMkLst>
            <pc:docMk/>
            <pc:sldMk cId="771549596" sldId="329"/>
            <ac:picMk id="3" creationId="{0FEA84D2-0AB3-D1FD-CB26-97BCDE50B914}"/>
          </ac:picMkLst>
        </pc:picChg>
      </pc:sldChg>
      <pc:sldChg chg="addSp new mod">
        <pc:chgData name="Tiffany Lowe" userId="5872766c-538a-4b00-a865-bf9bbed4c064" providerId="ADAL" clId="{0D7F8660-A7FE-4C7E-9ADC-882352C6302A}" dt="2023-03-06T23:30:36.534" v="238" actId="22"/>
        <pc:sldMkLst>
          <pc:docMk/>
          <pc:sldMk cId="1197365224" sldId="330"/>
        </pc:sldMkLst>
        <pc:picChg chg="add">
          <ac:chgData name="Tiffany Lowe" userId="5872766c-538a-4b00-a865-bf9bbed4c064" providerId="ADAL" clId="{0D7F8660-A7FE-4C7E-9ADC-882352C6302A}" dt="2023-03-06T23:30:36.534" v="238" actId="22"/>
          <ac:picMkLst>
            <pc:docMk/>
            <pc:sldMk cId="1197365224" sldId="330"/>
            <ac:picMk id="3" creationId="{A6A7FE87-54F9-E440-E9FC-D6D837411F04}"/>
          </ac:picMkLst>
        </pc:picChg>
      </pc:sldChg>
      <pc:sldChg chg="modSp">
        <pc:chgData name="Tiffany Lowe" userId="5872766c-538a-4b00-a865-bf9bbed4c064" providerId="ADAL" clId="{0D7F8660-A7FE-4C7E-9ADC-882352C6302A}" dt="2023-03-07T00:08:36.059" v="613"/>
        <pc:sldMkLst>
          <pc:docMk/>
          <pc:sldMk cId="2292966468" sldId="331"/>
        </pc:sldMkLst>
        <pc:spChg chg="mod">
          <ac:chgData name="Tiffany Lowe" userId="5872766c-538a-4b00-a865-bf9bbed4c064" providerId="ADAL" clId="{0D7F8660-A7FE-4C7E-9ADC-882352C6302A}" dt="2023-03-07T00:08:36.059" v="613"/>
          <ac:spMkLst>
            <pc:docMk/>
            <pc:sldMk cId="2292966468" sldId="331"/>
            <ac:spMk id="2" creationId="{2F67BE3C-E7C7-8D45-E0FF-DF6A5BC7F940}"/>
          </ac:spMkLst>
        </pc:spChg>
      </pc:sldChg>
      <pc:sldChg chg="addSp delSp new mod modClrScheme chgLayout">
        <pc:chgData name="Tiffany Lowe" userId="5872766c-538a-4b00-a865-bf9bbed4c064" providerId="ADAL" clId="{0D7F8660-A7FE-4C7E-9ADC-882352C6302A}" dt="2023-03-06T23:41:31.135" v="241" actId="22"/>
        <pc:sldMkLst>
          <pc:docMk/>
          <pc:sldMk cId="647411422" sldId="332"/>
        </pc:sldMkLst>
        <pc:spChg chg="del">
          <ac:chgData name="Tiffany Lowe" userId="5872766c-538a-4b00-a865-bf9bbed4c064" providerId="ADAL" clId="{0D7F8660-A7FE-4C7E-9ADC-882352C6302A}" dt="2023-03-06T23:41:12.699" v="240" actId="700"/>
          <ac:spMkLst>
            <pc:docMk/>
            <pc:sldMk cId="647411422" sldId="332"/>
            <ac:spMk id="2" creationId="{B126D349-9DDA-9573-038B-BE03A8033723}"/>
          </ac:spMkLst>
        </pc:spChg>
        <pc:picChg chg="add">
          <ac:chgData name="Tiffany Lowe" userId="5872766c-538a-4b00-a865-bf9bbed4c064" providerId="ADAL" clId="{0D7F8660-A7FE-4C7E-9ADC-882352C6302A}" dt="2023-03-06T23:41:31.135" v="241" actId="22"/>
          <ac:picMkLst>
            <pc:docMk/>
            <pc:sldMk cId="647411422" sldId="332"/>
            <ac:picMk id="4" creationId="{98EDC773-F149-63F7-5F34-070923232F7B}"/>
          </ac:picMkLst>
        </pc:picChg>
      </pc:sldChg>
      <pc:sldChg chg="modSp mod">
        <pc:chgData name="Tiffany Lowe" userId="5872766c-538a-4b00-a865-bf9bbed4c064" providerId="ADAL" clId="{0D7F8660-A7FE-4C7E-9ADC-882352C6302A}" dt="2023-03-07T00:08:36.059" v="613"/>
        <pc:sldMkLst>
          <pc:docMk/>
          <pc:sldMk cId="3993658017" sldId="333"/>
        </pc:sldMkLst>
        <pc:spChg chg="mod">
          <ac:chgData name="Tiffany Lowe" userId="5872766c-538a-4b00-a865-bf9bbed4c064" providerId="ADAL" clId="{0D7F8660-A7FE-4C7E-9ADC-882352C6302A}" dt="2023-03-07T00:08:36.059" v="613"/>
          <ac:spMkLst>
            <pc:docMk/>
            <pc:sldMk cId="3993658017" sldId="333"/>
            <ac:spMk id="2" creationId="{2F67BE3C-E7C7-8D45-E0FF-DF6A5BC7F940}"/>
          </ac:spMkLst>
        </pc:spChg>
        <pc:spChg chg="mod">
          <ac:chgData name="Tiffany Lowe" userId="5872766c-538a-4b00-a865-bf9bbed4c064" providerId="ADAL" clId="{0D7F8660-A7FE-4C7E-9ADC-882352C6302A}" dt="2023-03-06T23:41:57.633" v="243" actId="20577"/>
          <ac:spMkLst>
            <pc:docMk/>
            <pc:sldMk cId="3993658017" sldId="333"/>
            <ac:spMk id="3" creationId="{996EE82C-EC36-7183-1CC9-1B5620A04FA1}"/>
          </ac:spMkLst>
        </pc:spChg>
      </pc:sldChg>
      <pc:sldChg chg="addSp delSp new mod modClrScheme chgLayout">
        <pc:chgData name="Tiffany Lowe" userId="5872766c-538a-4b00-a865-bf9bbed4c064" providerId="ADAL" clId="{0D7F8660-A7FE-4C7E-9ADC-882352C6302A}" dt="2023-03-06T23:42:54.796" v="246" actId="22"/>
        <pc:sldMkLst>
          <pc:docMk/>
          <pc:sldMk cId="2062649870" sldId="334"/>
        </pc:sldMkLst>
        <pc:spChg chg="del">
          <ac:chgData name="Tiffany Lowe" userId="5872766c-538a-4b00-a865-bf9bbed4c064" providerId="ADAL" clId="{0D7F8660-A7FE-4C7E-9ADC-882352C6302A}" dt="2023-03-06T23:42:22.804" v="245" actId="700"/>
          <ac:spMkLst>
            <pc:docMk/>
            <pc:sldMk cId="2062649870" sldId="334"/>
            <ac:spMk id="2" creationId="{F0F53C06-01E8-3953-3226-4A04C17723FF}"/>
          </ac:spMkLst>
        </pc:spChg>
        <pc:picChg chg="add">
          <ac:chgData name="Tiffany Lowe" userId="5872766c-538a-4b00-a865-bf9bbed4c064" providerId="ADAL" clId="{0D7F8660-A7FE-4C7E-9ADC-882352C6302A}" dt="2023-03-06T23:42:54.796" v="246" actId="22"/>
          <ac:picMkLst>
            <pc:docMk/>
            <pc:sldMk cId="2062649870" sldId="334"/>
            <ac:picMk id="4" creationId="{E0A6E450-4E58-B799-7A4E-9DDAA6D9976B}"/>
          </ac:picMkLst>
        </pc:picChg>
      </pc:sldChg>
      <pc:sldChg chg="modSp">
        <pc:chgData name="Tiffany Lowe" userId="5872766c-538a-4b00-a865-bf9bbed4c064" providerId="ADAL" clId="{0D7F8660-A7FE-4C7E-9ADC-882352C6302A}" dt="2023-03-07T00:08:36.059" v="613"/>
        <pc:sldMkLst>
          <pc:docMk/>
          <pc:sldMk cId="806780165" sldId="335"/>
        </pc:sldMkLst>
        <pc:spChg chg="mod">
          <ac:chgData name="Tiffany Lowe" userId="5872766c-538a-4b00-a865-bf9bbed4c064" providerId="ADAL" clId="{0D7F8660-A7FE-4C7E-9ADC-882352C6302A}" dt="2023-03-07T00:08:36.059" v="613"/>
          <ac:spMkLst>
            <pc:docMk/>
            <pc:sldMk cId="806780165" sldId="335"/>
            <ac:spMk id="2" creationId="{2F67BE3C-E7C7-8D45-E0FF-DF6A5BC7F940}"/>
          </ac:spMkLst>
        </pc:spChg>
      </pc:sldChg>
      <pc:sldChg chg="addSp delSp new mod modClrScheme chgLayout">
        <pc:chgData name="Tiffany Lowe" userId="5872766c-538a-4b00-a865-bf9bbed4c064" providerId="ADAL" clId="{0D7F8660-A7FE-4C7E-9ADC-882352C6302A}" dt="2023-03-06T23:43:50.326" v="249" actId="22"/>
        <pc:sldMkLst>
          <pc:docMk/>
          <pc:sldMk cId="1162086094" sldId="336"/>
        </pc:sldMkLst>
        <pc:spChg chg="del">
          <ac:chgData name="Tiffany Lowe" userId="5872766c-538a-4b00-a865-bf9bbed4c064" providerId="ADAL" clId="{0D7F8660-A7FE-4C7E-9ADC-882352C6302A}" dt="2023-03-06T23:43:32.942" v="248" actId="700"/>
          <ac:spMkLst>
            <pc:docMk/>
            <pc:sldMk cId="1162086094" sldId="336"/>
            <ac:spMk id="2" creationId="{FAA16C16-1558-FA76-EE25-983DA0BFAAD0}"/>
          </ac:spMkLst>
        </pc:spChg>
        <pc:picChg chg="add">
          <ac:chgData name="Tiffany Lowe" userId="5872766c-538a-4b00-a865-bf9bbed4c064" providerId="ADAL" clId="{0D7F8660-A7FE-4C7E-9ADC-882352C6302A}" dt="2023-03-06T23:43:50.326" v="249" actId="22"/>
          <ac:picMkLst>
            <pc:docMk/>
            <pc:sldMk cId="1162086094" sldId="336"/>
            <ac:picMk id="4" creationId="{A8340C81-2F86-C3AB-2354-3F668F6D267F}"/>
          </ac:picMkLst>
        </pc:picChg>
      </pc:sldChg>
      <pc:sldChg chg="modSp mod">
        <pc:chgData name="Tiffany Lowe" userId="5872766c-538a-4b00-a865-bf9bbed4c064" providerId="ADAL" clId="{0D7F8660-A7FE-4C7E-9ADC-882352C6302A}" dt="2023-03-07T00:09:29.023" v="814" actId="1076"/>
        <pc:sldMkLst>
          <pc:docMk/>
          <pc:sldMk cId="452727776" sldId="337"/>
        </pc:sldMkLst>
        <pc:spChg chg="mod">
          <ac:chgData name="Tiffany Lowe" userId="5872766c-538a-4b00-a865-bf9bbed4c064" providerId="ADAL" clId="{0D7F8660-A7FE-4C7E-9ADC-882352C6302A}" dt="2023-03-07T00:09:09.110" v="646" actId="20577"/>
          <ac:spMkLst>
            <pc:docMk/>
            <pc:sldMk cId="452727776" sldId="337"/>
            <ac:spMk id="2" creationId="{2F67BE3C-E7C7-8D45-E0FF-DF6A5BC7F940}"/>
          </ac:spMkLst>
        </pc:spChg>
        <pc:spChg chg="mod">
          <ac:chgData name="Tiffany Lowe" userId="5872766c-538a-4b00-a865-bf9bbed4c064" providerId="ADAL" clId="{0D7F8660-A7FE-4C7E-9ADC-882352C6302A}" dt="2023-03-07T00:09:29.023" v="814" actId="1076"/>
          <ac:spMkLst>
            <pc:docMk/>
            <pc:sldMk cId="452727776" sldId="337"/>
            <ac:spMk id="3" creationId="{996EE82C-EC36-7183-1CC9-1B5620A04FA1}"/>
          </ac:spMkLst>
        </pc:spChg>
      </pc:sldChg>
      <pc:sldChg chg="addSp delSp new mod modClrScheme chgLayout">
        <pc:chgData name="Tiffany Lowe" userId="5872766c-538a-4b00-a865-bf9bbed4c064" providerId="ADAL" clId="{0D7F8660-A7FE-4C7E-9ADC-882352C6302A}" dt="2023-03-06T23:46:25.893" v="446" actId="22"/>
        <pc:sldMkLst>
          <pc:docMk/>
          <pc:sldMk cId="2375067448" sldId="338"/>
        </pc:sldMkLst>
        <pc:spChg chg="del">
          <ac:chgData name="Tiffany Lowe" userId="5872766c-538a-4b00-a865-bf9bbed4c064" providerId="ADAL" clId="{0D7F8660-A7FE-4C7E-9ADC-882352C6302A}" dt="2023-03-06T23:46:24.414" v="445" actId="700"/>
          <ac:spMkLst>
            <pc:docMk/>
            <pc:sldMk cId="2375067448" sldId="338"/>
            <ac:spMk id="2" creationId="{BBB5252E-EFBA-80DF-FC9A-3343A7273CE0}"/>
          </ac:spMkLst>
        </pc:spChg>
        <pc:picChg chg="add">
          <ac:chgData name="Tiffany Lowe" userId="5872766c-538a-4b00-a865-bf9bbed4c064" providerId="ADAL" clId="{0D7F8660-A7FE-4C7E-9ADC-882352C6302A}" dt="2023-03-06T23:46:25.893" v="446" actId="22"/>
          <ac:picMkLst>
            <pc:docMk/>
            <pc:sldMk cId="2375067448" sldId="338"/>
            <ac:picMk id="4" creationId="{DA05AF64-829F-FA03-1FA9-DE143439E754}"/>
          </ac:picMkLst>
        </pc:picChg>
      </pc:sldChg>
      <pc:sldChg chg="modSp mod">
        <pc:chgData name="Tiffany Lowe" userId="5872766c-538a-4b00-a865-bf9bbed4c064" providerId="ADAL" clId="{0D7F8660-A7FE-4C7E-9ADC-882352C6302A}" dt="2023-03-07T00:08:36.059" v="613"/>
        <pc:sldMkLst>
          <pc:docMk/>
          <pc:sldMk cId="3954402183" sldId="339"/>
        </pc:sldMkLst>
        <pc:spChg chg="mod">
          <ac:chgData name="Tiffany Lowe" userId="5872766c-538a-4b00-a865-bf9bbed4c064" providerId="ADAL" clId="{0D7F8660-A7FE-4C7E-9ADC-882352C6302A}" dt="2023-03-07T00:08:36.059" v="613"/>
          <ac:spMkLst>
            <pc:docMk/>
            <pc:sldMk cId="3954402183" sldId="339"/>
            <ac:spMk id="2" creationId="{2F67BE3C-E7C7-8D45-E0FF-DF6A5BC7F940}"/>
          </ac:spMkLst>
        </pc:spChg>
        <pc:spChg chg="mod">
          <ac:chgData name="Tiffany Lowe" userId="5872766c-538a-4b00-a865-bf9bbed4c064" providerId="ADAL" clId="{0D7F8660-A7FE-4C7E-9ADC-882352C6302A}" dt="2023-03-06T23:46:48.089" v="448" actId="20577"/>
          <ac:spMkLst>
            <pc:docMk/>
            <pc:sldMk cId="3954402183" sldId="339"/>
            <ac:spMk id="3" creationId="{996EE82C-EC36-7183-1CC9-1B5620A04FA1}"/>
          </ac:spMkLst>
        </pc:spChg>
      </pc:sldChg>
      <pc:sldChg chg="addSp delSp new mod modClrScheme chgLayout">
        <pc:chgData name="Tiffany Lowe" userId="5872766c-538a-4b00-a865-bf9bbed4c064" providerId="ADAL" clId="{0D7F8660-A7FE-4C7E-9ADC-882352C6302A}" dt="2023-03-06T23:48:04.694" v="451" actId="22"/>
        <pc:sldMkLst>
          <pc:docMk/>
          <pc:sldMk cId="2036000794" sldId="340"/>
        </pc:sldMkLst>
        <pc:spChg chg="del">
          <ac:chgData name="Tiffany Lowe" userId="5872766c-538a-4b00-a865-bf9bbed4c064" providerId="ADAL" clId="{0D7F8660-A7FE-4C7E-9ADC-882352C6302A}" dt="2023-03-06T23:47:32.181" v="450" actId="700"/>
          <ac:spMkLst>
            <pc:docMk/>
            <pc:sldMk cId="2036000794" sldId="340"/>
            <ac:spMk id="2" creationId="{E25B4B78-1AB4-C3FD-AA00-010946C38710}"/>
          </ac:spMkLst>
        </pc:spChg>
        <pc:picChg chg="add">
          <ac:chgData name="Tiffany Lowe" userId="5872766c-538a-4b00-a865-bf9bbed4c064" providerId="ADAL" clId="{0D7F8660-A7FE-4C7E-9ADC-882352C6302A}" dt="2023-03-06T23:48:04.694" v="451" actId="22"/>
          <ac:picMkLst>
            <pc:docMk/>
            <pc:sldMk cId="2036000794" sldId="340"/>
            <ac:picMk id="4" creationId="{84DE11DB-640A-C5C0-2C07-8E2E435AF596}"/>
          </ac:picMkLst>
        </pc:picChg>
      </pc:sldChg>
      <pc:sldChg chg="modSp">
        <pc:chgData name="Tiffany Lowe" userId="5872766c-538a-4b00-a865-bf9bbed4c064" providerId="ADAL" clId="{0D7F8660-A7FE-4C7E-9ADC-882352C6302A}" dt="2023-03-07T00:08:36.059" v="613"/>
        <pc:sldMkLst>
          <pc:docMk/>
          <pc:sldMk cId="1861137114" sldId="341"/>
        </pc:sldMkLst>
        <pc:spChg chg="mod">
          <ac:chgData name="Tiffany Lowe" userId="5872766c-538a-4b00-a865-bf9bbed4c064" providerId="ADAL" clId="{0D7F8660-A7FE-4C7E-9ADC-882352C6302A}" dt="2023-03-07T00:08:36.059" v="613"/>
          <ac:spMkLst>
            <pc:docMk/>
            <pc:sldMk cId="1861137114" sldId="341"/>
            <ac:spMk id="2" creationId="{2F67BE3C-E7C7-8D45-E0FF-DF6A5BC7F940}"/>
          </ac:spMkLst>
        </pc:spChg>
      </pc:sldChg>
      <pc:sldChg chg="addSp delSp new mod modClrScheme chgLayout">
        <pc:chgData name="Tiffany Lowe" userId="5872766c-538a-4b00-a865-bf9bbed4c064" providerId="ADAL" clId="{0D7F8660-A7FE-4C7E-9ADC-882352C6302A}" dt="2023-03-06T23:48:54.790" v="454" actId="22"/>
        <pc:sldMkLst>
          <pc:docMk/>
          <pc:sldMk cId="2510448820" sldId="342"/>
        </pc:sldMkLst>
        <pc:spChg chg="del">
          <ac:chgData name="Tiffany Lowe" userId="5872766c-538a-4b00-a865-bf9bbed4c064" providerId="ADAL" clId="{0D7F8660-A7FE-4C7E-9ADC-882352C6302A}" dt="2023-03-06T23:48:53.596" v="453" actId="700"/>
          <ac:spMkLst>
            <pc:docMk/>
            <pc:sldMk cId="2510448820" sldId="342"/>
            <ac:spMk id="2" creationId="{64CEC991-9FE3-2B75-3116-9C490372CAFA}"/>
          </ac:spMkLst>
        </pc:spChg>
        <pc:picChg chg="add">
          <ac:chgData name="Tiffany Lowe" userId="5872766c-538a-4b00-a865-bf9bbed4c064" providerId="ADAL" clId="{0D7F8660-A7FE-4C7E-9ADC-882352C6302A}" dt="2023-03-06T23:48:54.790" v="454" actId="22"/>
          <ac:picMkLst>
            <pc:docMk/>
            <pc:sldMk cId="2510448820" sldId="342"/>
            <ac:picMk id="4" creationId="{395A2B59-27AA-10A1-0480-D229E92BED83}"/>
          </ac:picMkLst>
        </pc:picChg>
      </pc:sldChg>
      <pc:sldChg chg="modSp">
        <pc:chgData name="Tiffany Lowe" userId="5872766c-538a-4b00-a865-bf9bbed4c064" providerId="ADAL" clId="{0D7F8660-A7FE-4C7E-9ADC-882352C6302A}" dt="2023-03-07T00:08:36.059" v="613"/>
        <pc:sldMkLst>
          <pc:docMk/>
          <pc:sldMk cId="4123744641" sldId="343"/>
        </pc:sldMkLst>
        <pc:spChg chg="mod">
          <ac:chgData name="Tiffany Lowe" userId="5872766c-538a-4b00-a865-bf9bbed4c064" providerId="ADAL" clId="{0D7F8660-A7FE-4C7E-9ADC-882352C6302A}" dt="2023-03-07T00:08:36.059" v="613"/>
          <ac:spMkLst>
            <pc:docMk/>
            <pc:sldMk cId="4123744641" sldId="343"/>
            <ac:spMk id="2" creationId="{2F67BE3C-E7C7-8D45-E0FF-DF6A5BC7F940}"/>
          </ac:spMkLst>
        </pc:spChg>
      </pc:sldChg>
      <pc:sldChg chg="addSp delSp new mod modClrScheme chgLayout">
        <pc:chgData name="Tiffany Lowe" userId="5872766c-538a-4b00-a865-bf9bbed4c064" providerId="ADAL" clId="{0D7F8660-A7FE-4C7E-9ADC-882352C6302A}" dt="2023-03-06T23:49:57.458" v="457" actId="22"/>
        <pc:sldMkLst>
          <pc:docMk/>
          <pc:sldMk cId="2761712354" sldId="344"/>
        </pc:sldMkLst>
        <pc:spChg chg="del">
          <ac:chgData name="Tiffany Lowe" userId="5872766c-538a-4b00-a865-bf9bbed4c064" providerId="ADAL" clId="{0D7F8660-A7FE-4C7E-9ADC-882352C6302A}" dt="2023-03-06T23:49:56.400" v="456" actId="700"/>
          <ac:spMkLst>
            <pc:docMk/>
            <pc:sldMk cId="2761712354" sldId="344"/>
            <ac:spMk id="2" creationId="{AB5F8E58-9CB3-EF71-A199-93565414F8FC}"/>
          </ac:spMkLst>
        </pc:spChg>
        <pc:picChg chg="add">
          <ac:chgData name="Tiffany Lowe" userId="5872766c-538a-4b00-a865-bf9bbed4c064" providerId="ADAL" clId="{0D7F8660-A7FE-4C7E-9ADC-882352C6302A}" dt="2023-03-06T23:49:57.458" v="457" actId="22"/>
          <ac:picMkLst>
            <pc:docMk/>
            <pc:sldMk cId="2761712354" sldId="344"/>
            <ac:picMk id="4" creationId="{081E500E-3567-2697-5D44-172213A4B14D}"/>
          </ac:picMkLst>
        </pc:picChg>
      </pc:sldChg>
      <pc:sldChg chg="modSp">
        <pc:chgData name="Tiffany Lowe" userId="5872766c-538a-4b00-a865-bf9bbed4c064" providerId="ADAL" clId="{0D7F8660-A7FE-4C7E-9ADC-882352C6302A}" dt="2023-03-07T00:08:36.059" v="613"/>
        <pc:sldMkLst>
          <pc:docMk/>
          <pc:sldMk cId="2413348109" sldId="345"/>
        </pc:sldMkLst>
        <pc:spChg chg="mod">
          <ac:chgData name="Tiffany Lowe" userId="5872766c-538a-4b00-a865-bf9bbed4c064" providerId="ADAL" clId="{0D7F8660-A7FE-4C7E-9ADC-882352C6302A}" dt="2023-03-07T00:08:36.059" v="613"/>
          <ac:spMkLst>
            <pc:docMk/>
            <pc:sldMk cId="2413348109" sldId="345"/>
            <ac:spMk id="2" creationId="{2F67BE3C-E7C7-8D45-E0FF-DF6A5BC7F940}"/>
          </ac:spMkLst>
        </pc:spChg>
      </pc:sldChg>
      <pc:sldChg chg="addSp delSp new mod modClrScheme chgLayout">
        <pc:chgData name="Tiffany Lowe" userId="5872766c-538a-4b00-a865-bf9bbed4c064" providerId="ADAL" clId="{0D7F8660-A7FE-4C7E-9ADC-882352C6302A}" dt="2023-03-06T23:51:10.045" v="460" actId="22"/>
        <pc:sldMkLst>
          <pc:docMk/>
          <pc:sldMk cId="1170954878" sldId="346"/>
        </pc:sldMkLst>
        <pc:spChg chg="del">
          <ac:chgData name="Tiffany Lowe" userId="5872766c-538a-4b00-a865-bf9bbed4c064" providerId="ADAL" clId="{0D7F8660-A7FE-4C7E-9ADC-882352C6302A}" dt="2023-03-06T23:51:08.373" v="459" actId="700"/>
          <ac:spMkLst>
            <pc:docMk/>
            <pc:sldMk cId="1170954878" sldId="346"/>
            <ac:spMk id="2" creationId="{2EE134C4-694C-C2F8-E8F1-9D4A089B2DC8}"/>
          </ac:spMkLst>
        </pc:spChg>
        <pc:picChg chg="add">
          <ac:chgData name="Tiffany Lowe" userId="5872766c-538a-4b00-a865-bf9bbed4c064" providerId="ADAL" clId="{0D7F8660-A7FE-4C7E-9ADC-882352C6302A}" dt="2023-03-06T23:51:10.045" v="460" actId="22"/>
          <ac:picMkLst>
            <pc:docMk/>
            <pc:sldMk cId="1170954878" sldId="346"/>
            <ac:picMk id="4" creationId="{FF3607B6-D2E2-E119-3921-50C633FB9612}"/>
          </ac:picMkLst>
        </pc:picChg>
      </pc:sldChg>
      <pc:sldChg chg="addSp modSp mod">
        <pc:chgData name="Tiffany Lowe" userId="5872766c-538a-4b00-a865-bf9bbed4c064" providerId="ADAL" clId="{0D7F8660-A7FE-4C7E-9ADC-882352C6302A}" dt="2023-03-07T00:08:36.059" v="613"/>
        <pc:sldMkLst>
          <pc:docMk/>
          <pc:sldMk cId="808025104" sldId="347"/>
        </pc:sldMkLst>
        <pc:spChg chg="mod">
          <ac:chgData name="Tiffany Lowe" userId="5872766c-538a-4b00-a865-bf9bbed4c064" providerId="ADAL" clId="{0D7F8660-A7FE-4C7E-9ADC-882352C6302A}" dt="2023-03-07T00:08:36.059" v="613"/>
          <ac:spMkLst>
            <pc:docMk/>
            <pc:sldMk cId="808025104" sldId="347"/>
            <ac:spMk id="2" creationId="{2F67BE3C-E7C7-8D45-E0FF-DF6A5BC7F940}"/>
          </ac:spMkLst>
        </pc:spChg>
        <pc:picChg chg="add">
          <ac:chgData name="Tiffany Lowe" userId="5872766c-538a-4b00-a865-bf9bbed4c064" providerId="ADAL" clId="{0D7F8660-A7FE-4C7E-9ADC-882352C6302A}" dt="2023-03-06T23:52:52.307" v="461" actId="22"/>
          <ac:picMkLst>
            <pc:docMk/>
            <pc:sldMk cId="808025104" sldId="347"/>
            <ac:picMk id="5" creationId="{D02756D3-E614-F03B-0DD1-D18792587C77}"/>
          </ac:picMkLst>
        </pc:picChg>
      </pc:sldChg>
      <pc:sldChg chg="modSp">
        <pc:chgData name="Tiffany Lowe" userId="5872766c-538a-4b00-a865-bf9bbed4c064" providerId="ADAL" clId="{0D7F8660-A7FE-4C7E-9ADC-882352C6302A}" dt="2023-03-07T00:08:36.059" v="613"/>
        <pc:sldMkLst>
          <pc:docMk/>
          <pc:sldMk cId="1364360293" sldId="348"/>
        </pc:sldMkLst>
        <pc:spChg chg="mod">
          <ac:chgData name="Tiffany Lowe" userId="5872766c-538a-4b00-a865-bf9bbed4c064" providerId="ADAL" clId="{0D7F8660-A7FE-4C7E-9ADC-882352C6302A}" dt="2023-03-07T00:08:36.059" v="613"/>
          <ac:spMkLst>
            <pc:docMk/>
            <pc:sldMk cId="1364360293" sldId="348"/>
            <ac:spMk id="2" creationId="{2F67BE3C-E7C7-8D45-E0FF-DF6A5BC7F940}"/>
          </ac:spMkLst>
        </pc:spChg>
      </pc:sldChg>
      <pc:sldChg chg="modSp mod">
        <pc:chgData name="Tiffany Lowe" userId="5872766c-538a-4b00-a865-bf9bbed4c064" providerId="ADAL" clId="{0D7F8660-A7FE-4C7E-9ADC-882352C6302A}" dt="2023-03-07T00:08:36.059" v="613"/>
        <pc:sldMkLst>
          <pc:docMk/>
          <pc:sldMk cId="1950826533" sldId="349"/>
        </pc:sldMkLst>
        <pc:spChg chg="mod">
          <ac:chgData name="Tiffany Lowe" userId="5872766c-538a-4b00-a865-bf9bbed4c064" providerId="ADAL" clId="{0D7F8660-A7FE-4C7E-9ADC-882352C6302A}" dt="2023-03-07T00:08:36.059" v="613"/>
          <ac:spMkLst>
            <pc:docMk/>
            <pc:sldMk cId="1950826533" sldId="349"/>
            <ac:spMk id="2" creationId="{2F67BE3C-E7C7-8D45-E0FF-DF6A5BC7F940}"/>
          </ac:spMkLst>
        </pc:spChg>
        <pc:spChg chg="mod">
          <ac:chgData name="Tiffany Lowe" userId="5872766c-538a-4b00-a865-bf9bbed4c064" providerId="ADAL" clId="{0D7F8660-A7FE-4C7E-9ADC-882352C6302A}" dt="2023-03-06T23:53:17.447" v="463" actId="20577"/>
          <ac:spMkLst>
            <pc:docMk/>
            <pc:sldMk cId="1950826533" sldId="349"/>
            <ac:spMk id="3" creationId="{996EE82C-EC36-7183-1CC9-1B5620A04FA1}"/>
          </ac:spMkLst>
        </pc:spChg>
      </pc:sldChg>
      <pc:sldChg chg="addSp new mod">
        <pc:chgData name="Tiffany Lowe" userId="5872766c-538a-4b00-a865-bf9bbed4c064" providerId="ADAL" clId="{0D7F8660-A7FE-4C7E-9ADC-882352C6302A}" dt="2023-03-06T23:59:43.328" v="468" actId="22"/>
        <pc:sldMkLst>
          <pc:docMk/>
          <pc:sldMk cId="1291164880" sldId="350"/>
        </pc:sldMkLst>
        <pc:picChg chg="add">
          <ac:chgData name="Tiffany Lowe" userId="5872766c-538a-4b00-a865-bf9bbed4c064" providerId="ADAL" clId="{0D7F8660-A7FE-4C7E-9ADC-882352C6302A}" dt="2023-03-06T23:59:43.328" v="468" actId="22"/>
          <ac:picMkLst>
            <pc:docMk/>
            <pc:sldMk cId="1291164880" sldId="350"/>
            <ac:picMk id="3" creationId="{17E8C773-6072-4719-7533-D3D9B1E5604A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B3CB29-1C3A-490A-B4F7-80D0A73B305E}" type="datetimeFigureOut">
              <a:rPr lang="en-US" smtClean="0"/>
              <a:t>3/13/2023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2FA636-9314-4057-B949-DE46544876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29412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2FA636-9314-4057-B949-DE465448763D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77799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A3803-F683-47DB-8DE8-C3892FF0A0CA}" type="datetimeFigureOut">
              <a:rPr lang="en-US" smtClean="0"/>
              <a:t>3/10/2023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ED7D0-2189-43AF-BD71-850D2C1119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40661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A3803-F683-47DB-8DE8-C3892FF0A0CA}" type="datetimeFigureOut">
              <a:rPr lang="en-US" smtClean="0"/>
              <a:t>3/10/2023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ED7D0-2189-43AF-BD71-850D2C1119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49530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A3803-F683-47DB-8DE8-C3892FF0A0CA}" type="datetimeFigureOut">
              <a:rPr lang="en-US" smtClean="0"/>
              <a:t>3/10/2023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ED7D0-2189-43AF-BD71-850D2C111961}" type="slidenum">
              <a:rPr lang="en-US" smtClean="0"/>
              <a:t>‹#›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820545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A3803-F683-47DB-8DE8-C3892FF0A0CA}" type="datetimeFigureOut">
              <a:rPr lang="en-US" smtClean="0"/>
              <a:t>3/10/2023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ED7D0-2189-43AF-BD71-850D2C1119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84798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A3803-F683-47DB-8DE8-C3892FF0A0CA}" type="datetimeFigureOut">
              <a:rPr lang="en-US" smtClean="0"/>
              <a:t>3/10/2023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ED7D0-2189-43AF-BD71-850D2C111961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148617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A3803-F683-47DB-8DE8-C3892FF0A0CA}" type="datetimeFigureOut">
              <a:rPr lang="en-US" smtClean="0"/>
              <a:t>3/10/2023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ED7D0-2189-43AF-BD71-850D2C1119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47585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A3803-F683-47DB-8DE8-C3892FF0A0CA}" type="datetimeFigureOut">
              <a:rPr lang="en-US" smtClean="0"/>
              <a:t>3/10/2023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ED7D0-2189-43AF-BD71-850D2C1119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01240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A3803-F683-47DB-8DE8-C3892FF0A0CA}" type="datetimeFigureOut">
              <a:rPr lang="en-US" smtClean="0"/>
              <a:t>3/10/2023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ED7D0-2189-43AF-BD71-850D2C1119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08564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A3803-F683-47DB-8DE8-C3892FF0A0CA}" type="datetimeFigureOut">
              <a:rPr lang="en-US" smtClean="0"/>
              <a:t>3/10/2023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ED7D0-2189-43AF-BD71-850D2C1119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91914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A3803-F683-47DB-8DE8-C3892FF0A0CA}" type="datetimeFigureOut">
              <a:rPr lang="en-US" smtClean="0"/>
              <a:t>3/10/2023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ED7D0-2189-43AF-BD71-850D2C1119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9100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A3803-F683-47DB-8DE8-C3892FF0A0CA}" type="datetimeFigureOut">
              <a:rPr lang="en-US" smtClean="0"/>
              <a:t>3/10/2023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ED7D0-2189-43AF-BD71-850D2C1119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31884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A3803-F683-47DB-8DE8-C3892FF0A0CA}" type="datetimeFigureOut">
              <a:rPr lang="en-US" smtClean="0"/>
              <a:t>3/10/2023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ED7D0-2189-43AF-BD71-850D2C1119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00016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A3803-F683-47DB-8DE8-C3892FF0A0CA}" type="datetimeFigureOut">
              <a:rPr lang="en-US" smtClean="0"/>
              <a:t>3/10/2023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ED7D0-2189-43AF-BD71-850D2C1119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745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A3803-F683-47DB-8DE8-C3892FF0A0CA}" type="datetimeFigureOut">
              <a:rPr lang="en-US" smtClean="0"/>
              <a:t>3/10/2023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ED7D0-2189-43AF-BD71-850D2C1119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0820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A3803-F683-47DB-8DE8-C3892FF0A0CA}" type="datetimeFigureOut">
              <a:rPr lang="en-US" smtClean="0"/>
              <a:t>3/10/2023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ED7D0-2189-43AF-BD71-850D2C1119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69474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A3803-F683-47DB-8DE8-C3892FF0A0CA}" type="datetimeFigureOut">
              <a:rPr lang="en-US" smtClean="0"/>
              <a:t>3/10/2023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ED7D0-2189-43AF-BD71-850D2C1119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02552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2A3803-F683-47DB-8DE8-C3892FF0A0CA}" type="datetimeFigureOut">
              <a:rPr lang="en-US" smtClean="0"/>
              <a:t>3/10/2023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112ED7D0-2189-43AF-BD71-850D2C1119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49620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6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C629938-E405-55D0-959F-19D7B4930B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77334" y="-1320800"/>
            <a:ext cx="8596668" cy="13208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Combating Medicare Parts C&amp;D Fraud Waste &amp; Abuse</a:t>
            </a:r>
          </a:p>
        </p:txBody>
      </p:sp>
      <p:pic>
        <p:nvPicPr>
          <p:cNvPr id="7" name="Picture 6" descr="Graphical user interface, text, application&#10;&#10;Female doctor">
            <a:extLst>
              <a:ext uri="{FF2B5EF4-FFF2-40B4-BE49-F238E27FC236}">
                <a16:creationId xmlns:a16="http://schemas.microsoft.com/office/drawing/2014/main" id="{939F6B14-1B2D-46B2-AA43-83F0AA932A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220"/>
            <a:ext cx="12192000" cy="6837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55200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753B747-3779-AAF8-092F-C9EAF83F64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477"/>
            <a:ext cx="12192000" cy="683904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836B211-ED44-0C35-EA7C-EDEE453F224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77334" y="-1320800"/>
            <a:ext cx="8596668" cy="13208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24121453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A3A5063-2E8B-FAD5-C906-DB3C1D66B1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399"/>
            <a:ext cx="12192000" cy="683720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7A9B522-EDF6-96EB-552C-7600C9389C4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77334" y="-1320800"/>
            <a:ext cx="8596668" cy="13208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11</a:t>
            </a:r>
          </a:p>
        </p:txBody>
      </p:sp>
    </p:spTree>
    <p:extLst>
      <p:ext uri="{BB962C8B-B14F-4D97-AF65-F5344CB8AC3E}">
        <p14:creationId xmlns:p14="http://schemas.microsoft.com/office/powerpoint/2010/main" val="12836084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74F0E54-E304-2533-E541-F8FF6BF2A8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512"/>
            <a:ext cx="12192000" cy="682297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8B4BBEF-5186-B288-2FEA-E72D429A565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77334" y="-1320800"/>
            <a:ext cx="8596668" cy="13208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6005706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69436B1-8BD6-4B60-A787-765C629FCA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3413"/>
            <a:ext cx="12192000" cy="681117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710F979-50E5-6D6E-559D-1B94023474B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77334" y="-1320800"/>
            <a:ext cx="8596668" cy="13208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13</a:t>
            </a:r>
          </a:p>
        </p:txBody>
      </p:sp>
    </p:spTree>
    <p:extLst>
      <p:ext uri="{BB962C8B-B14F-4D97-AF65-F5344CB8AC3E}">
        <p14:creationId xmlns:p14="http://schemas.microsoft.com/office/powerpoint/2010/main" val="4879726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2B8B143-359D-A5E6-1DFC-97CE1B62DB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351"/>
            <a:ext cx="12192000" cy="683329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387EAB1-11F7-4582-9DAA-036E26D66D4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77334" y="-1320800"/>
            <a:ext cx="8596668" cy="13208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14</a:t>
            </a:r>
          </a:p>
        </p:txBody>
      </p:sp>
    </p:spTree>
    <p:extLst>
      <p:ext uri="{BB962C8B-B14F-4D97-AF65-F5344CB8AC3E}">
        <p14:creationId xmlns:p14="http://schemas.microsoft.com/office/powerpoint/2010/main" val="391974291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0A0CB62-EB9A-4186-C652-50E382CCDE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686"/>
            <a:ext cx="12192000" cy="684662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F5229BC-FB0E-2180-7706-FB58064EA48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77334" y="-1320800"/>
            <a:ext cx="8596668" cy="13208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15</a:t>
            </a:r>
          </a:p>
        </p:txBody>
      </p:sp>
    </p:spTree>
    <p:extLst>
      <p:ext uri="{BB962C8B-B14F-4D97-AF65-F5344CB8AC3E}">
        <p14:creationId xmlns:p14="http://schemas.microsoft.com/office/powerpoint/2010/main" val="30735548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DEAB300-2E9B-1826-5A1F-5B631D6939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153"/>
            <a:ext cx="12192000" cy="68456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BD7372C-E1A0-940F-14D9-67107A5D59C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77334" y="-1320800"/>
            <a:ext cx="8596668" cy="13208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16</a:t>
            </a:r>
          </a:p>
        </p:txBody>
      </p:sp>
    </p:spTree>
    <p:extLst>
      <p:ext uri="{BB962C8B-B14F-4D97-AF65-F5344CB8AC3E}">
        <p14:creationId xmlns:p14="http://schemas.microsoft.com/office/powerpoint/2010/main" val="11200233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C5537F4-C888-1098-57D1-D77D82B250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059"/>
            <a:ext cx="12192000" cy="682388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752C2FF-4AA3-A5E4-5691-40A3EC7B2F0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77334" y="-1320800"/>
            <a:ext cx="8596668" cy="13208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17</a:t>
            </a:r>
          </a:p>
        </p:txBody>
      </p:sp>
    </p:spTree>
    <p:extLst>
      <p:ext uri="{BB962C8B-B14F-4D97-AF65-F5344CB8AC3E}">
        <p14:creationId xmlns:p14="http://schemas.microsoft.com/office/powerpoint/2010/main" val="141836126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7E8C773-6072-4719-7533-D3D9B1E560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281"/>
            <a:ext cx="12192000" cy="684943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BBC8C72-66B3-C1AC-1039-B62FF8D8164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77334" y="-1320800"/>
            <a:ext cx="8596668" cy="13208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18</a:t>
            </a:r>
          </a:p>
        </p:txBody>
      </p:sp>
    </p:spTree>
    <p:extLst>
      <p:ext uri="{BB962C8B-B14F-4D97-AF65-F5344CB8AC3E}">
        <p14:creationId xmlns:p14="http://schemas.microsoft.com/office/powerpoint/2010/main" val="129116488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21FFB55-16AF-E37F-1FD0-549543CC0B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025"/>
            <a:ext cx="12192000" cy="684994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6E2D2C3-FF3E-1343-B97F-C74E75CB0A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7512"/>
            <a:ext cx="12192000" cy="682297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1E18C69-7E47-3D8E-29F2-B3EB0155E95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77334" y="-1320800"/>
            <a:ext cx="8596668" cy="13208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19</a:t>
            </a:r>
          </a:p>
        </p:txBody>
      </p:sp>
    </p:spTree>
    <p:extLst>
      <p:ext uri="{BB962C8B-B14F-4D97-AF65-F5344CB8AC3E}">
        <p14:creationId xmlns:p14="http://schemas.microsoft.com/office/powerpoint/2010/main" val="28227498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EE93B2D-7D22-7204-1D72-853A4751A9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77334" y="-1320800"/>
            <a:ext cx="8596668" cy="13208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2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0EB7536-E318-3602-89D2-24774CF3B8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519"/>
            <a:ext cx="12192000" cy="6832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28375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C94D3DC-92F0-B0B0-E3B8-6D23788975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5526"/>
            <a:ext cx="12192000" cy="680694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83EEEA2-2EC1-ECC8-4006-1C043AD5E9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686"/>
            <a:ext cx="12192000" cy="684662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768E420-2462-C841-1AFA-BC0336A2A67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77334" y="-1320800"/>
            <a:ext cx="8596668" cy="13208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20</a:t>
            </a:r>
          </a:p>
        </p:txBody>
      </p:sp>
    </p:spTree>
    <p:extLst>
      <p:ext uri="{BB962C8B-B14F-4D97-AF65-F5344CB8AC3E}">
        <p14:creationId xmlns:p14="http://schemas.microsoft.com/office/powerpoint/2010/main" val="308921171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875F67A-8C57-1DD5-FFE2-CABE14FD7E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1225" y="1823985"/>
            <a:ext cx="6591300" cy="5034015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001B3095-DDB1-9992-0488-98FB220C28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Examples</a:t>
            </a:r>
          </a:p>
        </p:txBody>
      </p:sp>
    </p:spTree>
    <p:extLst>
      <p:ext uri="{BB962C8B-B14F-4D97-AF65-F5344CB8AC3E}">
        <p14:creationId xmlns:p14="http://schemas.microsoft.com/office/powerpoint/2010/main" val="45037943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E3CC81C-821E-F027-576C-DFF3EBF575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512"/>
            <a:ext cx="12192000" cy="682297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B360E43-1C45-1999-ABD3-03A193ABA57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77334" y="-1320800"/>
            <a:ext cx="8596668" cy="13208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22</a:t>
            </a:r>
          </a:p>
        </p:txBody>
      </p:sp>
    </p:spTree>
    <p:extLst>
      <p:ext uri="{BB962C8B-B14F-4D97-AF65-F5344CB8AC3E}">
        <p14:creationId xmlns:p14="http://schemas.microsoft.com/office/powerpoint/2010/main" val="109515233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1730421-5C0D-1698-F332-ACF6A4E325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349"/>
            <a:ext cx="12192000" cy="684330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A4B5CC1-849D-FB67-ED45-2ABD348FDF7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77334" y="-1320800"/>
            <a:ext cx="8596668" cy="13208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23</a:t>
            </a:r>
          </a:p>
        </p:txBody>
      </p:sp>
    </p:spTree>
    <p:extLst>
      <p:ext uri="{BB962C8B-B14F-4D97-AF65-F5344CB8AC3E}">
        <p14:creationId xmlns:p14="http://schemas.microsoft.com/office/powerpoint/2010/main" val="221968935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7CCE630-6693-D0EC-D0D8-1C5123E871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6475" y="1879620"/>
            <a:ext cx="7258050" cy="4830742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E758C5A0-002D-F286-5158-8EB4DAA6B3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Examples</a:t>
            </a:r>
          </a:p>
        </p:txBody>
      </p:sp>
    </p:spTree>
    <p:extLst>
      <p:ext uri="{BB962C8B-B14F-4D97-AF65-F5344CB8AC3E}">
        <p14:creationId xmlns:p14="http://schemas.microsoft.com/office/powerpoint/2010/main" val="391525992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785C878-3B6F-EBDC-590B-E227B5A4C2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349"/>
            <a:ext cx="12192000" cy="684330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DE189FF-199F-1A7D-21A6-53B3939E84A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77334" y="-1320800"/>
            <a:ext cx="8596668" cy="13208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25</a:t>
            </a:r>
          </a:p>
        </p:txBody>
      </p:sp>
    </p:spTree>
    <p:extLst>
      <p:ext uri="{BB962C8B-B14F-4D97-AF65-F5344CB8AC3E}">
        <p14:creationId xmlns:p14="http://schemas.microsoft.com/office/powerpoint/2010/main" val="371673547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47EBFC4-7B31-AA89-E7F0-A9F896DA54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814"/>
            <a:ext cx="12192000" cy="68423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A934CA2-9B27-77A0-4435-22107274A6A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77334" y="-1320800"/>
            <a:ext cx="8596668" cy="13208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26</a:t>
            </a:r>
          </a:p>
        </p:txBody>
      </p:sp>
    </p:spTree>
    <p:extLst>
      <p:ext uri="{BB962C8B-B14F-4D97-AF65-F5344CB8AC3E}">
        <p14:creationId xmlns:p14="http://schemas.microsoft.com/office/powerpoint/2010/main" val="141020346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2AB866-FBF8-AFFE-7527-B699D46B0E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22D1A28-3F22-F19D-F1E5-0141200035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2600" y="1690688"/>
            <a:ext cx="868680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16575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9851CF8-5A6F-5EF7-EC8F-CB5977DE66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6" y="0"/>
            <a:ext cx="12189468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928F7FA-3CA4-F71C-4089-91C1100F9D6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77334" y="-1320800"/>
            <a:ext cx="8596668" cy="13208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28</a:t>
            </a:r>
          </a:p>
        </p:txBody>
      </p:sp>
    </p:spTree>
    <p:extLst>
      <p:ext uri="{BB962C8B-B14F-4D97-AF65-F5344CB8AC3E}">
        <p14:creationId xmlns:p14="http://schemas.microsoft.com/office/powerpoint/2010/main" val="25219858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5398734-2A53-576D-8C72-580B3D4EE4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8312" y="1966912"/>
            <a:ext cx="8715375" cy="2924175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A81F5377-3E73-EA4A-A475-EEF7BD67DE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</a:t>
            </a:r>
          </a:p>
        </p:txBody>
      </p:sp>
    </p:spTree>
    <p:extLst>
      <p:ext uri="{BB962C8B-B14F-4D97-AF65-F5344CB8AC3E}">
        <p14:creationId xmlns:p14="http://schemas.microsoft.com/office/powerpoint/2010/main" val="37580535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2EACA69-B2A4-4FAC-8FFA-080017574F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810"/>
            <a:ext cx="12192000" cy="683237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CD5C313-8309-CDF4-78CC-BA8FA9A3702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77334" y="-1320800"/>
            <a:ext cx="8596668" cy="13208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slide3</a:t>
            </a:r>
          </a:p>
        </p:txBody>
      </p:sp>
    </p:spTree>
    <p:extLst>
      <p:ext uri="{BB962C8B-B14F-4D97-AF65-F5344CB8AC3E}">
        <p14:creationId xmlns:p14="http://schemas.microsoft.com/office/powerpoint/2010/main" val="71668348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2B4AF09-259B-2A7F-79D5-23ECCFAA1B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2969"/>
            <a:ext cx="12192000" cy="681206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D9ED229-EF57-480E-551B-1AA5684698F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77334" y="-1320800"/>
            <a:ext cx="8596668" cy="13208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30</a:t>
            </a:r>
          </a:p>
        </p:txBody>
      </p:sp>
    </p:spTree>
    <p:extLst>
      <p:ext uri="{BB962C8B-B14F-4D97-AF65-F5344CB8AC3E}">
        <p14:creationId xmlns:p14="http://schemas.microsoft.com/office/powerpoint/2010/main" val="381971209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83BF10-18A5-8C4B-F0E5-59CBFCD809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BE210DC-81DC-924F-E240-416EAA531B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5" y="1985962"/>
            <a:ext cx="8667750" cy="288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21492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67B7C4A-ECDA-E6AF-3AA5-97BCBFE518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7059"/>
            <a:ext cx="12192000" cy="682388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832E58F-86D4-25C8-82AE-17D382F79EF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77334" y="-1320800"/>
            <a:ext cx="8596668" cy="13208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32</a:t>
            </a:r>
          </a:p>
        </p:txBody>
      </p:sp>
    </p:spTree>
    <p:extLst>
      <p:ext uri="{BB962C8B-B14F-4D97-AF65-F5344CB8AC3E}">
        <p14:creationId xmlns:p14="http://schemas.microsoft.com/office/powerpoint/2010/main" val="225508468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C9C2F6B-289D-D188-A71E-BE38014FF8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8312" y="1981200"/>
            <a:ext cx="8715375" cy="2895600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676BF42E-737F-1AB9-2B8A-BD3F1CC54D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</a:t>
            </a:r>
          </a:p>
        </p:txBody>
      </p:sp>
    </p:spTree>
    <p:extLst>
      <p:ext uri="{BB962C8B-B14F-4D97-AF65-F5344CB8AC3E}">
        <p14:creationId xmlns:p14="http://schemas.microsoft.com/office/powerpoint/2010/main" val="420568074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AAEC949-7AFC-F379-01E0-91DA6867C0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153"/>
            <a:ext cx="12192000" cy="68456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FF1299F-DC9A-BFE0-2B4D-0EE53FDFBE7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77334" y="-1320800"/>
            <a:ext cx="8596668" cy="13208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34</a:t>
            </a:r>
          </a:p>
        </p:txBody>
      </p:sp>
    </p:spTree>
    <p:extLst>
      <p:ext uri="{BB962C8B-B14F-4D97-AF65-F5344CB8AC3E}">
        <p14:creationId xmlns:p14="http://schemas.microsoft.com/office/powerpoint/2010/main" val="207211426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A8D413-A5BC-B6B4-D6D2-B0B6720B60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167FE81-8405-4F37-5063-A7BAD5F1B4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4025" y="2128837"/>
            <a:ext cx="8743950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9913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3F4537C-C7FC-8166-91FE-4D38FC31AC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845"/>
            <a:ext cx="12192000" cy="682630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C480BF1-AAC4-7269-1907-6FC445AD6EC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77334" y="-1320800"/>
            <a:ext cx="8596668" cy="13208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36</a:t>
            </a:r>
          </a:p>
        </p:txBody>
      </p:sp>
    </p:spTree>
    <p:extLst>
      <p:ext uri="{BB962C8B-B14F-4D97-AF65-F5344CB8AC3E}">
        <p14:creationId xmlns:p14="http://schemas.microsoft.com/office/powerpoint/2010/main" val="346779979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709BFC9-A7A5-1AE7-5CC3-714AA8FC82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219"/>
            <a:ext cx="12192000" cy="684756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8170975-4224-0516-478F-8901CB4DC18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77334" y="-1320800"/>
            <a:ext cx="8596668" cy="13208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37</a:t>
            </a:r>
          </a:p>
        </p:txBody>
      </p:sp>
    </p:spTree>
    <p:extLst>
      <p:ext uri="{BB962C8B-B14F-4D97-AF65-F5344CB8AC3E}">
        <p14:creationId xmlns:p14="http://schemas.microsoft.com/office/powerpoint/2010/main" val="8769869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8C96160-65DD-3EF3-D3F0-0EFC002B63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0110"/>
            <a:ext cx="12192000" cy="679778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E1EA3AA-FC4B-90D7-541F-F69D4D5565F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77334" y="-1320800"/>
            <a:ext cx="8596668" cy="13208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38</a:t>
            </a:r>
          </a:p>
        </p:txBody>
      </p:sp>
    </p:spTree>
    <p:extLst>
      <p:ext uri="{BB962C8B-B14F-4D97-AF65-F5344CB8AC3E}">
        <p14:creationId xmlns:p14="http://schemas.microsoft.com/office/powerpoint/2010/main" val="90381312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2494E2-6A5F-DE63-C250-BC7A01151C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The Correct Answer Is…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0E65C9F-8C2D-78C6-8DA0-A82CBB42BC51}"/>
              </a:ext>
            </a:extLst>
          </p:cNvPr>
          <p:cNvSpPr/>
          <p:nvPr/>
        </p:nvSpPr>
        <p:spPr>
          <a:xfrm>
            <a:off x="2000053" y="2300140"/>
            <a:ext cx="8191893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96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A</a:t>
            </a:r>
            <a:endParaRPr lang="en-US" sz="96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589720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30370CC-6B0E-ED90-01C4-F4BC22B74F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0850"/>
            <a:ext cx="12192000" cy="68162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0707AE8-7CDE-3F18-812D-61F743256DE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77334" y="-1320800"/>
            <a:ext cx="8596668" cy="13208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68977972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60338FE-1653-65BB-F24D-89FF0EB373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086"/>
            <a:ext cx="12192000" cy="685182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3464684-4572-08ED-74EB-624D716A9B9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77334" y="-1320800"/>
            <a:ext cx="8596668" cy="13208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40</a:t>
            </a:r>
          </a:p>
        </p:txBody>
      </p:sp>
    </p:spTree>
    <p:extLst>
      <p:ext uri="{BB962C8B-B14F-4D97-AF65-F5344CB8AC3E}">
        <p14:creationId xmlns:p14="http://schemas.microsoft.com/office/powerpoint/2010/main" val="220115827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67BE3C-E7C7-8D45-E0FF-DF6A5BC7F9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Correct Answer Is…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96EE82C-EC36-7183-1CC9-1B5620A04FA1}"/>
              </a:ext>
            </a:extLst>
          </p:cNvPr>
          <p:cNvSpPr/>
          <p:nvPr/>
        </p:nvSpPr>
        <p:spPr>
          <a:xfrm>
            <a:off x="5658219" y="2967335"/>
            <a:ext cx="875561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9600" b="1" cap="none" spc="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45912801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0A094AE-B168-1FF3-B191-C83A98B872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477"/>
            <a:ext cx="12192000" cy="683904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EEC118A-265A-278D-F9B2-7A45048FD6D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77334" y="-1320800"/>
            <a:ext cx="8596668" cy="13208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42</a:t>
            </a:r>
          </a:p>
        </p:txBody>
      </p:sp>
    </p:spTree>
    <p:extLst>
      <p:ext uri="{BB962C8B-B14F-4D97-AF65-F5344CB8AC3E}">
        <p14:creationId xmlns:p14="http://schemas.microsoft.com/office/powerpoint/2010/main" val="358908085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C6BF01B-A472-17FC-DE50-5C361EBD97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884"/>
            <a:ext cx="12192000" cy="684423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29F4EFD-2205-702D-4281-C7C7AD0F621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77334" y="-1320800"/>
            <a:ext cx="8596668" cy="13208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43</a:t>
            </a:r>
          </a:p>
        </p:txBody>
      </p:sp>
    </p:spTree>
    <p:extLst>
      <p:ext uri="{BB962C8B-B14F-4D97-AF65-F5344CB8AC3E}">
        <p14:creationId xmlns:p14="http://schemas.microsoft.com/office/powerpoint/2010/main" val="361711240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4F13024-58C0-8CF5-3FA2-897C2D65D9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0110"/>
            <a:ext cx="12192000" cy="679778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31CA289-BFC0-269E-D7F3-AEF45DB3935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77334" y="-1320800"/>
            <a:ext cx="8596668" cy="13208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44</a:t>
            </a:r>
          </a:p>
        </p:txBody>
      </p:sp>
    </p:spTree>
    <p:extLst>
      <p:ext uri="{BB962C8B-B14F-4D97-AF65-F5344CB8AC3E}">
        <p14:creationId xmlns:p14="http://schemas.microsoft.com/office/powerpoint/2010/main" val="136666655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E1ABF90-4B34-2380-A5CD-9397008045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059"/>
            <a:ext cx="12192000" cy="682388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893A522-C10F-095C-CE79-7431BF37B95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77334" y="-1320800"/>
            <a:ext cx="8596668" cy="13208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45</a:t>
            </a:r>
          </a:p>
        </p:txBody>
      </p:sp>
    </p:spTree>
    <p:extLst>
      <p:ext uri="{BB962C8B-B14F-4D97-AF65-F5344CB8AC3E}">
        <p14:creationId xmlns:p14="http://schemas.microsoft.com/office/powerpoint/2010/main" val="213839843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7974B9E-0E7F-4866-32DE-DD769168B3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391"/>
            <a:ext cx="12192000" cy="682721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D1D43D-AB86-4E88-8DD3-233726BB65B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77334" y="-1320800"/>
            <a:ext cx="8596668" cy="13208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46</a:t>
            </a:r>
          </a:p>
        </p:txBody>
      </p:sp>
    </p:spTree>
    <p:extLst>
      <p:ext uri="{BB962C8B-B14F-4D97-AF65-F5344CB8AC3E}">
        <p14:creationId xmlns:p14="http://schemas.microsoft.com/office/powerpoint/2010/main" val="97509822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A7E3DF4-BA2F-CDA5-ADF9-EF11098F7A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" y="0"/>
            <a:ext cx="121843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93E098B-8881-517A-E71B-48D2821A757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77334" y="-1320800"/>
            <a:ext cx="8596668" cy="13208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47</a:t>
            </a:r>
          </a:p>
        </p:txBody>
      </p:sp>
    </p:spTree>
    <p:extLst>
      <p:ext uri="{BB962C8B-B14F-4D97-AF65-F5344CB8AC3E}">
        <p14:creationId xmlns:p14="http://schemas.microsoft.com/office/powerpoint/2010/main" val="419019484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E33B23B-34DD-D41E-4420-A3DE7B9836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606"/>
            <a:ext cx="12192000" cy="682478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55B980D-8929-ED2B-AF40-97067F0CD69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77334" y="-1320800"/>
            <a:ext cx="8596668" cy="13208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48</a:t>
            </a:r>
          </a:p>
        </p:txBody>
      </p:sp>
    </p:spTree>
    <p:extLst>
      <p:ext uri="{BB962C8B-B14F-4D97-AF65-F5344CB8AC3E}">
        <p14:creationId xmlns:p14="http://schemas.microsoft.com/office/powerpoint/2010/main" val="19650561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CB45991-26DE-9AD6-253B-E48A8319F2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7697"/>
            <a:ext cx="12192000" cy="678260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7A3EF0-670C-83B1-A978-A2527183B78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77334" y="-1320800"/>
            <a:ext cx="8596668" cy="13208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49</a:t>
            </a:r>
          </a:p>
        </p:txBody>
      </p:sp>
    </p:spTree>
    <p:extLst>
      <p:ext uri="{BB962C8B-B14F-4D97-AF65-F5344CB8AC3E}">
        <p14:creationId xmlns:p14="http://schemas.microsoft.com/office/powerpoint/2010/main" val="16994654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2DF6E9B-9097-5429-FB8B-CBC6563ECC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086"/>
            <a:ext cx="12192000" cy="685182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9F60860-EAC4-7188-52B7-EC52525114A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77334" y="-1320800"/>
            <a:ext cx="8596668" cy="13208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326077360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09855F0-4A39-F375-FEA7-B84451DAE0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556"/>
            <a:ext cx="12192000" cy="685088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373DFA8-00C5-63A2-E7F1-51C2D11AF64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77334" y="-1320800"/>
            <a:ext cx="8596668" cy="13208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50</a:t>
            </a:r>
          </a:p>
        </p:txBody>
      </p:sp>
    </p:spTree>
    <p:extLst>
      <p:ext uri="{BB962C8B-B14F-4D97-AF65-F5344CB8AC3E}">
        <p14:creationId xmlns:p14="http://schemas.microsoft.com/office/powerpoint/2010/main" val="175825501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83A3382-03EA-D003-9819-FA57A46856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2523"/>
            <a:ext cx="12192000" cy="681295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D22D078-1067-FAE3-5BE0-99EE6544EFA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77334" y="-1320800"/>
            <a:ext cx="8596668" cy="13208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51</a:t>
            </a:r>
          </a:p>
        </p:txBody>
      </p:sp>
    </p:spTree>
    <p:extLst>
      <p:ext uri="{BB962C8B-B14F-4D97-AF65-F5344CB8AC3E}">
        <p14:creationId xmlns:p14="http://schemas.microsoft.com/office/powerpoint/2010/main" val="288041458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9BF80F4-4C01-42D9-CD13-655422D4AF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606"/>
            <a:ext cx="12192000" cy="682478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18754EE-EBBA-E2DC-F07A-A08FCFDCD67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77334" y="-1320800"/>
            <a:ext cx="8596668" cy="13208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52</a:t>
            </a:r>
          </a:p>
        </p:txBody>
      </p:sp>
    </p:spTree>
    <p:extLst>
      <p:ext uri="{BB962C8B-B14F-4D97-AF65-F5344CB8AC3E}">
        <p14:creationId xmlns:p14="http://schemas.microsoft.com/office/powerpoint/2010/main" val="417723260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0429773-56C6-C16C-14F4-41F76059B7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8871"/>
            <a:ext cx="12192000" cy="680025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BDA2E4D-2794-5674-2C6B-3CBA998C68F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77334" y="-1320800"/>
            <a:ext cx="8596668" cy="13208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53</a:t>
            </a:r>
          </a:p>
        </p:txBody>
      </p:sp>
    </p:spTree>
    <p:extLst>
      <p:ext uri="{BB962C8B-B14F-4D97-AF65-F5344CB8AC3E}">
        <p14:creationId xmlns:p14="http://schemas.microsoft.com/office/powerpoint/2010/main" val="2354647131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6983223-016C-3172-2C2D-2C5D343077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268"/>
            <a:ext cx="12192000" cy="683146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5BA4652-646C-F7EB-C8AC-D7491927FEA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77334" y="-1320800"/>
            <a:ext cx="8596668" cy="13208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54</a:t>
            </a:r>
          </a:p>
        </p:txBody>
      </p:sp>
    </p:spTree>
    <p:extLst>
      <p:ext uri="{BB962C8B-B14F-4D97-AF65-F5344CB8AC3E}">
        <p14:creationId xmlns:p14="http://schemas.microsoft.com/office/powerpoint/2010/main" val="4079848516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6303E1E-E358-BE40-E2F6-482CBF7A42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" y="0"/>
            <a:ext cx="12191157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6812AE3-4BDD-6CD9-D770-2EF6E6F4AAF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77334" y="-1320800"/>
            <a:ext cx="8596668" cy="13208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55</a:t>
            </a:r>
          </a:p>
        </p:txBody>
      </p:sp>
    </p:spTree>
    <p:extLst>
      <p:ext uri="{BB962C8B-B14F-4D97-AF65-F5344CB8AC3E}">
        <p14:creationId xmlns:p14="http://schemas.microsoft.com/office/powerpoint/2010/main" val="1023523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2B2BF0A-3694-68F2-2E92-9658AF2375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7553"/>
            <a:ext cx="12192000" cy="680289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9267D64-B746-2E5A-B650-7B9C805B76F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77334" y="-1320800"/>
            <a:ext cx="8596668" cy="13208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56</a:t>
            </a:r>
          </a:p>
        </p:txBody>
      </p:sp>
    </p:spTree>
    <p:extLst>
      <p:ext uri="{BB962C8B-B14F-4D97-AF65-F5344CB8AC3E}">
        <p14:creationId xmlns:p14="http://schemas.microsoft.com/office/powerpoint/2010/main" val="379899764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7AE4EEC-37D8-8EF5-25B6-0C1AF9F55A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63" y="0"/>
            <a:ext cx="12181874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AD041A2-3C60-4222-6F12-005C0D71947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77334" y="-1320800"/>
            <a:ext cx="8596668" cy="13208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57</a:t>
            </a:r>
          </a:p>
        </p:txBody>
      </p:sp>
    </p:spTree>
    <p:extLst>
      <p:ext uri="{BB962C8B-B14F-4D97-AF65-F5344CB8AC3E}">
        <p14:creationId xmlns:p14="http://schemas.microsoft.com/office/powerpoint/2010/main" val="2277316879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20D5170-47BC-0EAF-1657-F7B169A318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4198"/>
            <a:ext cx="12192000" cy="680960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2C0341D-7F45-72F7-6026-E0E084BC0AF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77334" y="-1320800"/>
            <a:ext cx="8596668" cy="13208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58</a:t>
            </a:r>
          </a:p>
        </p:txBody>
      </p:sp>
    </p:spTree>
    <p:extLst>
      <p:ext uri="{BB962C8B-B14F-4D97-AF65-F5344CB8AC3E}">
        <p14:creationId xmlns:p14="http://schemas.microsoft.com/office/powerpoint/2010/main" val="2190494745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21F2FAF-C0DB-7CBE-8F3E-F690102ACD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015"/>
            <a:ext cx="12192000" cy="683997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349C268-2213-6554-D1C0-3B437320963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77334" y="-1320800"/>
            <a:ext cx="8596668" cy="13208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59</a:t>
            </a:r>
          </a:p>
        </p:txBody>
      </p:sp>
    </p:spTree>
    <p:extLst>
      <p:ext uri="{BB962C8B-B14F-4D97-AF65-F5344CB8AC3E}">
        <p14:creationId xmlns:p14="http://schemas.microsoft.com/office/powerpoint/2010/main" val="6372222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CB82C83-142B-0700-2411-F99B1AEF48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744"/>
            <a:ext cx="12192000" cy="681451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E9300C3-0F63-E482-58EC-745424B68F3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77334" y="-1320800"/>
            <a:ext cx="8596668" cy="13208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47951090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2A2F06B-C800-3E6C-A2A5-39AA6BC7EB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349"/>
            <a:ext cx="12192000" cy="684330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508D96D-C979-F1C5-6B99-AEF994EDAC0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77334" y="-1320800"/>
            <a:ext cx="8596668" cy="13208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60</a:t>
            </a:r>
          </a:p>
        </p:txBody>
      </p:sp>
    </p:spTree>
    <p:extLst>
      <p:ext uri="{BB962C8B-B14F-4D97-AF65-F5344CB8AC3E}">
        <p14:creationId xmlns:p14="http://schemas.microsoft.com/office/powerpoint/2010/main" val="2405063490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E7E05EC-8FDC-CBEA-910D-07720CBFC7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2523"/>
            <a:ext cx="12192000" cy="681295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AAFE98A-3375-778C-9C06-B50F6C3C160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77334" y="-1320800"/>
            <a:ext cx="8596668" cy="13208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61</a:t>
            </a:r>
          </a:p>
        </p:txBody>
      </p:sp>
    </p:spTree>
    <p:extLst>
      <p:ext uri="{BB962C8B-B14F-4D97-AF65-F5344CB8AC3E}">
        <p14:creationId xmlns:p14="http://schemas.microsoft.com/office/powerpoint/2010/main" val="2619350886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4AA3D54-BE8A-A9C6-8E79-3D21371DBA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939"/>
            <a:ext cx="12192000" cy="683812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1B8F27A-3DEC-BDEF-9DD9-22ABF648313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77334" y="-1320800"/>
            <a:ext cx="8596668" cy="13208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62</a:t>
            </a:r>
          </a:p>
        </p:txBody>
      </p:sp>
    </p:spTree>
    <p:extLst>
      <p:ext uri="{BB962C8B-B14F-4D97-AF65-F5344CB8AC3E}">
        <p14:creationId xmlns:p14="http://schemas.microsoft.com/office/powerpoint/2010/main" val="87064919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CCB2D2B-DA99-E6AD-95B6-D386EF570E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3" y="0"/>
            <a:ext cx="12186954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82BA7B0-81ED-82A4-A341-7DE8E2F2BC9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77334" y="-1320800"/>
            <a:ext cx="8596668" cy="13208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63</a:t>
            </a:r>
          </a:p>
        </p:txBody>
      </p:sp>
    </p:spTree>
    <p:extLst>
      <p:ext uri="{BB962C8B-B14F-4D97-AF65-F5344CB8AC3E}">
        <p14:creationId xmlns:p14="http://schemas.microsoft.com/office/powerpoint/2010/main" val="1460103814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F9BA201-161E-2F78-EAED-2BF221E2F7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939"/>
            <a:ext cx="12192000" cy="683812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FDC87CE-864B-FC1C-E0DA-5EBAA6F693A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77334" y="-1320800"/>
            <a:ext cx="8596668" cy="13208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64</a:t>
            </a:r>
          </a:p>
        </p:txBody>
      </p:sp>
    </p:spTree>
    <p:extLst>
      <p:ext uri="{BB962C8B-B14F-4D97-AF65-F5344CB8AC3E}">
        <p14:creationId xmlns:p14="http://schemas.microsoft.com/office/powerpoint/2010/main" val="752045348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67BE3C-E7C7-8D45-E0FF-DF6A5BC7F9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Correct Answer Is…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96EE82C-EC36-7183-1CC9-1B5620A04FA1}"/>
              </a:ext>
            </a:extLst>
          </p:cNvPr>
          <p:cNvSpPr/>
          <p:nvPr/>
        </p:nvSpPr>
        <p:spPr>
          <a:xfrm>
            <a:off x="4255272" y="2967335"/>
            <a:ext cx="318247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4121271555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1FACA83-9AD9-B4F0-997A-D1FE9B9DA7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6757"/>
            <a:ext cx="12192000" cy="680448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F26E41E-A86A-AE5A-2B37-E93B5E92D32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77334" y="-1320800"/>
            <a:ext cx="8596668" cy="13208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66</a:t>
            </a:r>
          </a:p>
        </p:txBody>
      </p:sp>
    </p:spTree>
    <p:extLst>
      <p:ext uri="{BB962C8B-B14F-4D97-AF65-F5344CB8AC3E}">
        <p14:creationId xmlns:p14="http://schemas.microsoft.com/office/powerpoint/2010/main" val="3574192954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67BE3C-E7C7-8D45-E0FF-DF6A5BC7F9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Correct Answer Is…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96EE82C-EC36-7183-1CC9-1B5620A04FA1}"/>
              </a:ext>
            </a:extLst>
          </p:cNvPr>
          <p:cNvSpPr/>
          <p:nvPr/>
        </p:nvSpPr>
        <p:spPr>
          <a:xfrm>
            <a:off x="5658219" y="2967335"/>
            <a:ext cx="875561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9600" b="1" cap="none" spc="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102104791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4170709-A6E5-14AE-9623-113952C5AD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0110"/>
            <a:ext cx="12192000" cy="679778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3833131-5769-68C7-44C8-73591917ECF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77334" y="-1320800"/>
            <a:ext cx="8596668" cy="13208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68</a:t>
            </a:r>
          </a:p>
        </p:txBody>
      </p:sp>
    </p:spTree>
    <p:extLst>
      <p:ext uri="{BB962C8B-B14F-4D97-AF65-F5344CB8AC3E}">
        <p14:creationId xmlns:p14="http://schemas.microsoft.com/office/powerpoint/2010/main" val="4088318160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67BE3C-E7C7-8D45-E0FF-DF6A5BC7F9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Answer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96EE82C-EC36-7183-1CC9-1B5620A04FA1}"/>
              </a:ext>
            </a:extLst>
          </p:cNvPr>
          <p:cNvSpPr/>
          <p:nvPr/>
        </p:nvSpPr>
        <p:spPr>
          <a:xfrm>
            <a:off x="5809703" y="2967335"/>
            <a:ext cx="5725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18226300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8EEE8F6-1768-E172-ABBA-864DE60EB5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23"/>
            <a:ext cx="12192000" cy="685515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071D6BB-5500-4280-38ED-5805D1DCDB0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77334" y="-1320800"/>
            <a:ext cx="8596668" cy="13208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3227341332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DDEB9C2-8F80-558E-72E3-7BDE0B4922B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477"/>
            <a:ext cx="12192000" cy="683904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D37271B-814C-6C02-65CB-E17CFA89853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77334" y="-1320800"/>
            <a:ext cx="8596668" cy="13208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70</a:t>
            </a:r>
          </a:p>
        </p:txBody>
      </p:sp>
    </p:spTree>
    <p:extLst>
      <p:ext uri="{BB962C8B-B14F-4D97-AF65-F5344CB8AC3E}">
        <p14:creationId xmlns:p14="http://schemas.microsoft.com/office/powerpoint/2010/main" val="948785840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67BE3C-E7C7-8D45-E0FF-DF6A5BC7F9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Answer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96EE82C-EC36-7183-1CC9-1B5620A04FA1}"/>
              </a:ext>
            </a:extLst>
          </p:cNvPr>
          <p:cNvSpPr/>
          <p:nvPr/>
        </p:nvSpPr>
        <p:spPr>
          <a:xfrm>
            <a:off x="5834550" y="2967335"/>
            <a:ext cx="5229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E</a:t>
            </a:r>
            <a:endParaRPr lang="en-US" sz="54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32091265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178B24D-FC46-CBAF-AEA8-7DF5286C61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845"/>
            <a:ext cx="12192000" cy="682630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591D69-0CA5-2288-3913-089AE6514F1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77334" y="-1320800"/>
            <a:ext cx="8596668" cy="13208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72</a:t>
            </a:r>
          </a:p>
        </p:txBody>
      </p:sp>
    </p:spTree>
    <p:extLst>
      <p:ext uri="{BB962C8B-B14F-4D97-AF65-F5344CB8AC3E}">
        <p14:creationId xmlns:p14="http://schemas.microsoft.com/office/powerpoint/2010/main" val="2190144484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6080AD2-BFAA-617A-BAC9-9178199D9C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936"/>
            <a:ext cx="12192000" cy="682812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56188AD-6166-AB32-261D-E744D30E4BE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77334" y="-1320800"/>
            <a:ext cx="8596668" cy="13208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73</a:t>
            </a:r>
          </a:p>
        </p:txBody>
      </p:sp>
    </p:spTree>
    <p:extLst>
      <p:ext uri="{BB962C8B-B14F-4D97-AF65-F5344CB8AC3E}">
        <p14:creationId xmlns:p14="http://schemas.microsoft.com/office/powerpoint/2010/main" val="2045266646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FEA84D2-0AB3-D1FD-CB26-97BCDE50B9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606"/>
            <a:ext cx="12192000" cy="682478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3A6A15B-CEF7-2BF0-55A6-2EE96D3E69C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77334" y="-1320800"/>
            <a:ext cx="8596668" cy="13208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74</a:t>
            </a:r>
          </a:p>
        </p:txBody>
      </p:sp>
    </p:spTree>
    <p:extLst>
      <p:ext uri="{BB962C8B-B14F-4D97-AF65-F5344CB8AC3E}">
        <p14:creationId xmlns:p14="http://schemas.microsoft.com/office/powerpoint/2010/main" val="771549596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6A7FE87-54F9-E440-E9FC-D6D837411F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6316"/>
            <a:ext cx="12192000" cy="680536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11DFE14-CC4D-C9D1-133D-A928071526E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77334" y="-1320800"/>
            <a:ext cx="8596668" cy="13208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75</a:t>
            </a:r>
          </a:p>
        </p:txBody>
      </p:sp>
    </p:spTree>
    <p:extLst>
      <p:ext uri="{BB962C8B-B14F-4D97-AF65-F5344CB8AC3E}">
        <p14:creationId xmlns:p14="http://schemas.microsoft.com/office/powerpoint/2010/main" val="1197365224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67BE3C-E7C7-8D45-E0FF-DF6A5BC7F9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Answer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96EE82C-EC36-7183-1CC9-1B5620A04FA1}"/>
              </a:ext>
            </a:extLst>
          </p:cNvPr>
          <p:cNvSpPr/>
          <p:nvPr/>
        </p:nvSpPr>
        <p:spPr>
          <a:xfrm>
            <a:off x="5809703" y="2967335"/>
            <a:ext cx="5725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2292966468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8EDC773-F149-63F7-5F34-070923232F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810"/>
            <a:ext cx="12192000" cy="683237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F5A1406-6553-0A31-C105-A66A8580AC6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77334" y="-1320800"/>
            <a:ext cx="8596668" cy="13208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77</a:t>
            </a:r>
          </a:p>
        </p:txBody>
      </p:sp>
    </p:spTree>
    <p:extLst>
      <p:ext uri="{BB962C8B-B14F-4D97-AF65-F5344CB8AC3E}">
        <p14:creationId xmlns:p14="http://schemas.microsoft.com/office/powerpoint/2010/main" val="647411422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67BE3C-E7C7-8D45-E0FF-DF6A5BC7F9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Answer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96EE82C-EC36-7183-1CC9-1B5620A04FA1}"/>
              </a:ext>
            </a:extLst>
          </p:cNvPr>
          <p:cNvSpPr/>
          <p:nvPr/>
        </p:nvSpPr>
        <p:spPr>
          <a:xfrm>
            <a:off x="5834550" y="2967335"/>
            <a:ext cx="5229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E</a:t>
            </a:r>
            <a:endParaRPr lang="en-US" sz="54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93658017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0A6E450-4E58-B799-7A4E-9DDAA6D997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015"/>
            <a:ext cx="12192000" cy="683997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99BC563-F170-6A18-558A-89D1B786656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77334" y="-1320800"/>
            <a:ext cx="8596668" cy="13208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79</a:t>
            </a:r>
          </a:p>
        </p:txBody>
      </p:sp>
    </p:spTree>
    <p:extLst>
      <p:ext uri="{BB962C8B-B14F-4D97-AF65-F5344CB8AC3E}">
        <p14:creationId xmlns:p14="http://schemas.microsoft.com/office/powerpoint/2010/main" val="20626498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2BFC838-263A-5FE2-1E65-0DF9EC4DBE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7994"/>
            <a:ext cx="12192000" cy="680201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1E23753-8E8F-AF10-AD52-5E9013D41C3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77334" y="-1320800"/>
            <a:ext cx="8596668" cy="13208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2358392363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67BE3C-E7C7-8D45-E0FF-DF6A5BC7F9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Answer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96EE82C-EC36-7183-1CC9-1B5620A04FA1}"/>
              </a:ext>
            </a:extLst>
          </p:cNvPr>
          <p:cNvSpPr/>
          <p:nvPr/>
        </p:nvSpPr>
        <p:spPr>
          <a:xfrm>
            <a:off x="5809703" y="2967335"/>
            <a:ext cx="5725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806780165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8340C81-2F86-C3AB-2354-3F668F6D26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4" y="0"/>
            <a:ext cx="12183571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7155281-464E-F737-C87F-D02E4E1624F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77334" y="-1320800"/>
            <a:ext cx="8596668" cy="13208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81</a:t>
            </a:r>
          </a:p>
        </p:txBody>
      </p:sp>
    </p:spTree>
    <p:extLst>
      <p:ext uri="{BB962C8B-B14F-4D97-AF65-F5344CB8AC3E}">
        <p14:creationId xmlns:p14="http://schemas.microsoft.com/office/powerpoint/2010/main" val="1162086094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67BE3C-E7C7-8D45-E0FF-DF6A5BC7F9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Correct Answer Is…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96EE82C-EC36-7183-1CC9-1B5620A04FA1}"/>
              </a:ext>
            </a:extLst>
          </p:cNvPr>
          <p:cNvSpPr/>
          <p:nvPr/>
        </p:nvSpPr>
        <p:spPr>
          <a:xfrm>
            <a:off x="-332045" y="2967335"/>
            <a:ext cx="12192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A</a:t>
            </a:r>
            <a:endParaRPr lang="en-US" sz="54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52727776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A05AF64-829F-FA03-1FA9-DE143439E7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061"/>
            <a:ext cx="12192000" cy="683387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A7E076B-F879-03FF-013B-3F6033AC052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77334" y="-1320800"/>
            <a:ext cx="8596668" cy="13208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83</a:t>
            </a:r>
          </a:p>
        </p:txBody>
      </p:sp>
    </p:spTree>
    <p:extLst>
      <p:ext uri="{BB962C8B-B14F-4D97-AF65-F5344CB8AC3E}">
        <p14:creationId xmlns:p14="http://schemas.microsoft.com/office/powerpoint/2010/main" val="2375067448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67BE3C-E7C7-8D45-E0FF-DF6A5BC7F9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Answer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96EE82C-EC36-7183-1CC9-1B5620A04FA1}"/>
              </a:ext>
            </a:extLst>
          </p:cNvPr>
          <p:cNvSpPr/>
          <p:nvPr/>
        </p:nvSpPr>
        <p:spPr>
          <a:xfrm>
            <a:off x="5793673" y="2967335"/>
            <a:ext cx="6046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A</a:t>
            </a:r>
            <a:endParaRPr lang="en-US" sz="54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54402183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4DE11DB-640A-C5C0-2C07-8E2E435AF5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686"/>
            <a:ext cx="12192000" cy="684662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3A0A4D3-5F80-2D85-4B3F-AD3791F896B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77334" y="-1320800"/>
            <a:ext cx="8596668" cy="13208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85</a:t>
            </a:r>
          </a:p>
        </p:txBody>
      </p:sp>
    </p:spTree>
    <p:extLst>
      <p:ext uri="{BB962C8B-B14F-4D97-AF65-F5344CB8AC3E}">
        <p14:creationId xmlns:p14="http://schemas.microsoft.com/office/powerpoint/2010/main" val="2036000794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67BE3C-E7C7-8D45-E0FF-DF6A5BC7F9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Answer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96EE82C-EC36-7183-1CC9-1B5620A04FA1}"/>
              </a:ext>
            </a:extLst>
          </p:cNvPr>
          <p:cNvSpPr/>
          <p:nvPr/>
        </p:nvSpPr>
        <p:spPr>
          <a:xfrm>
            <a:off x="5793673" y="2967335"/>
            <a:ext cx="6046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A</a:t>
            </a:r>
            <a:endParaRPr lang="en-US" sz="54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61137114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95A2B59-27AA-10A1-0480-D229E92BED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519"/>
            <a:ext cx="12192000" cy="683296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C0FF8B4-5552-846D-5394-7D7DB1D81F3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77334" y="-1320800"/>
            <a:ext cx="8596668" cy="13208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87</a:t>
            </a:r>
          </a:p>
        </p:txBody>
      </p:sp>
    </p:spTree>
    <p:extLst>
      <p:ext uri="{BB962C8B-B14F-4D97-AF65-F5344CB8AC3E}">
        <p14:creationId xmlns:p14="http://schemas.microsoft.com/office/powerpoint/2010/main" val="2510448820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67BE3C-E7C7-8D45-E0FF-DF6A5BC7F9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Answer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96EE82C-EC36-7183-1CC9-1B5620A04FA1}"/>
              </a:ext>
            </a:extLst>
          </p:cNvPr>
          <p:cNvSpPr/>
          <p:nvPr/>
        </p:nvSpPr>
        <p:spPr>
          <a:xfrm>
            <a:off x="5793673" y="2967335"/>
            <a:ext cx="6046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A</a:t>
            </a:r>
            <a:endParaRPr lang="en-US" sz="54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23744641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81E500E-3567-2697-5D44-172213A4B1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143"/>
            <a:ext cx="12192000" cy="683571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2C4152D-65AF-C338-4943-A79E6ACB342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77334" y="-1320800"/>
            <a:ext cx="8596668" cy="13208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89</a:t>
            </a:r>
          </a:p>
        </p:txBody>
      </p:sp>
    </p:spTree>
    <p:extLst>
      <p:ext uri="{BB962C8B-B14F-4D97-AF65-F5344CB8AC3E}">
        <p14:creationId xmlns:p14="http://schemas.microsoft.com/office/powerpoint/2010/main" val="27617123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E57CAC9-657F-859B-9B8D-E13D8C07ED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412"/>
            <a:ext cx="12192000" cy="682117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0CFE66A-D039-61B7-0391-CA03807B530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77334" y="-1320800"/>
            <a:ext cx="8596668" cy="13208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2252786578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67BE3C-E7C7-8D45-E0FF-DF6A5BC7F9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Answer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96EE82C-EC36-7183-1CC9-1B5620A04FA1}"/>
              </a:ext>
            </a:extLst>
          </p:cNvPr>
          <p:cNvSpPr/>
          <p:nvPr/>
        </p:nvSpPr>
        <p:spPr>
          <a:xfrm>
            <a:off x="5793673" y="2967335"/>
            <a:ext cx="6046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A</a:t>
            </a:r>
            <a:endParaRPr lang="en-US" sz="54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13348109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F3607B6-D2E2-E119-3921-50C633FB96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9489"/>
            <a:ext cx="12192000" cy="675902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293305E-B292-6D50-8DAB-65EC340C27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77334" y="-1320800"/>
            <a:ext cx="8596668" cy="13208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91</a:t>
            </a:r>
          </a:p>
        </p:txBody>
      </p:sp>
    </p:spTree>
    <p:extLst>
      <p:ext uri="{BB962C8B-B14F-4D97-AF65-F5344CB8AC3E}">
        <p14:creationId xmlns:p14="http://schemas.microsoft.com/office/powerpoint/2010/main" val="1170954878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67BE3C-E7C7-8D45-E0FF-DF6A5BC7F9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Answer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96EE82C-EC36-7183-1CC9-1B5620A04FA1}"/>
              </a:ext>
            </a:extLst>
          </p:cNvPr>
          <p:cNvSpPr/>
          <p:nvPr/>
        </p:nvSpPr>
        <p:spPr>
          <a:xfrm>
            <a:off x="5793673" y="2967335"/>
            <a:ext cx="6046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A</a:t>
            </a:r>
            <a:endParaRPr lang="en-US" sz="54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64360293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67BE3C-E7C7-8D45-E0FF-DF6A5BC7F9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Answer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96EE82C-EC36-7183-1CC9-1B5620A04FA1}"/>
              </a:ext>
            </a:extLst>
          </p:cNvPr>
          <p:cNvSpPr/>
          <p:nvPr/>
        </p:nvSpPr>
        <p:spPr>
          <a:xfrm>
            <a:off x="5793673" y="2967335"/>
            <a:ext cx="6046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A</a:t>
            </a:r>
            <a:endParaRPr lang="en-US" sz="54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02756D3-E614-F03B-0DD1-D18792587C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8216"/>
            <a:ext cx="12192000" cy="6761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8025104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67BE3C-E7C7-8D45-E0FF-DF6A5BC7F9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Answer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96EE82C-EC36-7183-1CC9-1B5620A04FA1}"/>
              </a:ext>
            </a:extLst>
          </p:cNvPr>
          <p:cNvSpPr/>
          <p:nvPr/>
        </p:nvSpPr>
        <p:spPr>
          <a:xfrm>
            <a:off x="5785658" y="2967335"/>
            <a:ext cx="6206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val="1950826533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Blue Warm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4702</TotalTime>
  <Words>141</Words>
  <Application>Microsoft Office PowerPoint</Application>
  <PresentationFormat>Widescreen</PresentationFormat>
  <Paragraphs>112</Paragraphs>
  <Slides>94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94</vt:i4>
      </vt:variant>
    </vt:vector>
  </HeadingPairs>
  <TitlesOfParts>
    <vt:vector size="99" baseType="lpstr">
      <vt:lpstr>Arial</vt:lpstr>
      <vt:lpstr>Calibri</vt:lpstr>
      <vt:lpstr>Trebuchet MS</vt:lpstr>
      <vt:lpstr>Wingdings 3</vt:lpstr>
      <vt:lpstr>Facet</vt:lpstr>
      <vt:lpstr>Combating Medicare Parts C&amp;D Fraud Waste &amp; Abuse</vt:lpstr>
      <vt:lpstr>2</vt:lpstr>
      <vt:lpstr>slide3</vt:lpstr>
      <vt:lpstr>4</vt:lpstr>
      <vt:lpstr>5</vt:lpstr>
      <vt:lpstr>6</vt:lpstr>
      <vt:lpstr>7</vt:lpstr>
      <vt:lpstr>8</vt:lpstr>
      <vt:lpstr>9</vt:lpstr>
      <vt:lpstr>10</vt:lpstr>
      <vt:lpstr>11</vt:lpstr>
      <vt:lpstr>12</vt:lpstr>
      <vt:lpstr>13</vt:lpstr>
      <vt:lpstr>14</vt:lpstr>
      <vt:lpstr>15</vt:lpstr>
      <vt:lpstr>16</vt:lpstr>
      <vt:lpstr>17</vt:lpstr>
      <vt:lpstr>18</vt:lpstr>
      <vt:lpstr>19</vt:lpstr>
      <vt:lpstr>20</vt:lpstr>
      <vt:lpstr>Examples</vt:lpstr>
      <vt:lpstr>22</vt:lpstr>
      <vt:lpstr>23</vt:lpstr>
      <vt:lpstr>Examples</vt:lpstr>
      <vt:lpstr>25</vt:lpstr>
      <vt:lpstr>26</vt:lpstr>
      <vt:lpstr>Examples</vt:lpstr>
      <vt:lpstr>28</vt:lpstr>
      <vt:lpstr>Example</vt:lpstr>
      <vt:lpstr>30</vt:lpstr>
      <vt:lpstr>Example</vt:lpstr>
      <vt:lpstr>32</vt:lpstr>
      <vt:lpstr>Example</vt:lpstr>
      <vt:lpstr>34</vt:lpstr>
      <vt:lpstr>Example</vt:lpstr>
      <vt:lpstr>36</vt:lpstr>
      <vt:lpstr>37</vt:lpstr>
      <vt:lpstr>38</vt:lpstr>
      <vt:lpstr>The Correct Answer Is…</vt:lpstr>
      <vt:lpstr>40</vt:lpstr>
      <vt:lpstr>The Correct Answer Is…</vt:lpstr>
      <vt:lpstr>42</vt:lpstr>
      <vt:lpstr>43</vt:lpstr>
      <vt:lpstr>44</vt:lpstr>
      <vt:lpstr>45</vt:lpstr>
      <vt:lpstr>46</vt:lpstr>
      <vt:lpstr>47</vt:lpstr>
      <vt:lpstr>48</vt:lpstr>
      <vt:lpstr>49</vt:lpstr>
      <vt:lpstr>50</vt:lpstr>
      <vt:lpstr>51</vt:lpstr>
      <vt:lpstr>52</vt:lpstr>
      <vt:lpstr>53</vt:lpstr>
      <vt:lpstr>54</vt:lpstr>
      <vt:lpstr>55</vt:lpstr>
      <vt:lpstr>56</vt:lpstr>
      <vt:lpstr>57</vt:lpstr>
      <vt:lpstr>58</vt:lpstr>
      <vt:lpstr>59</vt:lpstr>
      <vt:lpstr>60</vt:lpstr>
      <vt:lpstr>61</vt:lpstr>
      <vt:lpstr>62</vt:lpstr>
      <vt:lpstr>63</vt:lpstr>
      <vt:lpstr>64</vt:lpstr>
      <vt:lpstr>The Correct Answer Is… </vt:lpstr>
      <vt:lpstr>66</vt:lpstr>
      <vt:lpstr>The Correct Answer Is… </vt:lpstr>
      <vt:lpstr>68</vt:lpstr>
      <vt:lpstr>Answer </vt:lpstr>
      <vt:lpstr>70</vt:lpstr>
      <vt:lpstr>Answer </vt:lpstr>
      <vt:lpstr>72</vt:lpstr>
      <vt:lpstr>73</vt:lpstr>
      <vt:lpstr>74</vt:lpstr>
      <vt:lpstr>75</vt:lpstr>
      <vt:lpstr>Answer </vt:lpstr>
      <vt:lpstr>77</vt:lpstr>
      <vt:lpstr>Answer </vt:lpstr>
      <vt:lpstr>79</vt:lpstr>
      <vt:lpstr>Answer </vt:lpstr>
      <vt:lpstr>81</vt:lpstr>
      <vt:lpstr>The Correct Answer Is… </vt:lpstr>
      <vt:lpstr>83</vt:lpstr>
      <vt:lpstr>Answer </vt:lpstr>
      <vt:lpstr>85</vt:lpstr>
      <vt:lpstr>Answer </vt:lpstr>
      <vt:lpstr>87</vt:lpstr>
      <vt:lpstr>Answer </vt:lpstr>
      <vt:lpstr>89</vt:lpstr>
      <vt:lpstr>Answer </vt:lpstr>
      <vt:lpstr>91</vt:lpstr>
      <vt:lpstr>Answer </vt:lpstr>
      <vt:lpstr>Answer </vt:lpstr>
      <vt:lpstr>Answer </vt:lpstr>
    </vt:vector>
  </TitlesOfParts>
  <Company>Centene Corporation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Tiffany Lowe</dc:creator>
  <cp:lastModifiedBy>Joe S. Morse</cp:lastModifiedBy>
  <cp:revision>3</cp:revision>
  <dcterms:created xsi:type="dcterms:W3CDTF">2023-03-06T18:05:44Z</dcterms:created>
  <dcterms:modified xsi:type="dcterms:W3CDTF">2023-03-13T20:29:00Z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5a776955-85f6-4fec-9553-96dd3e0373c4_Enabled">
    <vt:lpwstr>true</vt:lpwstr>
  </property>
  <property fmtid="{D5CDD505-2E9C-101B-9397-08002B2CF9AE}" pid="3" name="MSIP_Label_5a776955-85f6-4fec-9553-96dd3e0373c4_SetDate">
    <vt:lpwstr>2023-03-06T18:05:44Z</vt:lpwstr>
  </property>
  <property fmtid="{D5CDD505-2E9C-101B-9397-08002B2CF9AE}" pid="4" name="MSIP_Label_5a776955-85f6-4fec-9553-96dd3e0373c4_Method">
    <vt:lpwstr>Standard</vt:lpwstr>
  </property>
  <property fmtid="{D5CDD505-2E9C-101B-9397-08002B2CF9AE}" pid="5" name="MSIP_Label_5a776955-85f6-4fec-9553-96dd3e0373c4_Name">
    <vt:lpwstr>Confidential</vt:lpwstr>
  </property>
  <property fmtid="{D5CDD505-2E9C-101B-9397-08002B2CF9AE}" pid="6" name="MSIP_Label_5a776955-85f6-4fec-9553-96dd3e0373c4_SiteId">
    <vt:lpwstr>f45ccc07-e57e-4d15-bf6f-f6cbccd2d395</vt:lpwstr>
  </property>
  <property fmtid="{D5CDD505-2E9C-101B-9397-08002B2CF9AE}" pid="7" name="MSIP_Label_5a776955-85f6-4fec-9553-96dd3e0373c4_ActionId">
    <vt:lpwstr>a5098a93-d56e-4160-89e2-7397f1b0f05e</vt:lpwstr>
  </property>
  <property fmtid="{D5CDD505-2E9C-101B-9397-08002B2CF9AE}" pid="8" name="MSIP_Label_5a776955-85f6-4fec-9553-96dd3e0373c4_ContentBits">
    <vt:lpwstr>0</vt:lpwstr>
  </property>
</Properties>
</file>