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58" r:id="rId4"/>
  </p:sldMasterIdLst>
  <p:notesMasterIdLst>
    <p:notesMasterId r:id="rId38"/>
  </p:notesMasterIdLst>
  <p:sldIdLst>
    <p:sldId id="4157" r:id="rId5"/>
    <p:sldId id="4314" r:id="rId6"/>
    <p:sldId id="4279" r:id="rId7"/>
    <p:sldId id="4375" r:id="rId8"/>
    <p:sldId id="4376" r:id="rId9"/>
    <p:sldId id="4377" r:id="rId10"/>
    <p:sldId id="613" r:id="rId11"/>
    <p:sldId id="4335" r:id="rId12"/>
    <p:sldId id="4385" r:id="rId13"/>
    <p:sldId id="4386" r:id="rId14"/>
    <p:sldId id="4315" r:id="rId15"/>
    <p:sldId id="4342" r:id="rId16"/>
    <p:sldId id="4378" r:id="rId17"/>
    <p:sldId id="4387" r:id="rId18"/>
    <p:sldId id="4359" r:id="rId19"/>
    <p:sldId id="4379" r:id="rId20"/>
    <p:sldId id="4360" r:id="rId21"/>
    <p:sldId id="4380" r:id="rId22"/>
    <p:sldId id="4324" r:id="rId23"/>
    <p:sldId id="4367" r:id="rId24"/>
    <p:sldId id="4365" r:id="rId25"/>
    <p:sldId id="4388" r:id="rId26"/>
    <p:sldId id="4331" r:id="rId27"/>
    <p:sldId id="4363" r:id="rId28"/>
    <p:sldId id="4389" r:id="rId29"/>
    <p:sldId id="4390" r:id="rId30"/>
    <p:sldId id="4383" r:id="rId31"/>
    <p:sldId id="4366" r:id="rId32"/>
    <p:sldId id="4391" r:id="rId33"/>
    <p:sldId id="4384" r:id="rId34"/>
    <p:sldId id="4361" r:id="rId35"/>
    <p:sldId id="4392" r:id="rId36"/>
    <p:sldId id="4357" r:id="rId3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55DD952A-FC0F-4295-83A7-327A28B40715}">
          <p14:sldIdLst>
            <p14:sldId id="4157"/>
            <p14:sldId id="4314"/>
            <p14:sldId id="4279"/>
            <p14:sldId id="4375"/>
            <p14:sldId id="4376"/>
            <p14:sldId id="4377"/>
            <p14:sldId id="613"/>
            <p14:sldId id="4335"/>
            <p14:sldId id="4385"/>
            <p14:sldId id="4386"/>
            <p14:sldId id="4315"/>
            <p14:sldId id="4342"/>
            <p14:sldId id="4378"/>
            <p14:sldId id="4387"/>
            <p14:sldId id="4359"/>
            <p14:sldId id="4379"/>
            <p14:sldId id="4360"/>
            <p14:sldId id="4380"/>
            <p14:sldId id="4324"/>
            <p14:sldId id="4367"/>
            <p14:sldId id="4365"/>
            <p14:sldId id="4388"/>
            <p14:sldId id="4331"/>
            <p14:sldId id="4363"/>
            <p14:sldId id="4389"/>
            <p14:sldId id="4390"/>
            <p14:sldId id="4383"/>
            <p14:sldId id="4366"/>
            <p14:sldId id="4391"/>
            <p14:sldId id="4384"/>
            <p14:sldId id="4361"/>
            <p14:sldId id="4392"/>
            <p14:sldId id="435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8ED6A42-6113-9CE5-7646-0ED04A81A1E3}" name="Tiffany Lowe" initials="TL" userId="S::CN358907@centene.com::5872766c-538a-4b00-a865-bf9bbed4c06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E75"/>
    <a:srgbClr val="708235"/>
    <a:srgbClr val="5B3754"/>
    <a:srgbClr val="1378B4"/>
    <a:srgbClr val="C3DDE8"/>
    <a:srgbClr val="204453"/>
    <a:srgbClr val="E2D0DF"/>
    <a:srgbClr val="FFFFFF"/>
    <a:srgbClr val="B6685E"/>
    <a:srgbClr val="5F9E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26765-8B81-BA45-9299-DFE23A17EE30}" v="127" dt="2026-06-29T19:20:56.5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68" autoAdjust="0"/>
    <p:restoredTop sz="86438" autoAdjust="0"/>
  </p:normalViewPr>
  <p:slideViewPr>
    <p:cSldViewPr snapToGrid="0">
      <p:cViewPr varScale="1">
        <p:scale>
          <a:sx n="76" d="100"/>
          <a:sy n="76" d="100"/>
        </p:scale>
        <p:origin x="200" y="80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 d="1"/>
        <a:sy n="1" d="1"/>
      </p:scale>
      <p:origin x="0" y="-892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viewProps" Target="viewProps.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ny E. Hong" userId="3186733d-03a4-43f3-a21a-2f4d91da616c" providerId="ADAL" clId="{6AD9D503-F2A1-54A1-B091-C46384F339F7}"/>
    <pc:docChg chg="undo custSel delSld modSld modSection">
      <pc:chgData name="Ginny E. Hong" userId="3186733d-03a4-43f3-a21a-2f4d91da616c" providerId="ADAL" clId="{6AD9D503-F2A1-54A1-B091-C46384F339F7}" dt="2026-06-29T19:24:03.862" v="236" actId="962"/>
      <pc:docMkLst>
        <pc:docMk/>
      </pc:docMkLst>
      <pc:sldChg chg="modSp mod">
        <pc:chgData name="Ginny E. Hong" userId="3186733d-03a4-43f3-a21a-2f4d91da616c" providerId="ADAL" clId="{6AD9D503-F2A1-54A1-B091-C46384F339F7}" dt="2026-06-29T19:19:50.307" v="224" actId="962"/>
        <pc:sldMkLst>
          <pc:docMk/>
          <pc:sldMk cId="3609470546" sldId="613"/>
        </pc:sldMkLst>
        <pc:spChg chg="mod">
          <ac:chgData name="Ginny E. Hong" userId="3186733d-03a4-43f3-a21a-2f4d91da616c" providerId="ADAL" clId="{6AD9D503-F2A1-54A1-B091-C46384F339F7}" dt="2026-06-29T19:19:50.307" v="224" actId="962"/>
          <ac:spMkLst>
            <pc:docMk/>
            <pc:sldMk cId="3609470546" sldId="613"/>
            <ac:spMk id="2" creationId="{32119C1E-049B-73ED-0246-34EC7CB5DB3C}"/>
          </ac:spMkLst>
        </pc:spChg>
        <pc:spChg chg="mod">
          <ac:chgData name="Ginny E. Hong" userId="3186733d-03a4-43f3-a21a-2f4d91da616c" providerId="ADAL" clId="{6AD9D503-F2A1-54A1-B091-C46384F339F7}" dt="2026-06-29T18:52:08.127" v="97" actId="33553"/>
          <ac:spMkLst>
            <pc:docMk/>
            <pc:sldMk cId="3609470546" sldId="613"/>
            <ac:spMk id="3" creationId="{EFD6850D-722A-753F-3D34-E8B0642C7EDB}"/>
          </ac:spMkLst>
        </pc:spChg>
      </pc:sldChg>
      <pc:sldChg chg="modSp mod">
        <pc:chgData name="Ginny E. Hong" userId="3186733d-03a4-43f3-a21a-2f4d91da616c" providerId="ADAL" clId="{6AD9D503-F2A1-54A1-B091-C46384F339F7}" dt="2026-06-29T18:51:52.687" v="94" actId="33553"/>
        <pc:sldMkLst>
          <pc:docMk/>
          <pc:sldMk cId="2118598047" sldId="4157"/>
        </pc:sldMkLst>
        <pc:spChg chg="mod">
          <ac:chgData name="Ginny E. Hong" userId="3186733d-03a4-43f3-a21a-2f4d91da616c" providerId="ADAL" clId="{6AD9D503-F2A1-54A1-B091-C46384F339F7}" dt="2026-06-29T18:51:52.687" v="94" actId="33553"/>
          <ac:spMkLst>
            <pc:docMk/>
            <pc:sldMk cId="2118598047" sldId="4157"/>
            <ac:spMk id="11" creationId="{5BA06D86-9B7A-344F-B2E1-15580AFA78D2}"/>
          </ac:spMkLst>
        </pc:spChg>
      </pc:sldChg>
      <pc:sldChg chg="modSp mod">
        <pc:chgData name="Ginny E. Hong" userId="3186733d-03a4-43f3-a21a-2f4d91da616c" providerId="ADAL" clId="{6AD9D503-F2A1-54A1-B091-C46384F339F7}" dt="2026-06-29T19:20:30.531" v="233" actId="13244"/>
        <pc:sldMkLst>
          <pc:docMk/>
          <pc:sldMk cId="2792514096" sldId="4279"/>
        </pc:sldMkLst>
        <pc:spChg chg="mod">
          <ac:chgData name="Ginny E. Hong" userId="3186733d-03a4-43f3-a21a-2f4d91da616c" providerId="ADAL" clId="{6AD9D503-F2A1-54A1-B091-C46384F339F7}" dt="2026-06-29T19:20:28.475" v="232" actId="962"/>
          <ac:spMkLst>
            <pc:docMk/>
            <pc:sldMk cId="2792514096" sldId="4279"/>
            <ac:spMk id="2" creationId="{DE43C0A6-888F-FC4C-BA50-A415C423B6CC}"/>
          </ac:spMkLst>
        </pc:spChg>
        <pc:spChg chg="mod">
          <ac:chgData name="Ginny E. Hong" userId="3186733d-03a4-43f3-a21a-2f4d91da616c" providerId="ADAL" clId="{6AD9D503-F2A1-54A1-B091-C46384F339F7}" dt="2026-06-29T19:20:30.531" v="233" actId="13244"/>
          <ac:spMkLst>
            <pc:docMk/>
            <pc:sldMk cId="2792514096" sldId="4279"/>
            <ac:spMk id="5" creationId="{42353067-E616-4067-8874-0BD947616076}"/>
          </ac:spMkLst>
        </pc:spChg>
        <pc:grpChg chg="mod">
          <ac:chgData name="Ginny E. Hong" userId="3186733d-03a4-43f3-a21a-2f4d91da616c" providerId="ADAL" clId="{6AD9D503-F2A1-54A1-B091-C46384F339F7}" dt="2026-06-29T18:50:03.932" v="4" actId="962"/>
          <ac:grpSpMkLst>
            <pc:docMk/>
            <pc:sldMk cId="2792514096" sldId="4279"/>
            <ac:grpSpMk id="12" creationId="{33144AD7-C365-4BEB-A16F-D56944BE7436}"/>
          </ac:grpSpMkLst>
        </pc:grpChg>
        <pc:grpChg chg="mod">
          <ac:chgData name="Ginny E. Hong" userId="3186733d-03a4-43f3-a21a-2f4d91da616c" providerId="ADAL" clId="{6AD9D503-F2A1-54A1-B091-C46384F339F7}" dt="2026-06-29T18:50:06.046" v="6" actId="962"/>
          <ac:grpSpMkLst>
            <pc:docMk/>
            <pc:sldMk cId="2792514096" sldId="4279"/>
            <ac:grpSpMk id="17" creationId="{A3A5FA56-C8AB-4FD5-8C7D-425C5B4ECEB1}"/>
          </ac:grpSpMkLst>
        </pc:grpChg>
        <pc:grpChg chg="mod">
          <ac:chgData name="Ginny E. Hong" userId="3186733d-03a4-43f3-a21a-2f4d91da616c" providerId="ADAL" clId="{6AD9D503-F2A1-54A1-B091-C46384F339F7}" dt="2026-06-29T18:50:06.947" v="7" actId="962"/>
          <ac:grpSpMkLst>
            <pc:docMk/>
            <pc:sldMk cId="2792514096" sldId="4279"/>
            <ac:grpSpMk id="28" creationId="{1544FBEB-D32B-4E1C-8F4E-20817F766CB3}"/>
          </ac:grpSpMkLst>
        </pc:grpChg>
        <pc:picChg chg="mod">
          <ac:chgData name="Ginny E. Hong" userId="3186733d-03a4-43f3-a21a-2f4d91da616c" providerId="ADAL" clId="{6AD9D503-F2A1-54A1-B091-C46384F339F7}" dt="2026-06-29T18:50:05.102" v="5" actId="962"/>
          <ac:picMkLst>
            <pc:docMk/>
            <pc:sldMk cId="2792514096" sldId="4279"/>
            <ac:picMk id="26" creationId="{14B657F7-3B46-488D-A1CD-38E7A585551F}"/>
          </ac:picMkLst>
        </pc:picChg>
      </pc:sldChg>
      <pc:sldChg chg="modSp mod">
        <pc:chgData name="Ginny E. Hong" userId="3186733d-03a4-43f3-a21a-2f4d91da616c" providerId="ADAL" clId="{6AD9D503-F2A1-54A1-B091-C46384F339F7}" dt="2026-06-29T19:20:56.524" v="235" actId="13244"/>
        <pc:sldMkLst>
          <pc:docMk/>
          <pc:sldMk cId="1120522183" sldId="4314"/>
        </pc:sldMkLst>
        <pc:spChg chg="mod">
          <ac:chgData name="Ginny E. Hong" userId="3186733d-03a4-43f3-a21a-2f4d91da616c" providerId="ADAL" clId="{6AD9D503-F2A1-54A1-B091-C46384F339F7}" dt="2026-06-29T19:20:52.037" v="234" actId="962"/>
          <ac:spMkLst>
            <pc:docMk/>
            <pc:sldMk cId="1120522183" sldId="4314"/>
            <ac:spMk id="2" creationId="{32119C1E-049B-73ED-0246-34EC7CB5DB3C}"/>
          </ac:spMkLst>
        </pc:spChg>
        <pc:spChg chg="mod">
          <ac:chgData name="Ginny E. Hong" userId="3186733d-03a4-43f3-a21a-2f4d91da616c" providerId="ADAL" clId="{6AD9D503-F2A1-54A1-B091-C46384F339F7}" dt="2026-06-29T19:20:56.524" v="235" actId="13244"/>
          <ac:spMkLst>
            <pc:docMk/>
            <pc:sldMk cId="1120522183" sldId="4314"/>
            <ac:spMk id="3" creationId="{EFD6850D-722A-753F-3D34-E8B0642C7EDB}"/>
          </ac:spMkLst>
        </pc:spChg>
      </pc:sldChg>
      <pc:sldChg chg="modSp mod">
        <pc:chgData name="Ginny E. Hong" userId="3186733d-03a4-43f3-a21a-2f4d91da616c" providerId="ADAL" clId="{6AD9D503-F2A1-54A1-B091-C46384F339F7}" dt="2026-06-29T19:17:28.772" v="220" actId="962"/>
        <pc:sldMkLst>
          <pc:docMk/>
          <pc:sldMk cId="3688273555" sldId="4315"/>
        </pc:sldMkLst>
        <pc:spChg chg="mod">
          <ac:chgData name="Ginny E. Hong" userId="3186733d-03a4-43f3-a21a-2f4d91da616c" providerId="ADAL" clId="{6AD9D503-F2A1-54A1-B091-C46384F339F7}" dt="2026-06-29T19:17:28.772" v="220" actId="962"/>
          <ac:spMkLst>
            <pc:docMk/>
            <pc:sldMk cId="3688273555" sldId="4315"/>
            <ac:spMk id="2" creationId="{32119C1E-049B-73ED-0246-34EC7CB5DB3C}"/>
          </ac:spMkLst>
        </pc:spChg>
        <pc:spChg chg="mod">
          <ac:chgData name="Ginny E. Hong" userId="3186733d-03a4-43f3-a21a-2f4d91da616c" providerId="ADAL" clId="{6AD9D503-F2A1-54A1-B091-C46384F339F7}" dt="2026-06-29T18:52:09.428" v="98" actId="33553"/>
          <ac:spMkLst>
            <pc:docMk/>
            <pc:sldMk cId="3688273555" sldId="4315"/>
            <ac:spMk id="3" creationId="{EFD6850D-722A-753F-3D34-E8B0642C7EDB}"/>
          </ac:spMkLst>
        </pc:spChg>
      </pc:sldChg>
      <pc:sldChg chg="modSp del mod">
        <pc:chgData name="Ginny E. Hong" userId="3186733d-03a4-43f3-a21a-2f4d91da616c" providerId="ADAL" clId="{6AD9D503-F2A1-54A1-B091-C46384F339F7}" dt="2026-06-29T19:05:51.908" v="158" actId="2696"/>
        <pc:sldMkLst>
          <pc:docMk/>
          <pc:sldMk cId="4221266859" sldId="4323"/>
        </pc:sldMkLst>
        <pc:spChg chg="mod">
          <ac:chgData name="Ginny E. Hong" userId="3186733d-03a4-43f3-a21a-2f4d91da616c" providerId="ADAL" clId="{6AD9D503-F2A1-54A1-B091-C46384F339F7}" dt="2026-06-29T18:54:22.038" v="106" actId="33553"/>
          <ac:spMkLst>
            <pc:docMk/>
            <pc:sldMk cId="4221266859" sldId="4323"/>
            <ac:spMk id="3" creationId="{EFD6850D-722A-753F-3D34-E8B0642C7EDB}"/>
          </ac:spMkLst>
        </pc:spChg>
      </pc:sldChg>
      <pc:sldChg chg="modSp mod">
        <pc:chgData name="Ginny E. Hong" userId="3186733d-03a4-43f3-a21a-2f4d91da616c" providerId="ADAL" clId="{6AD9D503-F2A1-54A1-B091-C46384F339F7}" dt="2026-06-29T18:56:14.080" v="134" actId="962"/>
        <pc:sldMkLst>
          <pc:docMk/>
          <pc:sldMk cId="538471629" sldId="4324"/>
        </pc:sldMkLst>
        <pc:spChg chg="mod">
          <ac:chgData name="Ginny E. Hong" userId="3186733d-03a4-43f3-a21a-2f4d91da616c" providerId="ADAL" clId="{6AD9D503-F2A1-54A1-B091-C46384F339F7}" dt="2026-06-29T18:56:11.848" v="133" actId="962"/>
          <ac:spMkLst>
            <pc:docMk/>
            <pc:sldMk cId="538471629" sldId="4324"/>
            <ac:spMk id="2" creationId="{DE43C0A6-888F-FC4C-BA50-A415C423B6CC}"/>
          </ac:spMkLst>
        </pc:spChg>
        <pc:spChg chg="mod">
          <ac:chgData name="Ginny E. Hong" userId="3186733d-03a4-43f3-a21a-2f4d91da616c" providerId="ADAL" clId="{6AD9D503-F2A1-54A1-B091-C46384F339F7}" dt="2026-06-29T18:56:14.080" v="134" actId="962"/>
          <ac:spMkLst>
            <pc:docMk/>
            <pc:sldMk cId="538471629" sldId="4324"/>
            <ac:spMk id="4" creationId="{DF07311E-0DA9-43AA-AE52-2A6484D96C71}"/>
          </ac:spMkLst>
        </pc:spChg>
      </pc:sldChg>
      <pc:sldChg chg="modSp mod">
        <pc:chgData name="Ginny E. Hong" userId="3186733d-03a4-43f3-a21a-2f4d91da616c" providerId="ADAL" clId="{6AD9D503-F2A1-54A1-B091-C46384F339F7}" dt="2026-06-29T19:09:12.365" v="182" actId="962"/>
        <pc:sldMkLst>
          <pc:docMk/>
          <pc:sldMk cId="1583424083" sldId="4331"/>
        </pc:sldMkLst>
        <pc:spChg chg="mod">
          <ac:chgData name="Ginny E. Hong" userId="3186733d-03a4-43f3-a21a-2f4d91da616c" providerId="ADAL" clId="{6AD9D503-F2A1-54A1-B091-C46384F339F7}" dt="2026-06-29T19:09:12.365" v="182" actId="962"/>
          <ac:spMkLst>
            <pc:docMk/>
            <pc:sldMk cId="1583424083" sldId="4331"/>
            <ac:spMk id="2" creationId="{DE43C0A6-888F-FC4C-BA50-A415C423B6CC}"/>
          </ac:spMkLst>
        </pc:spChg>
        <pc:picChg chg="mod">
          <ac:chgData name="Ginny E. Hong" userId="3186733d-03a4-43f3-a21a-2f4d91da616c" providerId="ADAL" clId="{6AD9D503-F2A1-54A1-B091-C46384F339F7}" dt="2026-06-29T18:51:12.898" v="34" actId="962"/>
          <ac:picMkLst>
            <pc:docMk/>
            <pc:sldMk cId="1583424083" sldId="4331"/>
            <ac:picMk id="12" creationId="{9B6429BE-7C1E-9914-F416-42C39F968C52}"/>
          </ac:picMkLst>
        </pc:picChg>
      </pc:sldChg>
      <pc:sldChg chg="modSp mod">
        <pc:chgData name="Ginny E. Hong" userId="3186733d-03a4-43f3-a21a-2f4d91da616c" providerId="ADAL" clId="{6AD9D503-F2A1-54A1-B091-C46384F339F7}" dt="2026-06-29T19:19:41.757" v="223" actId="962"/>
        <pc:sldMkLst>
          <pc:docMk/>
          <pc:sldMk cId="2654306065" sldId="4335"/>
        </pc:sldMkLst>
        <pc:spChg chg="mod">
          <ac:chgData name="Ginny E. Hong" userId="3186733d-03a4-43f3-a21a-2f4d91da616c" providerId="ADAL" clId="{6AD9D503-F2A1-54A1-B091-C46384F339F7}" dt="2026-06-29T19:19:41.757" v="223" actId="962"/>
          <ac:spMkLst>
            <pc:docMk/>
            <pc:sldMk cId="2654306065" sldId="4335"/>
            <ac:spMk id="2" creationId="{DE43C0A6-888F-FC4C-BA50-A415C423B6CC}"/>
          </ac:spMkLst>
        </pc:spChg>
        <pc:spChg chg="mod">
          <ac:chgData name="Ginny E. Hong" userId="3186733d-03a4-43f3-a21a-2f4d91da616c" providerId="ADAL" clId="{6AD9D503-F2A1-54A1-B091-C46384F339F7}" dt="2026-06-29T18:50:25.312" v="11" actId="962"/>
          <ac:spMkLst>
            <pc:docMk/>
            <pc:sldMk cId="2654306065" sldId="4335"/>
            <ac:spMk id="5" creationId="{DC0B3897-650F-6B6B-7C52-EBF53335F4BC}"/>
          </ac:spMkLst>
        </pc:spChg>
        <pc:spChg chg="mod">
          <ac:chgData name="Ginny E. Hong" userId="3186733d-03a4-43f3-a21a-2f4d91da616c" providerId="ADAL" clId="{6AD9D503-F2A1-54A1-B091-C46384F339F7}" dt="2026-06-29T18:50:26.123" v="12" actId="962"/>
          <ac:spMkLst>
            <pc:docMk/>
            <pc:sldMk cId="2654306065" sldId="4335"/>
            <ac:spMk id="7" creationId="{8799603D-0ADA-CC03-0D33-9DA060B9D634}"/>
          </ac:spMkLst>
        </pc:spChg>
      </pc:sldChg>
      <pc:sldChg chg="modSp mod">
        <pc:chgData name="Ginny E. Hong" userId="3186733d-03a4-43f3-a21a-2f4d91da616c" providerId="ADAL" clId="{6AD9D503-F2A1-54A1-B091-C46384F339F7}" dt="2026-06-29T19:11:42.483" v="219" actId="962"/>
        <pc:sldMkLst>
          <pc:docMk/>
          <pc:sldMk cId="1148461357" sldId="4342"/>
        </pc:sldMkLst>
        <pc:spChg chg="mod">
          <ac:chgData name="Ginny E. Hong" userId="3186733d-03a4-43f3-a21a-2f4d91da616c" providerId="ADAL" clId="{6AD9D503-F2A1-54A1-B091-C46384F339F7}" dt="2026-06-29T19:11:42.483" v="219" actId="962"/>
          <ac:spMkLst>
            <pc:docMk/>
            <pc:sldMk cId="1148461357" sldId="4342"/>
            <ac:spMk id="2" creationId="{DE43C0A6-888F-FC4C-BA50-A415C423B6CC}"/>
          </ac:spMkLst>
        </pc:spChg>
        <pc:spChg chg="mod">
          <ac:chgData name="Ginny E. Hong" userId="3186733d-03a4-43f3-a21a-2f4d91da616c" providerId="ADAL" clId="{6AD9D503-F2A1-54A1-B091-C46384F339F7}" dt="2026-06-29T18:50:37.021" v="18" actId="962"/>
          <ac:spMkLst>
            <pc:docMk/>
            <pc:sldMk cId="1148461357" sldId="4342"/>
            <ac:spMk id="9" creationId="{D6C05AA6-AA51-4C00-BC04-1E45A36E2C1E}"/>
          </ac:spMkLst>
        </pc:spChg>
        <pc:spChg chg="mod">
          <ac:chgData name="Ginny E. Hong" userId="3186733d-03a4-43f3-a21a-2f4d91da616c" providerId="ADAL" clId="{6AD9D503-F2A1-54A1-B091-C46384F339F7}" dt="2026-06-29T18:50:38.121" v="19" actId="962"/>
          <ac:spMkLst>
            <pc:docMk/>
            <pc:sldMk cId="1148461357" sldId="4342"/>
            <ac:spMk id="12" creationId="{FBE5F3E7-F837-4628-86B6-06C9AD60C951}"/>
          </ac:spMkLst>
        </pc:spChg>
      </pc:sldChg>
      <pc:sldChg chg="addSp modSp mod">
        <pc:chgData name="Ginny E. Hong" userId="3186733d-03a4-43f3-a21a-2f4d91da616c" providerId="ADAL" clId="{6AD9D503-F2A1-54A1-B091-C46384F339F7}" dt="2026-06-29T19:24:03.862" v="236" actId="962"/>
        <pc:sldMkLst>
          <pc:docMk/>
          <pc:sldMk cId="479219251" sldId="4357"/>
        </pc:sldMkLst>
        <pc:spChg chg="mod">
          <ac:chgData name="Ginny E. Hong" userId="3186733d-03a4-43f3-a21a-2f4d91da616c" providerId="ADAL" clId="{6AD9D503-F2A1-54A1-B091-C46384F339F7}" dt="2026-06-29T19:24:03.862" v="236" actId="962"/>
          <ac:spMkLst>
            <pc:docMk/>
            <pc:sldMk cId="479219251" sldId="4357"/>
            <ac:spMk id="2" creationId="{7B6ACC60-F018-4DE0-B5E4-9A9514D7E063}"/>
          </ac:spMkLst>
        </pc:spChg>
        <pc:spChg chg="add mod">
          <ac:chgData name="Ginny E. Hong" userId="3186733d-03a4-43f3-a21a-2f4d91da616c" providerId="ADAL" clId="{6AD9D503-F2A1-54A1-B091-C46384F339F7}" dt="2026-06-29T18:55:00.437" v="109" actId="767"/>
          <ac:spMkLst>
            <pc:docMk/>
            <pc:sldMk cId="479219251" sldId="4357"/>
            <ac:spMk id="3" creationId="{8A55853F-B559-39C9-0A3E-3FC79C355BD7}"/>
          </ac:spMkLst>
        </pc:spChg>
        <pc:spChg chg="add mod">
          <ac:chgData name="Ginny E. Hong" userId="3186733d-03a4-43f3-a21a-2f4d91da616c" providerId="ADAL" clId="{6AD9D503-F2A1-54A1-B091-C46384F339F7}" dt="2026-06-29T18:55:39.212" v="131" actId="962"/>
          <ac:spMkLst>
            <pc:docMk/>
            <pc:sldMk cId="479219251" sldId="4357"/>
            <ac:spMk id="4" creationId="{E8E11FB2-E42A-1312-0B59-507F865E546F}"/>
          </ac:spMkLst>
        </pc:spChg>
        <pc:picChg chg="mod">
          <ac:chgData name="Ginny E. Hong" userId="3186733d-03a4-43f3-a21a-2f4d91da616c" providerId="ADAL" clId="{6AD9D503-F2A1-54A1-B091-C46384F339F7}" dt="2026-06-29T18:51:40.926" v="93" actId="962"/>
          <ac:picMkLst>
            <pc:docMk/>
            <pc:sldMk cId="479219251" sldId="4357"/>
            <ac:picMk id="5" creationId="{C238106C-62ED-D3EA-7F76-68DF6683B392}"/>
          </ac:picMkLst>
        </pc:picChg>
      </pc:sldChg>
      <pc:sldChg chg="modSp mod">
        <pc:chgData name="Ginny E. Hong" userId="3186733d-03a4-43f3-a21a-2f4d91da616c" providerId="ADAL" clId="{6AD9D503-F2A1-54A1-B091-C46384F339F7}" dt="2026-06-29T19:11:04.728" v="210" actId="962"/>
        <pc:sldMkLst>
          <pc:docMk/>
          <pc:sldMk cId="1524043676" sldId="4359"/>
        </pc:sldMkLst>
        <pc:spChg chg="mod">
          <ac:chgData name="Ginny E. Hong" userId="3186733d-03a4-43f3-a21a-2f4d91da616c" providerId="ADAL" clId="{6AD9D503-F2A1-54A1-B091-C46384F339F7}" dt="2026-06-29T19:11:03.980" v="209" actId="962"/>
          <ac:spMkLst>
            <pc:docMk/>
            <pc:sldMk cId="1524043676" sldId="4359"/>
            <ac:spMk id="2" creationId="{32119C1E-049B-73ED-0246-34EC7CB5DB3C}"/>
          </ac:spMkLst>
        </pc:spChg>
        <pc:spChg chg="mod">
          <ac:chgData name="Ginny E. Hong" userId="3186733d-03a4-43f3-a21a-2f4d91da616c" providerId="ADAL" clId="{6AD9D503-F2A1-54A1-B091-C46384F339F7}" dt="2026-06-29T19:11:04.728" v="210" actId="962"/>
          <ac:spMkLst>
            <pc:docMk/>
            <pc:sldMk cId="1524043676" sldId="4359"/>
            <ac:spMk id="3" creationId="{EFD6850D-722A-753F-3D34-E8B0642C7EDB}"/>
          </ac:spMkLst>
        </pc:spChg>
      </pc:sldChg>
      <pc:sldChg chg="modSp mod">
        <pc:chgData name="Ginny E. Hong" userId="3186733d-03a4-43f3-a21a-2f4d91da616c" providerId="ADAL" clId="{6AD9D503-F2A1-54A1-B091-C46384F339F7}" dt="2026-06-29T19:10:53.441" v="207" actId="962"/>
        <pc:sldMkLst>
          <pc:docMk/>
          <pc:sldMk cId="872743323" sldId="4360"/>
        </pc:sldMkLst>
        <pc:spChg chg="mod">
          <ac:chgData name="Ginny E. Hong" userId="3186733d-03a4-43f3-a21a-2f4d91da616c" providerId="ADAL" clId="{6AD9D503-F2A1-54A1-B091-C46384F339F7}" dt="2026-06-29T19:10:53.441" v="207" actId="962"/>
          <ac:spMkLst>
            <pc:docMk/>
            <pc:sldMk cId="872743323" sldId="4360"/>
            <ac:spMk id="2" creationId="{32119C1E-049B-73ED-0246-34EC7CB5DB3C}"/>
          </ac:spMkLst>
        </pc:spChg>
        <pc:spChg chg="mod">
          <ac:chgData name="Ginny E. Hong" userId="3186733d-03a4-43f3-a21a-2f4d91da616c" providerId="ADAL" clId="{6AD9D503-F2A1-54A1-B091-C46384F339F7}" dt="2026-06-29T19:10:52.269" v="206" actId="13244"/>
          <ac:spMkLst>
            <pc:docMk/>
            <pc:sldMk cId="872743323" sldId="4360"/>
            <ac:spMk id="3" creationId="{EFD6850D-722A-753F-3D34-E8B0642C7EDB}"/>
          </ac:spMkLst>
        </pc:spChg>
      </pc:sldChg>
      <pc:sldChg chg="delSp modSp mod">
        <pc:chgData name="Ginny E. Hong" userId="3186733d-03a4-43f3-a21a-2f4d91da616c" providerId="ADAL" clId="{6AD9D503-F2A1-54A1-B091-C46384F339F7}" dt="2026-06-29T19:06:38.173" v="167" actId="962"/>
        <pc:sldMkLst>
          <pc:docMk/>
          <pc:sldMk cId="2295539392" sldId="4361"/>
        </pc:sldMkLst>
        <pc:spChg chg="mod">
          <ac:chgData name="Ginny E. Hong" userId="3186733d-03a4-43f3-a21a-2f4d91da616c" providerId="ADAL" clId="{6AD9D503-F2A1-54A1-B091-C46384F339F7}" dt="2026-06-29T19:06:38.173" v="167" actId="962"/>
          <ac:spMkLst>
            <pc:docMk/>
            <pc:sldMk cId="2295539392" sldId="4361"/>
            <ac:spMk id="2" creationId="{040F4B45-D450-4101-B325-9352BCEA0015}"/>
          </ac:spMkLst>
        </pc:spChg>
        <pc:spChg chg="mod topLvl">
          <ac:chgData name="Ginny E. Hong" userId="3186733d-03a4-43f3-a21a-2f4d91da616c" providerId="ADAL" clId="{6AD9D503-F2A1-54A1-B091-C46384F339F7}" dt="2026-06-29T19:06:36.038" v="166" actId="962"/>
          <ac:spMkLst>
            <pc:docMk/>
            <pc:sldMk cId="2295539392" sldId="4361"/>
            <ac:spMk id="5" creationId="{AC44A96B-E7B4-4D9D-9008-A1F683E80C18}"/>
          </ac:spMkLst>
        </pc:spChg>
        <pc:spChg chg="mod topLvl">
          <ac:chgData name="Ginny E. Hong" userId="3186733d-03a4-43f3-a21a-2f4d91da616c" providerId="ADAL" clId="{6AD9D503-F2A1-54A1-B091-C46384F339F7}" dt="2026-06-29T19:06:31.029" v="164" actId="165"/>
          <ac:spMkLst>
            <pc:docMk/>
            <pc:sldMk cId="2295539392" sldId="4361"/>
            <ac:spMk id="6" creationId="{79470D5D-CC5C-44EC-9A0C-1799D951FADA}"/>
          </ac:spMkLst>
        </pc:spChg>
        <pc:spChg chg="mod topLvl">
          <ac:chgData name="Ginny E. Hong" userId="3186733d-03a4-43f3-a21a-2f4d91da616c" providerId="ADAL" clId="{6AD9D503-F2A1-54A1-B091-C46384F339F7}" dt="2026-06-29T19:06:35.303" v="165" actId="962"/>
          <ac:spMkLst>
            <pc:docMk/>
            <pc:sldMk cId="2295539392" sldId="4361"/>
            <ac:spMk id="7" creationId="{882AB137-574F-1B5D-4129-B594B4F630B9}"/>
          </ac:spMkLst>
        </pc:spChg>
        <pc:spChg chg="mod topLvl">
          <ac:chgData name="Ginny E. Hong" userId="3186733d-03a4-43f3-a21a-2f4d91da616c" providerId="ADAL" clId="{6AD9D503-F2A1-54A1-B091-C46384F339F7}" dt="2026-06-29T19:06:31.029" v="164" actId="165"/>
          <ac:spMkLst>
            <pc:docMk/>
            <pc:sldMk cId="2295539392" sldId="4361"/>
            <ac:spMk id="8" creationId="{FF152AD2-7C63-BF82-B96F-CB889006DB69}"/>
          </ac:spMkLst>
        </pc:spChg>
        <pc:grpChg chg="del mod">
          <ac:chgData name="Ginny E. Hong" userId="3186733d-03a4-43f3-a21a-2f4d91da616c" providerId="ADAL" clId="{6AD9D503-F2A1-54A1-B091-C46384F339F7}" dt="2026-06-29T19:06:31.029" v="164" actId="165"/>
          <ac:grpSpMkLst>
            <pc:docMk/>
            <pc:sldMk cId="2295539392" sldId="4361"/>
            <ac:grpSpMk id="3" creationId="{44E21072-316B-5E27-0CC5-4EFAF2068697}"/>
          </ac:grpSpMkLst>
        </pc:grpChg>
        <pc:grpChg chg="del mod">
          <ac:chgData name="Ginny E. Hong" userId="3186733d-03a4-43f3-a21a-2f4d91da616c" providerId="ADAL" clId="{6AD9D503-F2A1-54A1-B091-C46384F339F7}" dt="2026-06-29T19:06:31.029" v="164" actId="165"/>
          <ac:grpSpMkLst>
            <pc:docMk/>
            <pc:sldMk cId="2295539392" sldId="4361"/>
            <ac:grpSpMk id="27" creationId="{961E34C3-EC1B-4F53-B7CB-773702482950}"/>
          </ac:grpSpMkLst>
        </pc:grpChg>
        <pc:cxnChg chg="mod">
          <ac:chgData name="Ginny E. Hong" userId="3186733d-03a4-43f3-a21a-2f4d91da616c" providerId="ADAL" clId="{6AD9D503-F2A1-54A1-B091-C46384F339F7}" dt="2026-06-29T18:51:25.626" v="49" actId="962"/>
          <ac:cxnSpMkLst>
            <pc:docMk/>
            <pc:sldMk cId="2295539392" sldId="4361"/>
            <ac:cxnSpMk id="11" creationId="{A3C30BFB-FD80-4DD5-07A5-6085266FE040}"/>
          </ac:cxnSpMkLst>
        </pc:cxnChg>
        <pc:cxnChg chg="mod">
          <ac:chgData name="Ginny E. Hong" userId="3186733d-03a4-43f3-a21a-2f4d91da616c" providerId="ADAL" clId="{6AD9D503-F2A1-54A1-B091-C46384F339F7}" dt="2026-06-29T18:51:26.498" v="50" actId="962"/>
          <ac:cxnSpMkLst>
            <pc:docMk/>
            <pc:sldMk cId="2295539392" sldId="4361"/>
            <ac:cxnSpMk id="13" creationId="{A82806A5-BB70-7F32-9795-2DCCD46775DF}"/>
          </ac:cxnSpMkLst>
        </pc:cxnChg>
      </pc:sldChg>
      <pc:sldChg chg="modSp mod">
        <pc:chgData name="Ginny E. Hong" userId="3186733d-03a4-43f3-a21a-2f4d91da616c" providerId="ADAL" clId="{6AD9D503-F2A1-54A1-B091-C46384F339F7}" dt="2026-06-29T19:09:05.321" v="181" actId="13244"/>
        <pc:sldMkLst>
          <pc:docMk/>
          <pc:sldMk cId="1960712367" sldId="4363"/>
        </pc:sldMkLst>
        <pc:spChg chg="mod">
          <ac:chgData name="Ginny E. Hong" userId="3186733d-03a4-43f3-a21a-2f4d91da616c" providerId="ADAL" clId="{6AD9D503-F2A1-54A1-B091-C46384F339F7}" dt="2026-06-29T19:09:03.252" v="180" actId="962"/>
          <ac:spMkLst>
            <pc:docMk/>
            <pc:sldMk cId="1960712367" sldId="4363"/>
            <ac:spMk id="2" creationId="{32119C1E-049B-73ED-0246-34EC7CB5DB3C}"/>
          </ac:spMkLst>
        </pc:spChg>
        <pc:spChg chg="mod">
          <ac:chgData name="Ginny E. Hong" userId="3186733d-03a4-43f3-a21a-2f4d91da616c" providerId="ADAL" clId="{6AD9D503-F2A1-54A1-B091-C46384F339F7}" dt="2026-06-29T19:09:05.321" v="181" actId="13244"/>
          <ac:spMkLst>
            <pc:docMk/>
            <pc:sldMk cId="1960712367" sldId="4363"/>
            <ac:spMk id="3" creationId="{EFD6850D-722A-753F-3D34-E8B0642C7EDB}"/>
          </ac:spMkLst>
        </pc:spChg>
        <pc:spChg chg="mod">
          <ac:chgData name="Ginny E. Hong" userId="3186733d-03a4-43f3-a21a-2f4d91da616c" providerId="ADAL" clId="{6AD9D503-F2A1-54A1-B091-C46384F339F7}" dt="2026-06-29T18:51:15.962" v="38" actId="962"/>
          <ac:spMkLst>
            <pc:docMk/>
            <pc:sldMk cId="1960712367" sldId="4363"/>
            <ac:spMk id="4" creationId="{C546DB38-C20B-638D-A7DB-B367EEC0E82D}"/>
          </ac:spMkLst>
        </pc:spChg>
        <pc:spChg chg="mod">
          <ac:chgData name="Ginny E. Hong" userId="3186733d-03a4-43f3-a21a-2f4d91da616c" providerId="ADAL" clId="{6AD9D503-F2A1-54A1-B091-C46384F339F7}" dt="2026-06-29T18:51:16.814" v="39" actId="962"/>
          <ac:spMkLst>
            <pc:docMk/>
            <pc:sldMk cId="1960712367" sldId="4363"/>
            <ac:spMk id="6" creationId="{5BB3C827-6DB8-68BC-0556-B4FE96E9A1C3}"/>
          </ac:spMkLst>
        </pc:spChg>
        <pc:grpChg chg="mod">
          <ac:chgData name="Ginny E. Hong" userId="3186733d-03a4-43f3-a21a-2f4d91da616c" providerId="ADAL" clId="{6AD9D503-F2A1-54A1-B091-C46384F339F7}" dt="2026-06-29T18:51:14.029" v="35" actId="962"/>
          <ac:grpSpMkLst>
            <pc:docMk/>
            <pc:sldMk cId="1960712367" sldId="4363"/>
            <ac:grpSpMk id="7" creationId="{C0D510B1-E1AF-4899-98CC-1F99EFED1B63}"/>
          </ac:grpSpMkLst>
        </pc:grpChg>
        <pc:grpChg chg="mod">
          <ac:chgData name="Ginny E. Hong" userId="3186733d-03a4-43f3-a21a-2f4d91da616c" providerId="ADAL" clId="{6AD9D503-F2A1-54A1-B091-C46384F339F7}" dt="2026-06-29T18:51:14.762" v="36" actId="962"/>
          <ac:grpSpMkLst>
            <pc:docMk/>
            <pc:sldMk cId="1960712367" sldId="4363"/>
            <ac:grpSpMk id="10" creationId="{C35A4058-141F-4424-89C7-9866A3FD2105}"/>
          </ac:grpSpMkLst>
        </pc:grpChg>
        <pc:grpChg chg="mod">
          <ac:chgData name="Ginny E. Hong" userId="3186733d-03a4-43f3-a21a-2f4d91da616c" providerId="ADAL" clId="{6AD9D503-F2A1-54A1-B091-C46384F339F7}" dt="2026-06-29T18:51:15.368" v="37" actId="962"/>
          <ac:grpSpMkLst>
            <pc:docMk/>
            <pc:sldMk cId="1960712367" sldId="4363"/>
            <ac:grpSpMk id="16" creationId="{909AB204-E6F7-4BF3-8879-9A4842E211A0}"/>
          </ac:grpSpMkLst>
        </pc:grpChg>
      </pc:sldChg>
      <pc:sldChg chg="delSp modSp mod">
        <pc:chgData name="Ginny E. Hong" userId="3186733d-03a4-43f3-a21a-2f4d91da616c" providerId="ADAL" clId="{6AD9D503-F2A1-54A1-B091-C46384F339F7}" dt="2026-06-29T19:10:04.204" v="202" actId="13244"/>
        <pc:sldMkLst>
          <pc:docMk/>
          <pc:sldMk cId="383727638" sldId="4365"/>
        </pc:sldMkLst>
        <pc:spChg chg="mod">
          <ac:chgData name="Ginny E. Hong" userId="3186733d-03a4-43f3-a21a-2f4d91da616c" providerId="ADAL" clId="{6AD9D503-F2A1-54A1-B091-C46384F339F7}" dt="2026-06-29T19:09:46.616" v="193" actId="962"/>
          <ac:spMkLst>
            <pc:docMk/>
            <pc:sldMk cId="383727638" sldId="4365"/>
            <ac:spMk id="2" creationId="{DE43C0A6-888F-FC4C-BA50-A415C423B6CC}"/>
          </ac:spMkLst>
        </pc:spChg>
        <pc:spChg chg="mod topLvl">
          <ac:chgData name="Ginny E. Hong" userId="3186733d-03a4-43f3-a21a-2f4d91da616c" providerId="ADAL" clId="{6AD9D503-F2A1-54A1-B091-C46384F339F7}" dt="2026-06-29T19:09:52.491" v="195" actId="962"/>
          <ac:spMkLst>
            <pc:docMk/>
            <pc:sldMk cId="383727638" sldId="4365"/>
            <ac:spMk id="7" creationId="{81C7EBB2-028B-427F-9736-47D09F9F12F8}"/>
          </ac:spMkLst>
        </pc:spChg>
        <pc:spChg chg="mod topLvl">
          <ac:chgData name="Ginny E. Hong" userId="3186733d-03a4-43f3-a21a-2f4d91da616c" providerId="ADAL" clId="{6AD9D503-F2A1-54A1-B091-C46384F339F7}" dt="2026-06-29T19:09:52.948" v="196" actId="962"/>
          <ac:spMkLst>
            <pc:docMk/>
            <pc:sldMk cId="383727638" sldId="4365"/>
            <ac:spMk id="8" creationId="{9ECC076C-A7F5-4061-B590-2B63EF892781}"/>
          </ac:spMkLst>
        </pc:spChg>
        <pc:spChg chg="mod topLvl">
          <ac:chgData name="Ginny E. Hong" userId="3186733d-03a4-43f3-a21a-2f4d91da616c" providerId="ADAL" clId="{6AD9D503-F2A1-54A1-B091-C46384F339F7}" dt="2026-06-29T19:09:53.451" v="197" actId="962"/>
          <ac:spMkLst>
            <pc:docMk/>
            <pc:sldMk cId="383727638" sldId="4365"/>
            <ac:spMk id="9" creationId="{AED57CC8-6C2B-4DCC-8B38-CB4A0895A354}"/>
          </ac:spMkLst>
        </pc:spChg>
        <pc:spChg chg="mod topLvl">
          <ac:chgData name="Ginny E. Hong" userId="3186733d-03a4-43f3-a21a-2f4d91da616c" providerId="ADAL" clId="{6AD9D503-F2A1-54A1-B091-C46384F339F7}" dt="2026-06-29T19:09:53.982" v="198" actId="962"/>
          <ac:spMkLst>
            <pc:docMk/>
            <pc:sldMk cId="383727638" sldId="4365"/>
            <ac:spMk id="10" creationId="{4AE2F39D-880B-46A0-8A34-2C505B0D3D91}"/>
          </ac:spMkLst>
        </pc:spChg>
        <pc:spChg chg="mod topLvl">
          <ac:chgData name="Ginny E. Hong" userId="3186733d-03a4-43f3-a21a-2f4d91da616c" providerId="ADAL" clId="{6AD9D503-F2A1-54A1-B091-C46384F339F7}" dt="2026-06-29T19:09:50.056" v="194" actId="165"/>
          <ac:spMkLst>
            <pc:docMk/>
            <pc:sldMk cId="383727638" sldId="4365"/>
            <ac:spMk id="11" creationId="{D442624B-0437-4E01-828B-BD3E63BE095F}"/>
          </ac:spMkLst>
        </pc:spChg>
        <pc:spChg chg="mod topLvl">
          <ac:chgData name="Ginny E. Hong" userId="3186733d-03a4-43f3-a21a-2f4d91da616c" providerId="ADAL" clId="{6AD9D503-F2A1-54A1-B091-C46384F339F7}" dt="2026-06-29T19:09:57.227" v="199" actId="13244"/>
          <ac:spMkLst>
            <pc:docMk/>
            <pc:sldMk cId="383727638" sldId="4365"/>
            <ac:spMk id="12" creationId="{31415BDB-675F-498A-BAEC-3CCCF44D1397}"/>
          </ac:spMkLst>
        </pc:spChg>
        <pc:spChg chg="mod topLvl">
          <ac:chgData name="Ginny E. Hong" userId="3186733d-03a4-43f3-a21a-2f4d91da616c" providerId="ADAL" clId="{6AD9D503-F2A1-54A1-B091-C46384F339F7}" dt="2026-06-29T19:09:50.056" v="194" actId="165"/>
          <ac:spMkLst>
            <pc:docMk/>
            <pc:sldMk cId="383727638" sldId="4365"/>
            <ac:spMk id="13" creationId="{38B8ACB1-2879-4C97-A05F-36DC4778260C}"/>
          </ac:spMkLst>
        </pc:spChg>
        <pc:spChg chg="mod topLvl">
          <ac:chgData name="Ginny E. Hong" userId="3186733d-03a4-43f3-a21a-2f4d91da616c" providerId="ADAL" clId="{6AD9D503-F2A1-54A1-B091-C46384F339F7}" dt="2026-06-29T19:09:50.056" v="194" actId="165"/>
          <ac:spMkLst>
            <pc:docMk/>
            <pc:sldMk cId="383727638" sldId="4365"/>
            <ac:spMk id="14" creationId="{44519714-900C-4E3E-AF72-28834AF01F6B}"/>
          </ac:spMkLst>
        </pc:spChg>
        <pc:spChg chg="mod topLvl">
          <ac:chgData name="Ginny E. Hong" userId="3186733d-03a4-43f3-a21a-2f4d91da616c" providerId="ADAL" clId="{6AD9D503-F2A1-54A1-B091-C46384F339F7}" dt="2026-06-29T19:10:00.782" v="200" actId="962"/>
          <ac:spMkLst>
            <pc:docMk/>
            <pc:sldMk cId="383727638" sldId="4365"/>
            <ac:spMk id="15" creationId="{5D103239-3426-43BF-9371-4D271154633C}"/>
          </ac:spMkLst>
        </pc:spChg>
        <pc:spChg chg="mod topLvl">
          <ac:chgData name="Ginny E. Hong" userId="3186733d-03a4-43f3-a21a-2f4d91da616c" providerId="ADAL" clId="{6AD9D503-F2A1-54A1-B091-C46384F339F7}" dt="2026-06-29T19:10:01.301" v="201" actId="962"/>
          <ac:spMkLst>
            <pc:docMk/>
            <pc:sldMk cId="383727638" sldId="4365"/>
            <ac:spMk id="16" creationId="{CCA0B974-1FB7-478F-95BE-D261C2BD7722}"/>
          </ac:spMkLst>
        </pc:spChg>
        <pc:spChg chg="mod">
          <ac:chgData name="Ginny E. Hong" userId="3186733d-03a4-43f3-a21a-2f4d91da616c" providerId="ADAL" clId="{6AD9D503-F2A1-54A1-B091-C46384F339F7}" dt="2026-06-29T19:10:04.204" v="202" actId="13244"/>
          <ac:spMkLst>
            <pc:docMk/>
            <pc:sldMk cId="383727638" sldId="4365"/>
            <ac:spMk id="22" creationId="{D4EE8D6F-AB7E-4C08-8909-4069EF0231DC}"/>
          </ac:spMkLst>
        </pc:spChg>
        <pc:grpChg chg="mod">
          <ac:chgData name="Ginny E. Hong" userId="3186733d-03a4-43f3-a21a-2f4d91da616c" providerId="ADAL" clId="{6AD9D503-F2A1-54A1-B091-C46384F339F7}" dt="2026-06-29T18:51:10.429" v="32" actId="962"/>
          <ac:grpSpMkLst>
            <pc:docMk/>
            <pc:sldMk cId="383727638" sldId="4365"/>
            <ac:grpSpMk id="3" creationId="{357C8EC8-2F7D-4674-AED0-FF49041D5D79}"/>
          </ac:grpSpMkLst>
        </pc:grpChg>
      </pc:sldChg>
      <pc:sldChg chg="modSp mod">
        <pc:chgData name="Ginny E. Hong" userId="3186733d-03a4-43f3-a21a-2f4d91da616c" providerId="ADAL" clId="{6AD9D503-F2A1-54A1-B091-C46384F339F7}" dt="2026-06-29T19:07:59.580" v="174" actId="13244"/>
        <pc:sldMkLst>
          <pc:docMk/>
          <pc:sldMk cId="1669932817" sldId="4366"/>
        </pc:sldMkLst>
        <pc:spChg chg="mod">
          <ac:chgData name="Ginny E. Hong" userId="3186733d-03a4-43f3-a21a-2f4d91da616c" providerId="ADAL" clId="{6AD9D503-F2A1-54A1-B091-C46384F339F7}" dt="2026-06-29T19:07:56.268" v="173" actId="962"/>
          <ac:spMkLst>
            <pc:docMk/>
            <pc:sldMk cId="1669932817" sldId="4366"/>
            <ac:spMk id="2" creationId="{32119C1E-049B-73ED-0246-34EC7CB5DB3C}"/>
          </ac:spMkLst>
        </pc:spChg>
        <pc:spChg chg="mod">
          <ac:chgData name="Ginny E. Hong" userId="3186733d-03a4-43f3-a21a-2f4d91da616c" providerId="ADAL" clId="{6AD9D503-F2A1-54A1-B091-C46384F339F7}" dt="2026-06-29T19:07:59.580" v="174" actId="13244"/>
          <ac:spMkLst>
            <pc:docMk/>
            <pc:sldMk cId="1669932817" sldId="4366"/>
            <ac:spMk id="3" creationId="{EFD6850D-722A-753F-3D34-E8B0642C7EDB}"/>
          </ac:spMkLst>
        </pc:spChg>
        <pc:spChg chg="mod">
          <ac:chgData name="Ginny E. Hong" userId="3186733d-03a4-43f3-a21a-2f4d91da616c" providerId="ADAL" clId="{6AD9D503-F2A1-54A1-B091-C46384F339F7}" dt="2026-06-29T19:07:55.564" v="172" actId="962"/>
          <ac:spMkLst>
            <pc:docMk/>
            <pc:sldMk cId="1669932817" sldId="4366"/>
            <ac:spMk id="5" creationId="{0A381EBF-40A4-4842-8143-B290171D15DF}"/>
          </ac:spMkLst>
        </pc:spChg>
      </pc:sldChg>
      <pc:sldChg chg="delSp modSp mod">
        <pc:chgData name="Ginny E. Hong" userId="3186733d-03a4-43f3-a21a-2f4d91da616c" providerId="ADAL" clId="{6AD9D503-F2A1-54A1-B091-C46384F339F7}" dt="2026-06-29T19:10:36.186" v="205" actId="962"/>
        <pc:sldMkLst>
          <pc:docMk/>
          <pc:sldMk cId="940070478" sldId="4367"/>
        </pc:sldMkLst>
        <pc:spChg chg="mod">
          <ac:chgData name="Ginny E. Hong" userId="3186733d-03a4-43f3-a21a-2f4d91da616c" providerId="ADAL" clId="{6AD9D503-F2A1-54A1-B091-C46384F339F7}" dt="2026-06-29T18:56:27.506" v="136" actId="962"/>
          <ac:spMkLst>
            <pc:docMk/>
            <pc:sldMk cId="940070478" sldId="4367"/>
            <ac:spMk id="2" creationId="{DE43C0A6-888F-FC4C-BA50-A415C423B6CC}"/>
          </ac:spMkLst>
        </pc:spChg>
        <pc:spChg chg="mod">
          <ac:chgData name="Ginny E. Hong" userId="3186733d-03a4-43f3-a21a-2f4d91da616c" providerId="ADAL" clId="{6AD9D503-F2A1-54A1-B091-C46384F339F7}" dt="2026-06-29T18:56:30.316" v="137" actId="962"/>
          <ac:spMkLst>
            <pc:docMk/>
            <pc:sldMk cId="940070478" sldId="4367"/>
            <ac:spMk id="8" creationId="{B790ED69-B2CC-47E6-87EA-D7A85322881A}"/>
          </ac:spMkLst>
        </pc:spChg>
        <pc:spChg chg="mod topLvl">
          <ac:chgData name="Ginny E. Hong" userId="3186733d-03a4-43f3-a21a-2f4d91da616c" providerId="ADAL" clId="{6AD9D503-F2A1-54A1-B091-C46384F339F7}" dt="2026-06-29T19:10:36.186" v="205" actId="962"/>
          <ac:spMkLst>
            <pc:docMk/>
            <pc:sldMk cId="940070478" sldId="4367"/>
            <ac:spMk id="12" creationId="{A8A8DA7A-A3A5-43C8-802D-60C2DF41E52D}"/>
          </ac:spMkLst>
        </pc:spChg>
        <pc:spChg chg="mod topLvl">
          <ac:chgData name="Ginny E. Hong" userId="3186733d-03a4-43f3-a21a-2f4d91da616c" providerId="ADAL" clId="{6AD9D503-F2A1-54A1-B091-C46384F339F7}" dt="2026-06-29T19:10:27.120" v="203" actId="165"/>
          <ac:spMkLst>
            <pc:docMk/>
            <pc:sldMk cId="940070478" sldId="4367"/>
            <ac:spMk id="25" creationId="{4C4E5DE1-DA5A-4443-8176-93254CE21D51}"/>
          </ac:spMkLst>
        </pc:spChg>
        <pc:spChg chg="mod topLvl">
          <ac:chgData name="Ginny E. Hong" userId="3186733d-03a4-43f3-a21a-2f4d91da616c" providerId="ADAL" clId="{6AD9D503-F2A1-54A1-B091-C46384F339F7}" dt="2026-06-29T19:10:35.383" v="204" actId="962"/>
          <ac:spMkLst>
            <pc:docMk/>
            <pc:sldMk cId="940070478" sldId="4367"/>
            <ac:spMk id="35" creationId="{79759456-3671-4FAC-9FC1-A0AA1968118E}"/>
          </ac:spMkLst>
        </pc:spChg>
        <pc:spChg chg="mod topLvl">
          <ac:chgData name="Ginny E. Hong" userId="3186733d-03a4-43f3-a21a-2f4d91da616c" providerId="ADAL" clId="{6AD9D503-F2A1-54A1-B091-C46384F339F7}" dt="2026-06-29T19:10:27.120" v="203" actId="165"/>
          <ac:spMkLst>
            <pc:docMk/>
            <pc:sldMk cId="940070478" sldId="4367"/>
            <ac:spMk id="36" creationId="{B848AB5F-FAD1-477E-AA8F-591DFBD2B494}"/>
          </ac:spMkLst>
        </pc:spChg>
        <pc:grpChg chg="del mod">
          <ac:chgData name="Ginny E. Hong" userId="3186733d-03a4-43f3-a21a-2f4d91da616c" providerId="ADAL" clId="{6AD9D503-F2A1-54A1-B091-C46384F339F7}" dt="2026-06-29T19:10:27.120" v="203" actId="165"/>
          <ac:grpSpMkLst>
            <pc:docMk/>
            <pc:sldMk cId="940070478" sldId="4367"/>
            <ac:grpSpMk id="4" creationId="{E2FCFC08-514A-4024-9AE2-33F2A05D61CB}"/>
          </ac:grpSpMkLst>
        </pc:grpChg>
      </pc:sldChg>
      <pc:sldChg chg="modSp mod">
        <pc:chgData name="Ginny E. Hong" userId="3186733d-03a4-43f3-a21a-2f4d91da616c" providerId="ADAL" clId="{6AD9D503-F2A1-54A1-B091-C46384F339F7}" dt="2026-06-29T19:20:21.594" v="231" actId="962"/>
        <pc:sldMkLst>
          <pc:docMk/>
          <pc:sldMk cId="404317927" sldId="4375"/>
        </pc:sldMkLst>
        <pc:spChg chg="mod">
          <ac:chgData name="Ginny E. Hong" userId="3186733d-03a4-43f3-a21a-2f4d91da616c" providerId="ADAL" clId="{6AD9D503-F2A1-54A1-B091-C46384F339F7}" dt="2026-06-29T19:20:21.594" v="231" actId="962"/>
          <ac:spMkLst>
            <pc:docMk/>
            <pc:sldMk cId="404317927" sldId="4375"/>
            <ac:spMk id="2" creationId="{70EACA4A-5591-2183-A134-DB8CABDFF9F3}"/>
          </ac:spMkLst>
        </pc:spChg>
        <pc:spChg chg="mod">
          <ac:chgData name="Ginny E. Hong" userId="3186733d-03a4-43f3-a21a-2f4d91da616c" providerId="ADAL" clId="{6AD9D503-F2A1-54A1-B091-C46384F339F7}" dt="2026-06-29T18:50:21.417" v="8" actId="962"/>
          <ac:spMkLst>
            <pc:docMk/>
            <pc:sldMk cId="404317927" sldId="4375"/>
            <ac:spMk id="4" creationId="{DEC9A7A4-1012-34DC-D5BA-4CB5DF5773C4}"/>
          </ac:spMkLst>
        </pc:spChg>
        <pc:spChg chg="mod">
          <ac:chgData name="Ginny E. Hong" userId="3186733d-03a4-43f3-a21a-2f4d91da616c" providerId="ADAL" clId="{6AD9D503-F2A1-54A1-B091-C46384F339F7}" dt="2026-06-29T18:50:22.468" v="9" actId="962"/>
          <ac:spMkLst>
            <pc:docMk/>
            <pc:sldMk cId="404317927" sldId="4375"/>
            <ac:spMk id="6" creationId="{A27ACDE1-263D-97E5-4065-289E75883423}"/>
          </ac:spMkLst>
        </pc:spChg>
      </pc:sldChg>
      <pc:sldChg chg="modSp mod">
        <pc:chgData name="Ginny E. Hong" userId="3186733d-03a4-43f3-a21a-2f4d91da616c" providerId="ADAL" clId="{6AD9D503-F2A1-54A1-B091-C46384F339F7}" dt="2026-06-29T19:20:15.296" v="230" actId="962"/>
        <pc:sldMkLst>
          <pc:docMk/>
          <pc:sldMk cId="2751885410" sldId="4376"/>
        </pc:sldMkLst>
        <pc:spChg chg="mod">
          <ac:chgData name="Ginny E. Hong" userId="3186733d-03a4-43f3-a21a-2f4d91da616c" providerId="ADAL" clId="{6AD9D503-F2A1-54A1-B091-C46384F339F7}" dt="2026-06-29T19:20:09.732" v="227" actId="962"/>
          <ac:spMkLst>
            <pc:docMk/>
            <pc:sldMk cId="2751885410" sldId="4376"/>
            <ac:spMk id="2" creationId="{D216BEDC-134F-795D-2A64-EA3AD74FF693}"/>
          </ac:spMkLst>
        </pc:spChg>
        <pc:spChg chg="mod">
          <ac:chgData name="Ginny E. Hong" userId="3186733d-03a4-43f3-a21a-2f4d91da616c" providerId="ADAL" clId="{6AD9D503-F2A1-54A1-B091-C46384F339F7}" dt="2026-06-29T19:20:14.415" v="228" actId="13244"/>
          <ac:spMkLst>
            <pc:docMk/>
            <pc:sldMk cId="2751885410" sldId="4376"/>
            <ac:spMk id="3" creationId="{2520883A-7725-E80D-4789-04738923134A}"/>
          </ac:spMkLst>
        </pc:spChg>
        <pc:spChg chg="mod">
          <ac:chgData name="Ginny E. Hong" userId="3186733d-03a4-43f3-a21a-2f4d91da616c" providerId="ADAL" clId="{6AD9D503-F2A1-54A1-B091-C46384F339F7}" dt="2026-06-29T19:20:15.296" v="230" actId="962"/>
          <ac:spMkLst>
            <pc:docMk/>
            <pc:sldMk cId="2751885410" sldId="4376"/>
            <ac:spMk id="5" creationId="{A7516230-645F-D56D-F7CF-81BF665D2815}"/>
          </ac:spMkLst>
        </pc:spChg>
      </pc:sldChg>
      <pc:sldChg chg="modSp mod">
        <pc:chgData name="Ginny E. Hong" userId="3186733d-03a4-43f3-a21a-2f4d91da616c" providerId="ADAL" clId="{6AD9D503-F2A1-54A1-B091-C46384F339F7}" dt="2026-06-29T19:19:56.213" v="225" actId="962"/>
        <pc:sldMkLst>
          <pc:docMk/>
          <pc:sldMk cId="2009237699" sldId="4377"/>
        </pc:sldMkLst>
        <pc:spChg chg="mod">
          <ac:chgData name="Ginny E. Hong" userId="3186733d-03a4-43f3-a21a-2f4d91da616c" providerId="ADAL" clId="{6AD9D503-F2A1-54A1-B091-C46384F339F7}" dt="2026-06-29T19:19:56.213" v="225" actId="962"/>
          <ac:spMkLst>
            <pc:docMk/>
            <pc:sldMk cId="2009237699" sldId="4377"/>
            <ac:spMk id="2" creationId="{4EF4D2EC-6753-3720-7544-5811F8966B29}"/>
          </ac:spMkLst>
        </pc:spChg>
        <pc:picChg chg="mod">
          <ac:chgData name="Ginny E. Hong" userId="3186733d-03a4-43f3-a21a-2f4d91da616c" providerId="ADAL" clId="{6AD9D503-F2A1-54A1-B091-C46384F339F7}" dt="2026-06-29T18:50:24.102" v="10" actId="962"/>
          <ac:picMkLst>
            <pc:docMk/>
            <pc:sldMk cId="2009237699" sldId="4377"/>
            <ac:picMk id="5" creationId="{4C365573-3668-E33B-F00A-2C6E53385D51}"/>
          </ac:picMkLst>
        </pc:picChg>
      </pc:sldChg>
      <pc:sldChg chg="delSp modSp mod">
        <pc:chgData name="Ginny E. Hong" userId="3186733d-03a4-43f3-a21a-2f4d91da616c" providerId="ADAL" clId="{6AD9D503-F2A1-54A1-B091-C46384F339F7}" dt="2026-06-29T19:11:34.446" v="218" actId="962"/>
        <pc:sldMkLst>
          <pc:docMk/>
          <pc:sldMk cId="1656153631" sldId="4378"/>
        </pc:sldMkLst>
        <pc:spChg chg="mod">
          <ac:chgData name="Ginny E. Hong" userId="3186733d-03a4-43f3-a21a-2f4d91da616c" providerId="ADAL" clId="{6AD9D503-F2A1-54A1-B091-C46384F339F7}" dt="2026-06-29T19:11:18.140" v="212" actId="962"/>
          <ac:spMkLst>
            <pc:docMk/>
            <pc:sldMk cId="1656153631" sldId="4378"/>
            <ac:spMk id="2" creationId="{8B86080A-033C-8E92-BB31-5263445C4246}"/>
          </ac:spMkLst>
        </pc:spChg>
        <pc:spChg chg="mod topLvl">
          <ac:chgData name="Ginny E. Hong" userId="3186733d-03a4-43f3-a21a-2f4d91da616c" providerId="ADAL" clId="{6AD9D503-F2A1-54A1-B091-C46384F339F7}" dt="2026-06-29T19:11:32.043" v="217" actId="165"/>
          <ac:spMkLst>
            <pc:docMk/>
            <pc:sldMk cId="1656153631" sldId="4378"/>
            <ac:spMk id="4" creationId="{EE523A6C-496A-A3A2-D113-1BFDC28010B0}"/>
          </ac:spMkLst>
        </pc:spChg>
        <pc:spChg chg="mod topLvl">
          <ac:chgData name="Ginny E. Hong" userId="3186733d-03a4-43f3-a21a-2f4d91da616c" providerId="ADAL" clId="{6AD9D503-F2A1-54A1-B091-C46384F339F7}" dt="2026-06-29T19:11:34.446" v="218" actId="962"/>
          <ac:spMkLst>
            <pc:docMk/>
            <pc:sldMk cId="1656153631" sldId="4378"/>
            <ac:spMk id="5" creationId="{99FC5F55-DFC2-4268-A89E-7445B4D2C8A1}"/>
          </ac:spMkLst>
        </pc:spChg>
        <pc:spChg chg="mod topLvl">
          <ac:chgData name="Ginny E. Hong" userId="3186733d-03a4-43f3-a21a-2f4d91da616c" providerId="ADAL" clId="{6AD9D503-F2A1-54A1-B091-C46384F339F7}" dt="2026-06-29T19:11:27.666" v="216" actId="962"/>
          <ac:spMkLst>
            <pc:docMk/>
            <pc:sldMk cId="1656153631" sldId="4378"/>
            <ac:spMk id="10" creationId="{068BEE8E-F59D-A013-070E-C29E11FFFC43}"/>
          </ac:spMkLst>
        </pc:spChg>
        <pc:spChg chg="mod topLvl">
          <ac:chgData name="Ginny E. Hong" userId="3186733d-03a4-43f3-a21a-2f4d91da616c" providerId="ADAL" clId="{6AD9D503-F2A1-54A1-B091-C46384F339F7}" dt="2026-06-29T19:11:32.043" v="217" actId="165"/>
          <ac:spMkLst>
            <pc:docMk/>
            <pc:sldMk cId="1656153631" sldId="4378"/>
            <ac:spMk id="20" creationId="{E3E60B95-FCBE-714D-2670-54EAE9FF34F3}"/>
          </ac:spMkLst>
        </pc:spChg>
        <pc:grpChg chg="del mod topLvl">
          <ac:chgData name="Ginny E. Hong" userId="3186733d-03a4-43f3-a21a-2f4d91da616c" providerId="ADAL" clId="{6AD9D503-F2A1-54A1-B091-C46384F339F7}" dt="2026-06-29T19:11:32.043" v="217" actId="165"/>
          <ac:grpSpMkLst>
            <pc:docMk/>
            <pc:sldMk cId="1656153631" sldId="4378"/>
            <ac:grpSpMk id="6" creationId="{DB49DDC3-7F69-F749-E409-1A93180E787D}"/>
          </ac:grpSpMkLst>
        </pc:grpChg>
        <pc:grpChg chg="del mod">
          <ac:chgData name="Ginny E. Hong" userId="3186733d-03a4-43f3-a21a-2f4d91da616c" providerId="ADAL" clId="{6AD9D503-F2A1-54A1-B091-C46384F339F7}" dt="2026-06-29T19:11:24.243" v="215" actId="165"/>
          <ac:grpSpMkLst>
            <pc:docMk/>
            <pc:sldMk cId="1656153631" sldId="4378"/>
            <ac:grpSpMk id="7" creationId="{3EC775F0-0D61-7DCC-4B34-03C4067C155A}"/>
          </ac:grpSpMkLst>
        </pc:grpChg>
      </pc:sldChg>
      <pc:sldChg chg="modSp mod">
        <pc:chgData name="Ginny E. Hong" userId="3186733d-03a4-43f3-a21a-2f4d91da616c" providerId="ADAL" clId="{6AD9D503-F2A1-54A1-B091-C46384F339F7}" dt="2026-06-29T19:11:01.157" v="208" actId="962"/>
        <pc:sldMkLst>
          <pc:docMk/>
          <pc:sldMk cId="3545728312" sldId="4379"/>
        </pc:sldMkLst>
        <pc:spChg chg="mod">
          <ac:chgData name="Ginny E. Hong" userId="3186733d-03a4-43f3-a21a-2f4d91da616c" providerId="ADAL" clId="{6AD9D503-F2A1-54A1-B091-C46384F339F7}" dt="2026-06-29T19:11:01.157" v="208" actId="962"/>
          <ac:spMkLst>
            <pc:docMk/>
            <pc:sldMk cId="3545728312" sldId="4379"/>
            <ac:spMk id="2" creationId="{DD0F11E8-F163-18D9-5EE2-983F42602A23}"/>
          </ac:spMkLst>
        </pc:spChg>
        <pc:spChg chg="mod">
          <ac:chgData name="Ginny E. Hong" userId="3186733d-03a4-43f3-a21a-2f4d91da616c" providerId="ADAL" clId="{6AD9D503-F2A1-54A1-B091-C46384F339F7}" dt="2026-06-29T18:50:56.042" v="25" actId="962"/>
          <ac:spMkLst>
            <pc:docMk/>
            <pc:sldMk cId="3545728312" sldId="4379"/>
            <ac:spMk id="4" creationId="{CF56F979-3735-F8C1-B3C2-1F790D0970EF}"/>
          </ac:spMkLst>
        </pc:spChg>
      </pc:sldChg>
      <pc:sldChg chg="modSp mod">
        <pc:chgData name="Ginny E. Hong" userId="3186733d-03a4-43f3-a21a-2f4d91da616c" providerId="ADAL" clId="{6AD9D503-F2A1-54A1-B091-C46384F339F7}" dt="2026-06-29T18:56:20.734" v="135" actId="962"/>
        <pc:sldMkLst>
          <pc:docMk/>
          <pc:sldMk cId="2944553001" sldId="4380"/>
        </pc:sldMkLst>
        <pc:spChg chg="mod">
          <ac:chgData name="Ginny E. Hong" userId="3186733d-03a4-43f3-a21a-2f4d91da616c" providerId="ADAL" clId="{6AD9D503-F2A1-54A1-B091-C46384F339F7}" dt="2026-06-29T18:56:20.734" v="135" actId="962"/>
          <ac:spMkLst>
            <pc:docMk/>
            <pc:sldMk cId="2944553001" sldId="4380"/>
            <ac:spMk id="2" creationId="{734BF895-310B-1960-ED95-7C563FB08480}"/>
          </ac:spMkLst>
        </pc:spChg>
        <pc:spChg chg="mod">
          <ac:chgData name="Ginny E. Hong" userId="3186733d-03a4-43f3-a21a-2f4d91da616c" providerId="ADAL" clId="{6AD9D503-F2A1-54A1-B091-C46384F339F7}" dt="2026-06-29T18:51:00.546" v="29" actId="962"/>
          <ac:spMkLst>
            <pc:docMk/>
            <pc:sldMk cId="2944553001" sldId="4380"/>
            <ac:spMk id="65" creationId="{0930E0A6-1C0A-8F1C-E9EB-AD8B83F12460}"/>
          </ac:spMkLst>
        </pc:spChg>
        <pc:spChg chg="mod">
          <ac:chgData name="Ginny E. Hong" userId="3186733d-03a4-43f3-a21a-2f4d91da616c" providerId="ADAL" clId="{6AD9D503-F2A1-54A1-B091-C46384F339F7}" dt="2026-06-29T18:51:01.577" v="30" actId="962"/>
          <ac:spMkLst>
            <pc:docMk/>
            <pc:sldMk cId="2944553001" sldId="4380"/>
            <ac:spMk id="66" creationId="{77F1DD79-BDC4-519D-3893-EAD1935BB466}"/>
          </ac:spMkLst>
        </pc:spChg>
        <pc:grpChg chg="mod">
          <ac:chgData name="Ginny E. Hong" userId="3186733d-03a4-43f3-a21a-2f4d91da616c" providerId="ADAL" clId="{6AD9D503-F2A1-54A1-B091-C46384F339F7}" dt="2026-06-29T18:50:58.554" v="27" actId="962"/>
          <ac:grpSpMkLst>
            <pc:docMk/>
            <pc:sldMk cId="2944553001" sldId="4380"/>
            <ac:grpSpMk id="30" creationId="{860B38CC-BF3A-881C-8F88-CF9FE12BD44C}"/>
          </ac:grpSpMkLst>
        </pc:grpChg>
        <pc:grpChg chg="mod">
          <ac:chgData name="Ginny E. Hong" userId="3186733d-03a4-43f3-a21a-2f4d91da616c" providerId="ADAL" clId="{6AD9D503-F2A1-54A1-B091-C46384F339F7}" dt="2026-06-29T18:50:59.458" v="28" actId="962"/>
          <ac:grpSpMkLst>
            <pc:docMk/>
            <pc:sldMk cId="2944553001" sldId="4380"/>
            <ac:grpSpMk id="52" creationId="{8CC9222F-D8B4-50D7-69FE-48E18B76B6DD}"/>
          </ac:grpSpMkLst>
        </pc:grpChg>
        <pc:picChg chg="mod">
          <ac:chgData name="Ginny E. Hong" userId="3186733d-03a4-43f3-a21a-2f4d91da616c" providerId="ADAL" clId="{6AD9D503-F2A1-54A1-B091-C46384F339F7}" dt="2026-06-29T18:50:57.400" v="26" actId="962"/>
          <ac:picMkLst>
            <pc:docMk/>
            <pc:sldMk cId="2944553001" sldId="4380"/>
            <ac:picMk id="12" creationId="{3DC5E8EC-9DD4-D379-3FA2-559CEA8CBA80}"/>
          </ac:picMkLst>
        </pc:picChg>
      </pc:sldChg>
      <pc:sldChg chg="modSp">
        <pc:chgData name="Ginny E. Hong" userId="3186733d-03a4-43f3-a21a-2f4d91da616c" providerId="ADAL" clId="{6AD9D503-F2A1-54A1-B091-C46384F339F7}" dt="2026-06-29T19:08:12.695" v="175" actId="962"/>
        <pc:sldMkLst>
          <pc:docMk/>
          <pc:sldMk cId="408407815" sldId="4383"/>
        </pc:sldMkLst>
        <pc:spChg chg="mod">
          <ac:chgData name="Ginny E. Hong" userId="3186733d-03a4-43f3-a21a-2f4d91da616c" providerId="ADAL" clId="{6AD9D503-F2A1-54A1-B091-C46384F339F7}" dt="2026-06-29T19:08:12.695" v="175" actId="962"/>
          <ac:spMkLst>
            <pc:docMk/>
            <pc:sldMk cId="408407815" sldId="4383"/>
            <ac:spMk id="2" creationId="{E3192C43-C0BE-3E87-3BBF-9BC318CD6158}"/>
          </ac:spMkLst>
        </pc:spChg>
      </pc:sldChg>
      <pc:sldChg chg="modSp">
        <pc:chgData name="Ginny E. Hong" userId="3186733d-03a4-43f3-a21a-2f4d91da616c" providerId="ADAL" clId="{6AD9D503-F2A1-54A1-B091-C46384F339F7}" dt="2026-06-29T19:07:09.837" v="168" actId="962"/>
        <pc:sldMkLst>
          <pc:docMk/>
          <pc:sldMk cId="1090358760" sldId="4384"/>
        </pc:sldMkLst>
        <pc:spChg chg="mod">
          <ac:chgData name="Ginny E. Hong" userId="3186733d-03a4-43f3-a21a-2f4d91da616c" providerId="ADAL" clId="{6AD9D503-F2A1-54A1-B091-C46384F339F7}" dt="2026-06-29T19:07:09.837" v="168" actId="962"/>
          <ac:spMkLst>
            <pc:docMk/>
            <pc:sldMk cId="1090358760" sldId="4384"/>
            <ac:spMk id="2" creationId="{B68B76F5-9A63-DE1C-9ACA-F220648E3986}"/>
          </ac:spMkLst>
        </pc:spChg>
      </pc:sldChg>
      <pc:sldChg chg="modSp mod">
        <pc:chgData name="Ginny E. Hong" userId="3186733d-03a4-43f3-a21a-2f4d91da616c" providerId="ADAL" clId="{6AD9D503-F2A1-54A1-B091-C46384F339F7}" dt="2026-06-29T19:19:35.206" v="222" actId="962"/>
        <pc:sldMkLst>
          <pc:docMk/>
          <pc:sldMk cId="1449858504" sldId="4385"/>
        </pc:sldMkLst>
        <pc:spChg chg="mod">
          <ac:chgData name="Ginny E. Hong" userId="3186733d-03a4-43f3-a21a-2f4d91da616c" providerId="ADAL" clId="{6AD9D503-F2A1-54A1-B091-C46384F339F7}" dt="2026-06-29T19:19:35.206" v="222" actId="962"/>
          <ac:spMkLst>
            <pc:docMk/>
            <pc:sldMk cId="1449858504" sldId="4385"/>
            <ac:spMk id="2" creationId="{FD3409CD-42DE-A80C-3377-15216F4E9921}"/>
          </ac:spMkLst>
        </pc:spChg>
        <pc:picChg chg="mod">
          <ac:chgData name="Ginny E. Hong" userId="3186733d-03a4-43f3-a21a-2f4d91da616c" providerId="ADAL" clId="{6AD9D503-F2A1-54A1-B091-C46384F339F7}" dt="2026-06-29T18:50:27.541" v="13" actId="962"/>
          <ac:picMkLst>
            <pc:docMk/>
            <pc:sldMk cId="1449858504" sldId="4385"/>
            <ac:picMk id="4" creationId="{8DEB677A-323E-8F09-3F9B-69DCB618E79C}"/>
          </ac:picMkLst>
        </pc:picChg>
      </pc:sldChg>
      <pc:sldChg chg="modSp mod">
        <pc:chgData name="Ginny E. Hong" userId="3186733d-03a4-43f3-a21a-2f4d91da616c" providerId="ADAL" clId="{6AD9D503-F2A1-54A1-B091-C46384F339F7}" dt="2026-06-29T19:17:48.049" v="221" actId="962"/>
        <pc:sldMkLst>
          <pc:docMk/>
          <pc:sldMk cId="3194376843" sldId="4386"/>
        </pc:sldMkLst>
        <pc:spChg chg="mod">
          <ac:chgData name="Ginny E. Hong" userId="3186733d-03a4-43f3-a21a-2f4d91da616c" providerId="ADAL" clId="{6AD9D503-F2A1-54A1-B091-C46384F339F7}" dt="2026-06-29T19:17:48.049" v="221" actId="962"/>
          <ac:spMkLst>
            <pc:docMk/>
            <pc:sldMk cId="3194376843" sldId="4386"/>
            <ac:spMk id="2" creationId="{E9D87E20-9A53-12DC-BAA3-B8B445E4B6D1}"/>
          </ac:spMkLst>
        </pc:spChg>
        <pc:spChg chg="mod">
          <ac:chgData name="Ginny E. Hong" userId="3186733d-03a4-43f3-a21a-2f4d91da616c" providerId="ADAL" clId="{6AD9D503-F2A1-54A1-B091-C46384F339F7}" dt="2026-06-29T18:50:32.237" v="14" actId="962"/>
          <ac:spMkLst>
            <pc:docMk/>
            <pc:sldMk cId="3194376843" sldId="4386"/>
            <ac:spMk id="5" creationId="{1CBAA790-15CA-1B15-B368-8B90C9B303BB}"/>
          </ac:spMkLst>
        </pc:spChg>
        <pc:spChg chg="mod">
          <ac:chgData name="Ginny E. Hong" userId="3186733d-03a4-43f3-a21a-2f4d91da616c" providerId="ADAL" clId="{6AD9D503-F2A1-54A1-B091-C46384F339F7}" dt="2026-06-29T18:50:33.288" v="15" actId="962"/>
          <ac:spMkLst>
            <pc:docMk/>
            <pc:sldMk cId="3194376843" sldId="4386"/>
            <ac:spMk id="9" creationId="{D466EB5F-4369-8D47-A826-668F990FF894}"/>
          </ac:spMkLst>
        </pc:spChg>
        <pc:spChg chg="mod">
          <ac:chgData name="Ginny E. Hong" userId="3186733d-03a4-43f3-a21a-2f4d91da616c" providerId="ADAL" clId="{6AD9D503-F2A1-54A1-B091-C46384F339F7}" dt="2026-06-29T18:50:34.289" v="16" actId="962"/>
          <ac:spMkLst>
            <pc:docMk/>
            <pc:sldMk cId="3194376843" sldId="4386"/>
            <ac:spMk id="15" creationId="{9B4ABB48-0286-41EC-98E1-77826B3C6C60}"/>
          </ac:spMkLst>
        </pc:spChg>
        <pc:spChg chg="mod">
          <ac:chgData name="Ginny E. Hong" userId="3186733d-03a4-43f3-a21a-2f4d91da616c" providerId="ADAL" clId="{6AD9D503-F2A1-54A1-B091-C46384F339F7}" dt="2026-06-29T18:50:35.187" v="17" actId="962"/>
          <ac:spMkLst>
            <pc:docMk/>
            <pc:sldMk cId="3194376843" sldId="4386"/>
            <ac:spMk id="17" creationId="{89E14ACE-59F3-A2C5-3041-3188690EB4F9}"/>
          </ac:spMkLst>
        </pc:spChg>
        <pc:spChg chg="mod">
          <ac:chgData name="Ginny E. Hong" userId="3186733d-03a4-43f3-a21a-2f4d91da616c" providerId="ADAL" clId="{6AD9D503-F2A1-54A1-B091-C46384F339F7}" dt="2026-06-29T18:49:46.437" v="3" actId="207"/>
          <ac:spMkLst>
            <pc:docMk/>
            <pc:sldMk cId="3194376843" sldId="4386"/>
            <ac:spMk id="18" creationId="{4FCAAF12-2D16-6B6A-C2F3-D933F9F3894C}"/>
          </ac:spMkLst>
        </pc:spChg>
      </pc:sldChg>
      <pc:sldChg chg="addSp delSp modSp mod">
        <pc:chgData name="Ginny E. Hong" userId="3186733d-03a4-43f3-a21a-2f4d91da616c" providerId="ADAL" clId="{6AD9D503-F2A1-54A1-B091-C46384F339F7}" dt="2026-06-29T19:11:11.212" v="211" actId="962"/>
        <pc:sldMkLst>
          <pc:docMk/>
          <pc:sldMk cId="3460340216" sldId="4387"/>
        </pc:sldMkLst>
        <pc:spChg chg="mod">
          <ac:chgData name="Ginny E. Hong" userId="3186733d-03a4-43f3-a21a-2f4d91da616c" providerId="ADAL" clId="{6AD9D503-F2A1-54A1-B091-C46384F339F7}" dt="2026-06-29T19:11:11.212" v="211" actId="962"/>
          <ac:spMkLst>
            <pc:docMk/>
            <pc:sldMk cId="3460340216" sldId="4387"/>
            <ac:spMk id="2" creationId="{4E954C19-D6FD-FFB8-0B42-8C827541BCB2}"/>
          </ac:spMkLst>
        </pc:spChg>
        <pc:spChg chg="mod">
          <ac:chgData name="Ginny E. Hong" userId="3186733d-03a4-43f3-a21a-2f4d91da616c" providerId="ADAL" clId="{6AD9D503-F2A1-54A1-B091-C46384F339F7}" dt="2026-06-29T18:52:10.476" v="99" actId="33553"/>
          <ac:spMkLst>
            <pc:docMk/>
            <pc:sldMk cId="3460340216" sldId="4387"/>
            <ac:spMk id="6" creationId="{BA79C85B-72E2-E63D-F8D0-0C624F23B33E}"/>
          </ac:spMkLst>
        </pc:spChg>
        <pc:picChg chg="add del mod">
          <ac:chgData name="Ginny E. Hong" userId="3186733d-03a4-43f3-a21a-2f4d91da616c" providerId="ADAL" clId="{6AD9D503-F2A1-54A1-B091-C46384F339F7}" dt="2026-06-29T18:50:49.939" v="24" actId="478"/>
          <ac:picMkLst>
            <pc:docMk/>
            <pc:sldMk cId="3460340216" sldId="4387"/>
            <ac:picMk id="5" creationId="{982CDF67-6525-7F63-FC8F-059297A641E0}"/>
          </ac:picMkLst>
        </pc:picChg>
      </pc:sldChg>
      <pc:sldChg chg="delSp modSp mod">
        <pc:chgData name="Ginny E. Hong" userId="3186733d-03a4-43f3-a21a-2f4d91da616c" providerId="ADAL" clId="{6AD9D503-F2A1-54A1-B091-C46384F339F7}" dt="2026-06-29T19:09:40.333" v="192" actId="962"/>
        <pc:sldMkLst>
          <pc:docMk/>
          <pc:sldMk cId="3591608491" sldId="4388"/>
        </pc:sldMkLst>
        <pc:spChg chg="mod">
          <ac:chgData name="Ginny E. Hong" userId="3186733d-03a4-43f3-a21a-2f4d91da616c" providerId="ADAL" clId="{6AD9D503-F2A1-54A1-B091-C46384F339F7}" dt="2026-06-29T19:09:20.117" v="183" actId="962"/>
          <ac:spMkLst>
            <pc:docMk/>
            <pc:sldMk cId="3591608491" sldId="4388"/>
            <ac:spMk id="2" creationId="{66C8B538-1BF4-EA8F-2CB8-96AAB09F3B15}"/>
          </ac:spMkLst>
        </pc:spChg>
        <pc:spChg chg="mod topLvl">
          <ac:chgData name="Ginny E. Hong" userId="3186733d-03a4-43f3-a21a-2f4d91da616c" providerId="ADAL" clId="{6AD9D503-F2A1-54A1-B091-C46384F339F7}" dt="2026-06-29T19:09:32.560" v="189" actId="962"/>
          <ac:spMkLst>
            <pc:docMk/>
            <pc:sldMk cId="3591608491" sldId="4388"/>
            <ac:spMk id="7" creationId="{7B95BB75-FDFB-977D-F956-8D7E153B0055}"/>
          </ac:spMkLst>
        </pc:spChg>
        <pc:spChg chg="mod topLvl">
          <ac:chgData name="Ginny E. Hong" userId="3186733d-03a4-43f3-a21a-2f4d91da616c" providerId="ADAL" clId="{6AD9D503-F2A1-54A1-B091-C46384F339F7}" dt="2026-06-29T19:09:32.061" v="188" actId="962"/>
          <ac:spMkLst>
            <pc:docMk/>
            <pc:sldMk cId="3591608491" sldId="4388"/>
            <ac:spMk id="8" creationId="{FB92540D-1424-9667-6F73-F4A59A5B742E}"/>
          </ac:spMkLst>
        </pc:spChg>
        <pc:spChg chg="mod topLvl">
          <ac:chgData name="Ginny E. Hong" userId="3186733d-03a4-43f3-a21a-2f4d91da616c" providerId="ADAL" clId="{6AD9D503-F2A1-54A1-B091-C46384F339F7}" dt="2026-06-29T19:09:31.576" v="187" actId="962"/>
          <ac:spMkLst>
            <pc:docMk/>
            <pc:sldMk cId="3591608491" sldId="4388"/>
            <ac:spMk id="9" creationId="{55E369F7-93D6-E3B2-F341-2EF1A44F952E}"/>
          </ac:spMkLst>
        </pc:spChg>
        <pc:spChg chg="mod topLvl">
          <ac:chgData name="Ginny E. Hong" userId="3186733d-03a4-43f3-a21a-2f4d91da616c" providerId="ADAL" clId="{6AD9D503-F2A1-54A1-B091-C46384F339F7}" dt="2026-06-29T19:09:30.866" v="186" actId="962"/>
          <ac:spMkLst>
            <pc:docMk/>
            <pc:sldMk cId="3591608491" sldId="4388"/>
            <ac:spMk id="10" creationId="{DF747015-5A19-896D-BBF3-BD6CF730D91E}"/>
          </ac:spMkLst>
        </pc:spChg>
        <pc:spChg chg="mod topLvl">
          <ac:chgData name="Ginny E. Hong" userId="3186733d-03a4-43f3-a21a-2f4d91da616c" providerId="ADAL" clId="{6AD9D503-F2A1-54A1-B091-C46384F339F7}" dt="2026-06-29T19:09:26.216" v="185" actId="165"/>
          <ac:spMkLst>
            <pc:docMk/>
            <pc:sldMk cId="3591608491" sldId="4388"/>
            <ac:spMk id="11" creationId="{454E1F76-CEA5-FE95-0D99-8A4D069343EC}"/>
          </ac:spMkLst>
        </pc:spChg>
        <pc:spChg chg="mod topLvl">
          <ac:chgData name="Ginny E. Hong" userId="3186733d-03a4-43f3-a21a-2f4d91da616c" providerId="ADAL" clId="{6AD9D503-F2A1-54A1-B091-C46384F339F7}" dt="2026-06-29T19:09:36.364" v="190" actId="13244"/>
          <ac:spMkLst>
            <pc:docMk/>
            <pc:sldMk cId="3591608491" sldId="4388"/>
            <ac:spMk id="12" creationId="{CE6ABE22-2733-F316-4A82-74CB428FF604}"/>
          </ac:spMkLst>
        </pc:spChg>
        <pc:spChg chg="mod topLvl">
          <ac:chgData name="Ginny E. Hong" userId="3186733d-03a4-43f3-a21a-2f4d91da616c" providerId="ADAL" clId="{6AD9D503-F2A1-54A1-B091-C46384F339F7}" dt="2026-06-29T19:09:26.216" v="185" actId="165"/>
          <ac:spMkLst>
            <pc:docMk/>
            <pc:sldMk cId="3591608491" sldId="4388"/>
            <ac:spMk id="13" creationId="{EE3C8240-0892-2F75-ADC5-BE8B37B94661}"/>
          </ac:spMkLst>
        </pc:spChg>
        <pc:spChg chg="mod topLvl">
          <ac:chgData name="Ginny E. Hong" userId="3186733d-03a4-43f3-a21a-2f4d91da616c" providerId="ADAL" clId="{6AD9D503-F2A1-54A1-B091-C46384F339F7}" dt="2026-06-29T19:09:26.216" v="185" actId="165"/>
          <ac:spMkLst>
            <pc:docMk/>
            <pc:sldMk cId="3591608491" sldId="4388"/>
            <ac:spMk id="14" creationId="{FD856D90-449E-EE71-CD54-D69784424612}"/>
          </ac:spMkLst>
        </pc:spChg>
        <pc:spChg chg="mod topLvl">
          <ac:chgData name="Ginny E. Hong" userId="3186733d-03a4-43f3-a21a-2f4d91da616c" providerId="ADAL" clId="{6AD9D503-F2A1-54A1-B091-C46384F339F7}" dt="2026-06-29T19:09:39.810" v="191" actId="962"/>
          <ac:spMkLst>
            <pc:docMk/>
            <pc:sldMk cId="3591608491" sldId="4388"/>
            <ac:spMk id="15" creationId="{D64514B0-97FA-4DF3-6296-700FF61343D8}"/>
          </ac:spMkLst>
        </pc:spChg>
        <pc:spChg chg="mod topLvl">
          <ac:chgData name="Ginny E. Hong" userId="3186733d-03a4-43f3-a21a-2f4d91da616c" providerId="ADAL" clId="{6AD9D503-F2A1-54A1-B091-C46384F339F7}" dt="2026-06-29T19:09:40.333" v="192" actId="962"/>
          <ac:spMkLst>
            <pc:docMk/>
            <pc:sldMk cId="3591608491" sldId="4388"/>
            <ac:spMk id="16" creationId="{9E5E74F9-F34F-8BA6-EA11-A62121806B7D}"/>
          </ac:spMkLst>
        </pc:spChg>
        <pc:grpChg chg="mod">
          <ac:chgData name="Ginny E. Hong" userId="3186733d-03a4-43f3-a21a-2f4d91da616c" providerId="ADAL" clId="{6AD9D503-F2A1-54A1-B091-C46384F339F7}" dt="2026-06-29T19:09:23.344" v="184" actId="13244"/>
          <ac:grpSpMkLst>
            <pc:docMk/>
            <pc:sldMk cId="3591608491" sldId="4388"/>
            <ac:grpSpMk id="3" creationId="{6F00CE2B-01DF-68B3-51D0-C03BDFCEDAE4}"/>
          </ac:grpSpMkLst>
        </pc:grpChg>
      </pc:sldChg>
      <pc:sldChg chg="modSp mod">
        <pc:chgData name="Ginny E. Hong" userId="3186733d-03a4-43f3-a21a-2f4d91da616c" providerId="ADAL" clId="{6AD9D503-F2A1-54A1-B091-C46384F339F7}" dt="2026-06-29T19:08:59.968" v="179" actId="962"/>
        <pc:sldMkLst>
          <pc:docMk/>
          <pc:sldMk cId="1236978181" sldId="4389"/>
        </pc:sldMkLst>
        <pc:spChg chg="mod">
          <ac:chgData name="Ginny E. Hong" userId="3186733d-03a4-43f3-a21a-2f4d91da616c" providerId="ADAL" clId="{6AD9D503-F2A1-54A1-B091-C46384F339F7}" dt="2026-06-29T19:08:54.763" v="177" actId="962"/>
          <ac:spMkLst>
            <pc:docMk/>
            <pc:sldMk cId="1236978181" sldId="4389"/>
            <ac:spMk id="2" creationId="{0D3EB04C-0B67-CEB3-31CC-01F3803FD661}"/>
          </ac:spMkLst>
        </pc:spChg>
        <pc:spChg chg="mod">
          <ac:chgData name="Ginny E. Hong" userId="3186733d-03a4-43f3-a21a-2f4d91da616c" providerId="ADAL" clId="{6AD9D503-F2A1-54A1-B091-C46384F339F7}" dt="2026-06-29T19:08:59.968" v="179" actId="962"/>
          <ac:spMkLst>
            <pc:docMk/>
            <pc:sldMk cId="1236978181" sldId="4389"/>
            <ac:spMk id="3" creationId="{FF51AC88-060E-93AC-7803-A94128B63C36}"/>
          </ac:spMkLst>
        </pc:spChg>
        <pc:spChg chg="mod">
          <ac:chgData name="Ginny E. Hong" userId="3186733d-03a4-43f3-a21a-2f4d91da616c" providerId="ADAL" clId="{6AD9D503-F2A1-54A1-B091-C46384F339F7}" dt="2026-06-29T19:08:56.838" v="178" actId="13244"/>
          <ac:spMkLst>
            <pc:docMk/>
            <pc:sldMk cId="1236978181" sldId="4389"/>
            <ac:spMk id="5" creationId="{91617280-FFB2-A3C7-735E-A00B98B94F6A}"/>
          </ac:spMkLst>
        </pc:spChg>
        <pc:grpChg chg="mod">
          <ac:chgData name="Ginny E. Hong" userId="3186733d-03a4-43f3-a21a-2f4d91da616c" providerId="ADAL" clId="{6AD9D503-F2A1-54A1-B091-C46384F339F7}" dt="2026-06-29T18:51:17.807" v="40" actId="962"/>
          <ac:grpSpMkLst>
            <pc:docMk/>
            <pc:sldMk cId="1236978181" sldId="4389"/>
            <ac:grpSpMk id="7" creationId="{B64183D0-60EB-8AC3-C415-00EB032BC06B}"/>
          </ac:grpSpMkLst>
        </pc:grpChg>
        <pc:grpChg chg="mod">
          <ac:chgData name="Ginny E. Hong" userId="3186733d-03a4-43f3-a21a-2f4d91da616c" providerId="ADAL" clId="{6AD9D503-F2A1-54A1-B091-C46384F339F7}" dt="2026-06-29T18:51:18.479" v="41" actId="962"/>
          <ac:grpSpMkLst>
            <pc:docMk/>
            <pc:sldMk cId="1236978181" sldId="4389"/>
            <ac:grpSpMk id="10" creationId="{98AEEF87-FCC8-EEFF-CBA0-47F4AEA45F78}"/>
          </ac:grpSpMkLst>
        </pc:grpChg>
        <pc:grpChg chg="mod">
          <ac:chgData name="Ginny E. Hong" userId="3186733d-03a4-43f3-a21a-2f4d91da616c" providerId="ADAL" clId="{6AD9D503-F2A1-54A1-B091-C46384F339F7}" dt="2026-06-29T18:51:19.698" v="43" actId="962"/>
          <ac:grpSpMkLst>
            <pc:docMk/>
            <pc:sldMk cId="1236978181" sldId="4389"/>
            <ac:grpSpMk id="13" creationId="{3FF6E839-1EB1-D47E-A99B-406B64EAC63E}"/>
          </ac:grpSpMkLst>
        </pc:grpChg>
        <pc:grpChg chg="mod">
          <ac:chgData name="Ginny E. Hong" userId="3186733d-03a4-43f3-a21a-2f4d91da616c" providerId="ADAL" clId="{6AD9D503-F2A1-54A1-B091-C46384F339F7}" dt="2026-06-29T18:51:20.452" v="44" actId="962"/>
          <ac:grpSpMkLst>
            <pc:docMk/>
            <pc:sldMk cId="1236978181" sldId="4389"/>
            <ac:grpSpMk id="14" creationId="{58C7E030-F520-6FD6-14EB-CC57AD23577E}"/>
          </ac:grpSpMkLst>
        </pc:grpChg>
        <pc:grpChg chg="mod">
          <ac:chgData name="Ginny E. Hong" userId="3186733d-03a4-43f3-a21a-2f4d91da616c" providerId="ADAL" clId="{6AD9D503-F2A1-54A1-B091-C46384F339F7}" dt="2026-06-29T18:51:19.039" v="42" actId="962"/>
          <ac:grpSpMkLst>
            <pc:docMk/>
            <pc:sldMk cId="1236978181" sldId="4389"/>
            <ac:grpSpMk id="16" creationId="{5106E92B-D4D4-B934-A236-15115C466622}"/>
          </ac:grpSpMkLst>
        </pc:grpChg>
      </pc:sldChg>
      <pc:sldChg chg="modSp mod">
        <pc:chgData name="Ginny E. Hong" userId="3186733d-03a4-43f3-a21a-2f4d91da616c" providerId="ADAL" clId="{6AD9D503-F2A1-54A1-B091-C46384F339F7}" dt="2026-06-29T19:08:26.495" v="176" actId="962"/>
        <pc:sldMkLst>
          <pc:docMk/>
          <pc:sldMk cId="3436485830" sldId="4390"/>
        </pc:sldMkLst>
        <pc:spChg chg="mod">
          <ac:chgData name="Ginny E. Hong" userId="3186733d-03a4-43f3-a21a-2f4d91da616c" providerId="ADAL" clId="{6AD9D503-F2A1-54A1-B091-C46384F339F7}" dt="2026-06-29T19:08:26.495" v="176" actId="962"/>
          <ac:spMkLst>
            <pc:docMk/>
            <pc:sldMk cId="3436485830" sldId="4390"/>
            <ac:spMk id="2" creationId="{917E0D24-ED50-4304-5379-C75E00CE727C}"/>
          </ac:spMkLst>
        </pc:spChg>
        <pc:picChg chg="mod">
          <ac:chgData name="Ginny E. Hong" userId="3186733d-03a4-43f3-a21a-2f4d91da616c" providerId="ADAL" clId="{6AD9D503-F2A1-54A1-B091-C46384F339F7}" dt="2026-06-29T18:51:21.654" v="45" actId="962"/>
          <ac:picMkLst>
            <pc:docMk/>
            <pc:sldMk cId="3436485830" sldId="4390"/>
            <ac:picMk id="27" creationId="{5B959091-8921-155F-A074-8B534B18572F}"/>
          </ac:picMkLst>
        </pc:picChg>
      </pc:sldChg>
      <pc:sldChg chg="modSp mod">
        <pc:chgData name="Ginny E. Hong" userId="3186733d-03a4-43f3-a21a-2f4d91da616c" providerId="ADAL" clId="{6AD9D503-F2A1-54A1-B091-C46384F339F7}" dt="2026-06-29T19:07:15.039" v="169" actId="962"/>
        <pc:sldMkLst>
          <pc:docMk/>
          <pc:sldMk cId="903406250" sldId="4391"/>
        </pc:sldMkLst>
        <pc:spChg chg="mod">
          <ac:chgData name="Ginny E. Hong" userId="3186733d-03a4-43f3-a21a-2f4d91da616c" providerId="ADAL" clId="{6AD9D503-F2A1-54A1-B091-C46384F339F7}" dt="2026-06-29T19:07:15.039" v="169" actId="962"/>
          <ac:spMkLst>
            <pc:docMk/>
            <pc:sldMk cId="903406250" sldId="4391"/>
            <ac:spMk id="2" creationId="{53F0941E-E291-D9D4-01FC-A6A2E5D586B1}"/>
          </ac:spMkLst>
        </pc:spChg>
        <pc:picChg chg="mod">
          <ac:chgData name="Ginny E. Hong" userId="3186733d-03a4-43f3-a21a-2f4d91da616c" providerId="ADAL" clId="{6AD9D503-F2A1-54A1-B091-C46384F339F7}" dt="2026-06-29T18:51:22.749" v="46" actId="962"/>
          <ac:picMkLst>
            <pc:docMk/>
            <pc:sldMk cId="903406250" sldId="4391"/>
            <ac:picMk id="3" creationId="{E579AFCC-E509-CD0C-3B55-2B101B8740CE}"/>
          </ac:picMkLst>
        </pc:picChg>
      </pc:sldChg>
      <pc:sldChg chg="delSp modSp mod">
        <pc:chgData name="Ginny E. Hong" userId="3186733d-03a4-43f3-a21a-2f4d91da616c" providerId="ADAL" clId="{6AD9D503-F2A1-54A1-B091-C46384F339F7}" dt="2026-06-29T19:06:08.695" v="163" actId="962"/>
        <pc:sldMkLst>
          <pc:docMk/>
          <pc:sldMk cId="3815091482" sldId="4392"/>
        </pc:sldMkLst>
        <pc:spChg chg="mod">
          <ac:chgData name="Ginny E. Hong" userId="3186733d-03a4-43f3-a21a-2f4d91da616c" providerId="ADAL" clId="{6AD9D503-F2A1-54A1-B091-C46384F339F7}" dt="2026-06-29T19:05:58.591" v="159" actId="962"/>
          <ac:spMkLst>
            <pc:docMk/>
            <pc:sldMk cId="3815091482" sldId="4392"/>
            <ac:spMk id="2" creationId="{99AE721A-1FF9-9A98-FD85-A5197140D9CD}"/>
          </ac:spMkLst>
        </pc:spChg>
        <pc:spChg chg="mod topLvl">
          <ac:chgData name="Ginny E. Hong" userId="3186733d-03a4-43f3-a21a-2f4d91da616c" providerId="ADAL" clId="{6AD9D503-F2A1-54A1-B091-C46384F339F7}" dt="2026-06-29T19:06:08.695" v="163" actId="962"/>
          <ac:spMkLst>
            <pc:docMk/>
            <pc:sldMk cId="3815091482" sldId="4392"/>
            <ac:spMk id="5" creationId="{4F2812F4-C403-4A91-8DEB-E5FADFCAC509}"/>
          </ac:spMkLst>
        </pc:spChg>
        <pc:spChg chg="mod topLvl">
          <ac:chgData name="Ginny E. Hong" userId="3186733d-03a4-43f3-a21a-2f4d91da616c" providerId="ADAL" clId="{6AD9D503-F2A1-54A1-B091-C46384F339F7}" dt="2026-06-29T19:06:06.670" v="162" actId="165"/>
          <ac:spMkLst>
            <pc:docMk/>
            <pc:sldMk cId="3815091482" sldId="4392"/>
            <ac:spMk id="6" creationId="{6B8BBA02-9F25-27DB-695F-3EAC686703F4}"/>
          </ac:spMkLst>
        </pc:spChg>
        <pc:grpChg chg="del mod">
          <ac:chgData name="Ginny E. Hong" userId="3186733d-03a4-43f3-a21a-2f4d91da616c" providerId="ADAL" clId="{6AD9D503-F2A1-54A1-B091-C46384F339F7}" dt="2026-06-29T19:06:06.670" v="162" actId="165"/>
          <ac:grpSpMkLst>
            <pc:docMk/>
            <pc:sldMk cId="3815091482" sldId="4392"/>
            <ac:grpSpMk id="27" creationId="{B681E1EE-C238-D644-DBA6-3716902161C8}"/>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BD27C53A-2C4F-4DDD-B5E9-21EB43F2415C}" type="datetimeFigureOut">
              <a:rPr lang="en-US" smtClean="0"/>
              <a:t>6/29/26</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DDB1267-E19A-4A70-AD9A-7AF84A0BE61D}" type="slidenum">
              <a:rPr lang="en-US" smtClean="0"/>
              <a:t>‹#›</a:t>
            </a:fld>
            <a:endParaRPr lang="en-US"/>
          </a:p>
        </p:txBody>
      </p:sp>
    </p:spTree>
    <p:extLst>
      <p:ext uri="{BB962C8B-B14F-4D97-AF65-F5344CB8AC3E}">
        <p14:creationId xmlns:p14="http://schemas.microsoft.com/office/powerpoint/2010/main" val="32117112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5EA6C-9803-99F8-E7F6-B16A440718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8254222-DDE6-B419-18D1-551AD3B82E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4AE7DE0-C414-BE67-D220-C6D91CAA14B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ED8EABF-CB72-CB69-0F83-BFBBF658CFF0}"/>
              </a:ext>
            </a:extLst>
          </p:cNvPr>
          <p:cNvSpPr>
            <a:spLocks noGrp="1"/>
          </p:cNvSpPr>
          <p:nvPr>
            <p:ph type="sldNum" sz="quarter" idx="5"/>
          </p:nvPr>
        </p:nvSpPr>
        <p:spPr/>
        <p:txBody>
          <a:bodyPr/>
          <a:lstStyle/>
          <a:p>
            <a:fld id="{FDDB1267-E19A-4A70-AD9A-7AF84A0BE61D}" type="slidenum">
              <a:rPr lang="en-US" smtClean="0"/>
              <a:t>1</a:t>
            </a:fld>
            <a:endParaRPr lang="en-US" dirty="0"/>
          </a:p>
        </p:txBody>
      </p:sp>
    </p:spTree>
    <p:extLst>
      <p:ext uri="{BB962C8B-B14F-4D97-AF65-F5344CB8AC3E}">
        <p14:creationId xmlns:p14="http://schemas.microsoft.com/office/powerpoint/2010/main" val="4184129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10</a:t>
            </a:fld>
            <a:endParaRPr lang="en-US"/>
          </a:p>
        </p:txBody>
      </p:sp>
    </p:spTree>
    <p:extLst>
      <p:ext uri="{BB962C8B-B14F-4D97-AF65-F5344CB8AC3E}">
        <p14:creationId xmlns:p14="http://schemas.microsoft.com/office/powerpoint/2010/main" val="1139257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11</a:t>
            </a:fld>
            <a:endParaRPr lang="en-US"/>
          </a:p>
        </p:txBody>
      </p:sp>
    </p:spTree>
    <p:extLst>
      <p:ext uri="{BB962C8B-B14F-4D97-AF65-F5344CB8AC3E}">
        <p14:creationId xmlns:p14="http://schemas.microsoft.com/office/powerpoint/2010/main" val="22941926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12</a:t>
            </a:fld>
            <a:endParaRPr lang="en-US" dirty="0"/>
          </a:p>
        </p:txBody>
      </p:sp>
    </p:spTree>
    <p:extLst>
      <p:ext uri="{BB962C8B-B14F-4D97-AF65-F5344CB8AC3E}">
        <p14:creationId xmlns:p14="http://schemas.microsoft.com/office/powerpoint/2010/main" val="27675867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9D2572-1861-F973-80A8-CB25085861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29E8A5-F077-7073-4EB2-5B0486713C8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56E654-E0F4-4615-D820-8E6D2621E0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2025253-4556-1722-4CF2-BC02C666B201}"/>
              </a:ext>
            </a:extLst>
          </p:cNvPr>
          <p:cNvSpPr>
            <a:spLocks noGrp="1"/>
          </p:cNvSpPr>
          <p:nvPr>
            <p:ph type="sldNum" sz="quarter" idx="10"/>
          </p:nvPr>
        </p:nvSpPr>
        <p:spPr/>
        <p:txBody>
          <a:bodyPr/>
          <a:lstStyle/>
          <a:p>
            <a:fld id="{2ED867E6-A968-4EC3-B7A8-38195F4219FF}" type="slidenum">
              <a:rPr lang="en-US" smtClean="0"/>
              <a:t>13</a:t>
            </a:fld>
            <a:endParaRPr lang="en-US" dirty="0"/>
          </a:p>
        </p:txBody>
      </p:sp>
    </p:spTree>
    <p:extLst>
      <p:ext uri="{BB962C8B-B14F-4D97-AF65-F5344CB8AC3E}">
        <p14:creationId xmlns:p14="http://schemas.microsoft.com/office/powerpoint/2010/main" val="11076264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48808-C8D8-B01F-8E3A-4B25419325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E7B95-7B1F-02FC-E5F5-48F8528FCE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B4BCF-D434-67AA-F1F3-3BE543DEDA6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6F68256-764A-9A4B-9953-6EF5E5F0AE46}"/>
              </a:ext>
            </a:extLst>
          </p:cNvPr>
          <p:cNvSpPr>
            <a:spLocks noGrp="1"/>
          </p:cNvSpPr>
          <p:nvPr>
            <p:ph type="sldNum" sz="quarter" idx="10"/>
          </p:nvPr>
        </p:nvSpPr>
        <p:spPr/>
        <p:txBody>
          <a:bodyPr/>
          <a:lstStyle/>
          <a:p>
            <a:fld id="{2ED867E6-A968-4EC3-B7A8-38195F4219FF}" type="slidenum">
              <a:rPr lang="en-US" smtClean="0"/>
              <a:t>14</a:t>
            </a:fld>
            <a:endParaRPr lang="en-US" dirty="0"/>
          </a:p>
        </p:txBody>
      </p:sp>
    </p:spTree>
    <p:extLst>
      <p:ext uri="{BB962C8B-B14F-4D97-AF65-F5344CB8AC3E}">
        <p14:creationId xmlns:p14="http://schemas.microsoft.com/office/powerpoint/2010/main" val="29460515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15</a:t>
            </a:fld>
            <a:endParaRPr lang="en-US"/>
          </a:p>
        </p:txBody>
      </p:sp>
    </p:spTree>
    <p:extLst>
      <p:ext uri="{BB962C8B-B14F-4D97-AF65-F5344CB8AC3E}">
        <p14:creationId xmlns:p14="http://schemas.microsoft.com/office/powerpoint/2010/main" val="93714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8B99F3-4A73-5FAF-1803-C841DD9C75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DB5ABF-21DF-30CF-258A-FA893C64F5E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3371F-64E1-22E6-3E6D-B9A9960DF7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DA4339-03AD-6AF1-DF32-8143FA0B2EA6}"/>
              </a:ext>
            </a:extLst>
          </p:cNvPr>
          <p:cNvSpPr>
            <a:spLocks noGrp="1"/>
          </p:cNvSpPr>
          <p:nvPr>
            <p:ph type="sldNum" sz="quarter" idx="10"/>
          </p:nvPr>
        </p:nvSpPr>
        <p:spPr/>
        <p:txBody>
          <a:bodyPr/>
          <a:lstStyle/>
          <a:p>
            <a:fld id="{2ED867E6-A968-4EC3-B7A8-38195F4219FF}" type="slidenum">
              <a:rPr lang="en-US" smtClean="0"/>
              <a:t>16</a:t>
            </a:fld>
            <a:endParaRPr lang="en-US" dirty="0"/>
          </a:p>
        </p:txBody>
      </p:sp>
    </p:spTree>
    <p:extLst>
      <p:ext uri="{BB962C8B-B14F-4D97-AF65-F5344CB8AC3E}">
        <p14:creationId xmlns:p14="http://schemas.microsoft.com/office/powerpoint/2010/main" val="176609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17</a:t>
            </a:fld>
            <a:endParaRPr lang="en-US"/>
          </a:p>
        </p:txBody>
      </p:sp>
    </p:spTree>
    <p:extLst>
      <p:ext uri="{BB962C8B-B14F-4D97-AF65-F5344CB8AC3E}">
        <p14:creationId xmlns:p14="http://schemas.microsoft.com/office/powerpoint/2010/main" val="1526843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AB60-2FA4-A397-CFC3-2C6FE90EC4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0A5952-FDE0-C47E-CE8D-6A9A66FD1A9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377A6A-BF7D-1017-9D0B-78609B3AA40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E7F6C18-9547-6EE0-D080-F3D26D115386}"/>
              </a:ext>
            </a:extLst>
          </p:cNvPr>
          <p:cNvSpPr>
            <a:spLocks noGrp="1"/>
          </p:cNvSpPr>
          <p:nvPr>
            <p:ph type="sldNum" sz="quarter" idx="10"/>
          </p:nvPr>
        </p:nvSpPr>
        <p:spPr/>
        <p:txBody>
          <a:bodyPr/>
          <a:lstStyle/>
          <a:p>
            <a:fld id="{2ED867E6-A968-4EC3-B7A8-38195F4219FF}" type="slidenum">
              <a:rPr lang="en-US" smtClean="0"/>
              <a:t>18</a:t>
            </a:fld>
            <a:endParaRPr lang="en-US" dirty="0"/>
          </a:p>
        </p:txBody>
      </p:sp>
    </p:spTree>
    <p:extLst>
      <p:ext uri="{BB962C8B-B14F-4D97-AF65-F5344CB8AC3E}">
        <p14:creationId xmlns:p14="http://schemas.microsoft.com/office/powerpoint/2010/main" val="17802040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19</a:t>
            </a:fld>
            <a:endParaRPr lang="en-US" dirty="0"/>
          </a:p>
        </p:txBody>
      </p:sp>
    </p:spTree>
    <p:extLst>
      <p:ext uri="{BB962C8B-B14F-4D97-AF65-F5344CB8AC3E}">
        <p14:creationId xmlns:p14="http://schemas.microsoft.com/office/powerpoint/2010/main" val="366130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2</a:t>
            </a:fld>
            <a:endParaRPr lang="en-US"/>
          </a:p>
        </p:txBody>
      </p:sp>
    </p:spTree>
    <p:extLst>
      <p:ext uri="{BB962C8B-B14F-4D97-AF65-F5344CB8AC3E}">
        <p14:creationId xmlns:p14="http://schemas.microsoft.com/office/powerpoint/2010/main" val="39191430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20</a:t>
            </a:fld>
            <a:endParaRPr lang="en-US" dirty="0"/>
          </a:p>
        </p:txBody>
      </p:sp>
    </p:spTree>
    <p:extLst>
      <p:ext uri="{BB962C8B-B14F-4D97-AF65-F5344CB8AC3E}">
        <p14:creationId xmlns:p14="http://schemas.microsoft.com/office/powerpoint/2010/main" val="3813748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21</a:t>
            </a:fld>
            <a:endParaRPr lang="en-US" dirty="0"/>
          </a:p>
        </p:txBody>
      </p:sp>
    </p:spTree>
    <p:extLst>
      <p:ext uri="{BB962C8B-B14F-4D97-AF65-F5344CB8AC3E}">
        <p14:creationId xmlns:p14="http://schemas.microsoft.com/office/powerpoint/2010/main" val="1631095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200FC8-FB7E-DC1D-746E-8F840B686D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85508E-AE3A-E984-7DF9-43C290519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58E1B8-CD66-8718-FEE9-CFB990A6ED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69CC0B8-AAE4-1B15-A4DF-D03114E06CAF}"/>
              </a:ext>
            </a:extLst>
          </p:cNvPr>
          <p:cNvSpPr>
            <a:spLocks noGrp="1"/>
          </p:cNvSpPr>
          <p:nvPr>
            <p:ph type="sldNum" sz="quarter" idx="10"/>
          </p:nvPr>
        </p:nvSpPr>
        <p:spPr/>
        <p:txBody>
          <a:bodyPr/>
          <a:lstStyle/>
          <a:p>
            <a:fld id="{2ED867E6-A968-4EC3-B7A8-38195F4219FF}" type="slidenum">
              <a:rPr lang="en-US" smtClean="0"/>
              <a:t>22</a:t>
            </a:fld>
            <a:endParaRPr lang="en-US" dirty="0"/>
          </a:p>
        </p:txBody>
      </p:sp>
    </p:spTree>
    <p:extLst>
      <p:ext uri="{BB962C8B-B14F-4D97-AF65-F5344CB8AC3E}">
        <p14:creationId xmlns:p14="http://schemas.microsoft.com/office/powerpoint/2010/main" val="33988459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23</a:t>
            </a:fld>
            <a:endParaRPr lang="en-US" dirty="0"/>
          </a:p>
        </p:txBody>
      </p:sp>
    </p:spTree>
    <p:extLst>
      <p:ext uri="{BB962C8B-B14F-4D97-AF65-F5344CB8AC3E}">
        <p14:creationId xmlns:p14="http://schemas.microsoft.com/office/powerpoint/2010/main" val="17843818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24</a:t>
            </a:fld>
            <a:endParaRPr lang="en-US"/>
          </a:p>
        </p:txBody>
      </p:sp>
    </p:spTree>
    <p:extLst>
      <p:ext uri="{BB962C8B-B14F-4D97-AF65-F5344CB8AC3E}">
        <p14:creationId xmlns:p14="http://schemas.microsoft.com/office/powerpoint/2010/main" val="41799616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25</a:t>
            </a:fld>
            <a:endParaRPr lang="en-US"/>
          </a:p>
        </p:txBody>
      </p:sp>
    </p:spTree>
    <p:extLst>
      <p:ext uri="{BB962C8B-B14F-4D97-AF65-F5344CB8AC3E}">
        <p14:creationId xmlns:p14="http://schemas.microsoft.com/office/powerpoint/2010/main" val="33546941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78BEBC-C6C1-C1B5-5859-966C1BE986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0C43F8-441A-7CC8-6807-EED9E22384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2226BD-3417-B9DB-F167-A6DB718BEE6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6A0CC70-1C90-4A26-4633-09F8A56E360F}"/>
              </a:ext>
            </a:extLst>
          </p:cNvPr>
          <p:cNvSpPr>
            <a:spLocks noGrp="1"/>
          </p:cNvSpPr>
          <p:nvPr>
            <p:ph type="sldNum" sz="quarter" idx="10"/>
          </p:nvPr>
        </p:nvSpPr>
        <p:spPr/>
        <p:txBody>
          <a:bodyPr/>
          <a:lstStyle/>
          <a:p>
            <a:fld id="{2ED867E6-A968-4EC3-B7A8-38195F4219FF}" type="slidenum">
              <a:rPr lang="en-US" smtClean="0"/>
              <a:t>26</a:t>
            </a:fld>
            <a:endParaRPr lang="en-US" dirty="0"/>
          </a:p>
        </p:txBody>
      </p:sp>
    </p:spTree>
    <p:extLst>
      <p:ext uri="{BB962C8B-B14F-4D97-AF65-F5344CB8AC3E}">
        <p14:creationId xmlns:p14="http://schemas.microsoft.com/office/powerpoint/2010/main" val="31279446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27</a:t>
            </a:fld>
            <a:endParaRPr lang="en-US"/>
          </a:p>
        </p:txBody>
      </p:sp>
    </p:spTree>
    <p:extLst>
      <p:ext uri="{BB962C8B-B14F-4D97-AF65-F5344CB8AC3E}">
        <p14:creationId xmlns:p14="http://schemas.microsoft.com/office/powerpoint/2010/main" val="40000560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28</a:t>
            </a:fld>
            <a:endParaRPr lang="en-US"/>
          </a:p>
        </p:txBody>
      </p:sp>
    </p:spTree>
    <p:extLst>
      <p:ext uri="{BB962C8B-B14F-4D97-AF65-F5344CB8AC3E}">
        <p14:creationId xmlns:p14="http://schemas.microsoft.com/office/powerpoint/2010/main" val="72124790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A32F6-8114-746E-92BE-3C5F398BFF1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944FBB-F691-1D16-CD81-20D48945A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2F7D5E1-2544-FB59-44F0-1E85ABF90DB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AB0EC3A-F419-3C1F-1A55-6017D345CF10}"/>
              </a:ext>
            </a:extLst>
          </p:cNvPr>
          <p:cNvSpPr>
            <a:spLocks noGrp="1"/>
          </p:cNvSpPr>
          <p:nvPr>
            <p:ph type="sldNum" sz="quarter" idx="10"/>
          </p:nvPr>
        </p:nvSpPr>
        <p:spPr/>
        <p:txBody>
          <a:bodyPr/>
          <a:lstStyle/>
          <a:p>
            <a:fld id="{2ED867E6-A968-4EC3-B7A8-38195F4219FF}" type="slidenum">
              <a:rPr lang="en-US" smtClean="0"/>
              <a:t>29</a:t>
            </a:fld>
            <a:endParaRPr lang="en-US" dirty="0"/>
          </a:p>
        </p:txBody>
      </p:sp>
    </p:spTree>
    <p:extLst>
      <p:ext uri="{BB962C8B-B14F-4D97-AF65-F5344CB8AC3E}">
        <p14:creationId xmlns:p14="http://schemas.microsoft.com/office/powerpoint/2010/main" val="3622685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3</a:t>
            </a:fld>
            <a:endParaRPr lang="en-US" dirty="0"/>
          </a:p>
        </p:txBody>
      </p:sp>
    </p:spTree>
    <p:extLst>
      <p:ext uri="{BB962C8B-B14F-4D97-AF65-F5344CB8AC3E}">
        <p14:creationId xmlns:p14="http://schemas.microsoft.com/office/powerpoint/2010/main" val="1087230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30</a:t>
            </a:fld>
            <a:endParaRPr lang="en-US"/>
          </a:p>
        </p:txBody>
      </p:sp>
    </p:spTree>
    <p:extLst>
      <p:ext uri="{BB962C8B-B14F-4D97-AF65-F5344CB8AC3E}">
        <p14:creationId xmlns:p14="http://schemas.microsoft.com/office/powerpoint/2010/main" val="1748465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31</a:t>
            </a:fld>
            <a:endParaRPr lang="en-US"/>
          </a:p>
        </p:txBody>
      </p:sp>
    </p:spTree>
    <p:extLst>
      <p:ext uri="{BB962C8B-B14F-4D97-AF65-F5344CB8AC3E}">
        <p14:creationId xmlns:p14="http://schemas.microsoft.com/office/powerpoint/2010/main" val="19357207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32</a:t>
            </a:fld>
            <a:endParaRPr lang="en-US"/>
          </a:p>
        </p:txBody>
      </p:sp>
    </p:spTree>
    <p:extLst>
      <p:ext uri="{BB962C8B-B14F-4D97-AF65-F5344CB8AC3E}">
        <p14:creationId xmlns:p14="http://schemas.microsoft.com/office/powerpoint/2010/main" val="39757467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DB1267-E19A-4A70-AD9A-7AF84A0BE61D}" type="slidenum">
              <a:rPr lang="en-US" smtClean="0"/>
              <a:t>33</a:t>
            </a:fld>
            <a:endParaRPr lang="en-US"/>
          </a:p>
        </p:txBody>
      </p:sp>
    </p:spTree>
    <p:extLst>
      <p:ext uri="{BB962C8B-B14F-4D97-AF65-F5344CB8AC3E}">
        <p14:creationId xmlns:p14="http://schemas.microsoft.com/office/powerpoint/2010/main" val="2338666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4</a:t>
            </a:fld>
            <a:endParaRPr lang="en-US"/>
          </a:p>
        </p:txBody>
      </p:sp>
    </p:spTree>
    <p:extLst>
      <p:ext uri="{BB962C8B-B14F-4D97-AF65-F5344CB8AC3E}">
        <p14:creationId xmlns:p14="http://schemas.microsoft.com/office/powerpoint/2010/main" val="720014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DDB1267-E19A-4A70-AD9A-7AF84A0BE61D}" type="slidenum">
              <a:rPr lang="en-US" smtClean="0"/>
              <a:t>5</a:t>
            </a:fld>
            <a:endParaRPr lang="en-US"/>
          </a:p>
        </p:txBody>
      </p:sp>
    </p:spTree>
    <p:extLst>
      <p:ext uri="{BB962C8B-B14F-4D97-AF65-F5344CB8AC3E}">
        <p14:creationId xmlns:p14="http://schemas.microsoft.com/office/powerpoint/2010/main" val="1484285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D9FBF-0875-D151-0707-089346906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7947BF-2A1B-3E42-1BE2-4178AD3A8B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1AFBBD-9357-986D-FA41-DE2445FF07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D074908-BAEC-E86B-FD11-DDA97B587AEF}"/>
              </a:ext>
            </a:extLst>
          </p:cNvPr>
          <p:cNvSpPr>
            <a:spLocks noGrp="1"/>
          </p:cNvSpPr>
          <p:nvPr>
            <p:ph type="sldNum" sz="quarter" idx="10"/>
          </p:nvPr>
        </p:nvSpPr>
        <p:spPr/>
        <p:txBody>
          <a:bodyPr/>
          <a:lstStyle/>
          <a:p>
            <a:fld id="{2ED867E6-A968-4EC3-B7A8-38195F4219FF}" type="slidenum">
              <a:rPr lang="en-US" smtClean="0"/>
              <a:t>6</a:t>
            </a:fld>
            <a:endParaRPr lang="en-US" dirty="0"/>
          </a:p>
        </p:txBody>
      </p:sp>
    </p:spTree>
    <p:extLst>
      <p:ext uri="{BB962C8B-B14F-4D97-AF65-F5344CB8AC3E}">
        <p14:creationId xmlns:p14="http://schemas.microsoft.com/office/powerpoint/2010/main" val="27841881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DB1267-E19A-4A70-AD9A-7AF84A0BE61D}" type="slidenum">
              <a:rPr lang="en-US" smtClean="0"/>
              <a:t>7</a:t>
            </a:fld>
            <a:endParaRPr lang="en-US"/>
          </a:p>
        </p:txBody>
      </p:sp>
    </p:spTree>
    <p:extLst>
      <p:ext uri="{BB962C8B-B14F-4D97-AF65-F5344CB8AC3E}">
        <p14:creationId xmlns:p14="http://schemas.microsoft.com/office/powerpoint/2010/main" val="1791005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D867E6-A968-4EC3-B7A8-38195F4219FF}" type="slidenum">
              <a:rPr lang="en-US" smtClean="0"/>
              <a:t>8</a:t>
            </a:fld>
            <a:endParaRPr lang="en-US" dirty="0"/>
          </a:p>
        </p:txBody>
      </p:sp>
    </p:spTree>
    <p:extLst>
      <p:ext uri="{BB962C8B-B14F-4D97-AF65-F5344CB8AC3E}">
        <p14:creationId xmlns:p14="http://schemas.microsoft.com/office/powerpoint/2010/main" val="2614370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3D5BA-C099-8CDA-FF53-AC4695166F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8AD9E4-A1F2-D4CA-D383-20E6C90F6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B75979-3D23-F37F-27AB-1AC2F85D6FB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9510FED-3724-7CA3-05EF-4D5B1BCCBD8E}"/>
              </a:ext>
            </a:extLst>
          </p:cNvPr>
          <p:cNvSpPr>
            <a:spLocks noGrp="1"/>
          </p:cNvSpPr>
          <p:nvPr>
            <p:ph type="sldNum" sz="quarter" idx="10"/>
          </p:nvPr>
        </p:nvSpPr>
        <p:spPr/>
        <p:txBody>
          <a:bodyPr/>
          <a:lstStyle/>
          <a:p>
            <a:fld id="{2ED867E6-A968-4EC3-B7A8-38195F4219FF}" type="slidenum">
              <a:rPr lang="en-US" smtClean="0"/>
              <a:t>9</a:t>
            </a:fld>
            <a:endParaRPr lang="en-US" dirty="0"/>
          </a:p>
        </p:txBody>
      </p:sp>
    </p:spTree>
    <p:extLst>
      <p:ext uri="{BB962C8B-B14F-4D97-AF65-F5344CB8AC3E}">
        <p14:creationId xmlns:p14="http://schemas.microsoft.com/office/powerpoint/2010/main" val="185013873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HN1 Cover Slide">
    <p:spTree>
      <p:nvGrpSpPr>
        <p:cNvPr id="1" name=""/>
        <p:cNvGrpSpPr/>
        <p:nvPr/>
      </p:nvGrpSpPr>
      <p:grpSpPr>
        <a:xfrm>
          <a:off x="0" y="0"/>
          <a:ext cx="0" cy="0"/>
          <a:chOff x="0" y="0"/>
          <a:chExt cx="0" cy="0"/>
        </a:xfrm>
      </p:grpSpPr>
      <p:pic>
        <p:nvPicPr>
          <p:cNvPr id="5" name="Picture 4" descr="A blue background with curved lines&#10;&#10;AI-generated content may be incorrect.">
            <a:extLst>
              <a:ext uri="{FF2B5EF4-FFF2-40B4-BE49-F238E27FC236}">
                <a16:creationId xmlns:a16="http://schemas.microsoft.com/office/drawing/2014/main" id="{4ECF25EB-8C6A-2D60-E2E8-333EB499F15F}"/>
              </a:ext>
            </a:extLst>
          </p:cNvPr>
          <p:cNvPicPr>
            <a:picLocks noChangeAspect="1"/>
          </p:cNvPicPr>
          <p:nvPr userDrawn="1"/>
        </p:nvPicPr>
        <p:blipFill>
          <a:blip r:embed="rId2">
            <a:extLst>
              <a:ext uri="{28A0092B-C50C-407E-A947-70E740481C1C}">
                <a14:useLocalDpi xmlns:a14="http://schemas.microsoft.com/office/drawing/2010/main" val="0"/>
              </a:ext>
            </a:extLst>
          </a:blip>
          <a:srcRect l="1655" t="8411" r="8439" b="17266"/>
          <a:stretch/>
        </p:blipFill>
        <p:spPr>
          <a:xfrm>
            <a:off x="-5654" y="0"/>
            <a:ext cx="12197654" cy="5669280"/>
          </a:xfrm>
          <a:prstGeom prst="rect">
            <a:avLst/>
          </a:prstGeom>
        </p:spPr>
      </p:pic>
      <p:pic>
        <p:nvPicPr>
          <p:cNvPr id="4" name="Picture 3">
            <a:extLst>
              <a:ext uri="{FF2B5EF4-FFF2-40B4-BE49-F238E27FC236}">
                <a16:creationId xmlns:a16="http://schemas.microsoft.com/office/drawing/2014/main" id="{13C6A2D7-2347-EEBF-9FC4-4464402F43F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899400" y="6077098"/>
            <a:ext cx="3664878" cy="464762"/>
          </a:xfrm>
          <a:prstGeom prst="rect">
            <a:avLst/>
          </a:prstGeom>
        </p:spPr>
      </p:pic>
      <p:sp>
        <p:nvSpPr>
          <p:cNvPr id="57" name="Rectangle 56">
            <a:extLst>
              <a:ext uri="{FF2B5EF4-FFF2-40B4-BE49-F238E27FC236}">
                <a16:creationId xmlns:a16="http://schemas.microsoft.com/office/drawing/2014/main" id="{0514F23A-B1DB-21BA-F955-958C8EB85AD9}"/>
              </a:ext>
            </a:extLst>
          </p:cNvPr>
          <p:cNvSpPr/>
          <p:nvPr userDrawn="1"/>
        </p:nvSpPr>
        <p:spPr>
          <a:xfrm>
            <a:off x="0" y="5537200"/>
            <a:ext cx="12192000" cy="225882"/>
          </a:xfrm>
          <a:prstGeom prst="rect">
            <a:avLst/>
          </a:prstGeom>
          <a:solidFill>
            <a:schemeClr val="accent1">
              <a:lumMod val="60000"/>
              <a:lumOff val="40000"/>
              <a:alpha val="4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327C7256-45DF-715B-F403-AE625739EDD3}"/>
              </a:ext>
            </a:extLst>
          </p:cNvPr>
          <p:cNvSpPr>
            <a:spLocks noGrp="1"/>
          </p:cNvSpPr>
          <p:nvPr>
            <p:ph type="body" sz="quarter" idx="11" hasCustomPrompt="1"/>
          </p:nvPr>
        </p:nvSpPr>
        <p:spPr>
          <a:xfrm>
            <a:off x="922338" y="2718614"/>
            <a:ext cx="6494462" cy="623887"/>
          </a:xfrm>
        </p:spPr>
        <p:txBody>
          <a:bodyPr/>
          <a:lstStyle>
            <a:lvl1pPr marL="0" indent="0">
              <a:spcAft>
                <a:spcPts val="0"/>
              </a:spcAft>
              <a:buNone/>
              <a:defRPr sz="2000">
                <a:solidFill>
                  <a:schemeClr val="bg1"/>
                </a:solidFill>
              </a:defRPr>
            </a:lvl1pPr>
            <a:lvl2pPr marL="502920" indent="0">
              <a:buNone/>
              <a:defRPr>
                <a:solidFill>
                  <a:schemeClr val="bg1"/>
                </a:solidFill>
              </a:defRPr>
            </a:lvl2pPr>
            <a:lvl3pPr marL="960120" indent="0">
              <a:buNone/>
              <a:defRPr>
                <a:solidFill>
                  <a:schemeClr val="bg1"/>
                </a:solidFill>
              </a:defRPr>
            </a:lvl3pPr>
            <a:lvl4pPr marL="1417320" indent="0">
              <a:buNone/>
              <a:defRPr>
                <a:solidFill>
                  <a:schemeClr val="bg1"/>
                </a:solidFill>
              </a:defRPr>
            </a:lvl4pPr>
            <a:lvl5pPr marL="1874520" indent="0">
              <a:buNone/>
              <a:defRPr>
                <a:solidFill>
                  <a:schemeClr val="bg1"/>
                </a:solidFill>
              </a:defRPr>
            </a:lvl5pPr>
          </a:lstStyle>
          <a:p>
            <a:pPr lvl="0"/>
            <a:r>
              <a:rPr lang="en-US" dirty="0"/>
              <a:t>Prepared for &lt;Client Name&gt;</a:t>
            </a:r>
          </a:p>
          <a:p>
            <a:pPr lvl="0"/>
            <a:r>
              <a:rPr lang="en-US" dirty="0"/>
              <a:t>Date</a:t>
            </a:r>
          </a:p>
        </p:txBody>
      </p:sp>
      <p:sp>
        <p:nvSpPr>
          <p:cNvPr id="10" name="Text Placeholder 9">
            <a:extLst>
              <a:ext uri="{FF2B5EF4-FFF2-40B4-BE49-F238E27FC236}">
                <a16:creationId xmlns:a16="http://schemas.microsoft.com/office/drawing/2014/main" id="{7B8197E9-BF5B-1C44-55E6-E44C5C635606}"/>
              </a:ext>
            </a:extLst>
          </p:cNvPr>
          <p:cNvSpPr>
            <a:spLocks noGrp="1"/>
          </p:cNvSpPr>
          <p:nvPr>
            <p:ph type="body" sz="quarter" idx="12" hasCustomPrompt="1"/>
          </p:nvPr>
        </p:nvSpPr>
        <p:spPr>
          <a:xfrm>
            <a:off x="922338" y="1189038"/>
            <a:ext cx="6494462" cy="1301750"/>
          </a:xfrm>
        </p:spPr>
        <p:txBody>
          <a:bodyPr anchor="b"/>
          <a:lstStyle>
            <a:lvl1pPr marL="0" indent="0">
              <a:lnSpc>
                <a:spcPts val="4100"/>
              </a:lnSpc>
              <a:spcAft>
                <a:spcPts val="0"/>
              </a:spcAft>
              <a:buNone/>
              <a:defRPr sz="4000" b="0">
                <a:solidFill>
                  <a:schemeClr val="bg1"/>
                </a:solidFill>
                <a:latin typeface="+mj-lt"/>
              </a:defRPr>
            </a:lvl1pPr>
            <a:lvl2pPr marL="502920" indent="0">
              <a:buNone/>
              <a:defRPr>
                <a:solidFill>
                  <a:schemeClr val="bg1"/>
                </a:solidFill>
              </a:defRPr>
            </a:lvl2pPr>
            <a:lvl3pPr marL="960120" indent="0">
              <a:buNone/>
              <a:defRPr>
                <a:solidFill>
                  <a:schemeClr val="bg1"/>
                </a:solidFill>
              </a:defRPr>
            </a:lvl3pPr>
            <a:lvl4pPr marL="1417320" indent="0">
              <a:buNone/>
              <a:defRPr>
                <a:solidFill>
                  <a:schemeClr val="bg1"/>
                </a:solidFill>
              </a:defRPr>
            </a:lvl4pPr>
            <a:lvl5pPr marL="1874520" indent="0">
              <a:buNone/>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1425041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N1 Section Sunse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userDrawn="1"/>
        </p:nvSpPr>
        <p:spPr>
          <a:xfrm>
            <a:off x="0" y="1840832"/>
            <a:ext cx="12192000"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D8B571BF-BCCF-50A7-A166-6795F62B3023}"/>
              </a:ext>
            </a:extLst>
          </p:cNvPr>
          <p:cNvSpPr/>
          <p:nvPr userDrawn="1"/>
        </p:nvSpPr>
        <p:spPr>
          <a:xfrm>
            <a:off x="-5655" y="1716527"/>
            <a:ext cx="12192000" cy="22588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F5C9FB3A-1405-1402-C1D5-516744523FD8}"/>
              </a:ext>
            </a:extLst>
          </p:cNvPr>
          <p:cNvSpPr/>
          <p:nvPr userDrawn="1"/>
        </p:nvSpPr>
        <p:spPr>
          <a:xfrm>
            <a:off x="-5655" y="4915591"/>
            <a:ext cx="12192000" cy="22588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Graphic 5">
            <a:extLst>
              <a:ext uri="{FF2B5EF4-FFF2-40B4-BE49-F238E27FC236}">
                <a16:creationId xmlns:a16="http://schemas.microsoft.com/office/drawing/2014/main" id="{871A1387-84B1-F9C3-230E-5AFC9593334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3" name="Slide Number Placeholder 2">
            <a:extLst>
              <a:ext uri="{FF2B5EF4-FFF2-40B4-BE49-F238E27FC236}">
                <a16:creationId xmlns:a16="http://schemas.microsoft.com/office/drawing/2014/main" id="{62A0C7C9-57CF-C97D-051E-2C29CD49C076}"/>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AEA2E873-71EE-A291-923C-0B0D484BCD84}"/>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182386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N1 Section Plum">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5" b="75"/>
          <a:stretch/>
        </p:blipFill>
        <p:spPr>
          <a:xfrm>
            <a:off x="-5655" y="0"/>
            <a:ext cx="12197655" cy="68580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userDrawn="1"/>
        </p:nvSpPr>
        <p:spPr>
          <a:xfrm>
            <a:off x="-5656" y="1840832"/>
            <a:ext cx="12197656"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68E30853-6EEC-862C-0BBF-DC4BB93F4AD3}"/>
              </a:ext>
            </a:extLst>
          </p:cNvPr>
          <p:cNvSpPr/>
          <p:nvPr userDrawn="1"/>
        </p:nvSpPr>
        <p:spPr>
          <a:xfrm>
            <a:off x="-5656" y="1716527"/>
            <a:ext cx="12197655" cy="22588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7116014C-8F6D-8654-3A6E-842E3FD003DD}"/>
              </a:ext>
            </a:extLst>
          </p:cNvPr>
          <p:cNvSpPr/>
          <p:nvPr userDrawn="1"/>
        </p:nvSpPr>
        <p:spPr>
          <a:xfrm>
            <a:off x="-5656" y="4915591"/>
            <a:ext cx="12197655" cy="22588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Graphic 5">
            <a:extLst>
              <a:ext uri="{FF2B5EF4-FFF2-40B4-BE49-F238E27FC236}">
                <a16:creationId xmlns:a16="http://schemas.microsoft.com/office/drawing/2014/main" id="{E716DA21-B8F8-7DB3-11C4-9F804C87E6F8}"/>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3" name="Slide Number Placeholder 2">
            <a:extLst>
              <a:ext uri="{FF2B5EF4-FFF2-40B4-BE49-F238E27FC236}">
                <a16:creationId xmlns:a16="http://schemas.microsoft.com/office/drawing/2014/main" id="{A8FED2A9-2B8A-DEF6-00FC-DD04459BD6B1}"/>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7B5D3848-E9D4-1660-0117-5CF9622D6BCE}"/>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8378200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N1 Section Light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userDrawn="1"/>
        </p:nvSpPr>
        <p:spPr>
          <a:xfrm>
            <a:off x="0" y="1840832"/>
            <a:ext cx="12192000"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80CEC95E-1ECD-42C1-220C-658DB80B9F78}"/>
              </a:ext>
            </a:extLst>
          </p:cNvPr>
          <p:cNvSpPr/>
          <p:nvPr userDrawn="1"/>
        </p:nvSpPr>
        <p:spPr>
          <a:xfrm>
            <a:off x="-5655" y="1716527"/>
            <a:ext cx="12192000" cy="22588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1278B402-6EC2-652D-1824-DC6A7EB42EF5}"/>
              </a:ext>
            </a:extLst>
          </p:cNvPr>
          <p:cNvSpPr/>
          <p:nvPr userDrawn="1"/>
        </p:nvSpPr>
        <p:spPr>
          <a:xfrm>
            <a:off x="-5655" y="4915591"/>
            <a:ext cx="12192000" cy="22588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Graphic 5">
            <a:extLst>
              <a:ext uri="{FF2B5EF4-FFF2-40B4-BE49-F238E27FC236}">
                <a16:creationId xmlns:a16="http://schemas.microsoft.com/office/drawing/2014/main" id="{936BDC5A-7F94-11C0-850F-CE0C0C84E26E}"/>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3" name="Slide Number Placeholder 2">
            <a:extLst>
              <a:ext uri="{FF2B5EF4-FFF2-40B4-BE49-F238E27FC236}">
                <a16:creationId xmlns:a16="http://schemas.microsoft.com/office/drawing/2014/main" id="{C85838C1-B48F-AB39-7D80-182B21B81E1E}"/>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ECDFE2C9-82CC-61C8-F0A3-3314665B6C08}"/>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4193352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N1 Bar Headline">
    <p:spTree>
      <p:nvGrpSpPr>
        <p:cNvPr id="1" name=""/>
        <p:cNvGrpSpPr/>
        <p:nvPr/>
      </p:nvGrpSpPr>
      <p:grpSpPr>
        <a:xfrm>
          <a:off x="0" y="0"/>
          <a:ext cx="0" cy="0"/>
          <a:chOff x="0" y="0"/>
          <a:chExt cx="0" cy="0"/>
        </a:xfrm>
      </p:grpSpPr>
      <p:pic>
        <p:nvPicPr>
          <p:cNvPr id="6" name="Picture 5" descr="A blue background with curved lines&#10;&#10;AI-generated content may be incorrect.">
            <a:extLst>
              <a:ext uri="{FF2B5EF4-FFF2-40B4-BE49-F238E27FC236}">
                <a16:creationId xmlns:a16="http://schemas.microsoft.com/office/drawing/2014/main" id="{11757847-7F80-7CB9-D353-44A7DBDD6D53}"/>
              </a:ext>
            </a:extLst>
          </p:cNvPr>
          <p:cNvPicPr>
            <a:picLocks noChangeAspect="1"/>
          </p:cNvPicPr>
          <p:nvPr userDrawn="1"/>
        </p:nvPicPr>
        <p:blipFill>
          <a:blip r:embed="rId2">
            <a:extLst>
              <a:ext uri="{28A0092B-C50C-407E-A947-70E740481C1C}">
                <a14:useLocalDpi xmlns:a14="http://schemas.microsoft.com/office/drawing/2010/main" val="0"/>
              </a:ext>
            </a:extLst>
          </a:blip>
          <a:srcRect l="3492" t="5494" r="6603" b="73914"/>
          <a:stretch/>
        </p:blipFill>
        <p:spPr>
          <a:xfrm>
            <a:off x="0" y="0"/>
            <a:ext cx="12197655" cy="157072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477342"/>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Tree>
    <p:extLst>
      <p:ext uri="{BB962C8B-B14F-4D97-AF65-F5344CB8AC3E}">
        <p14:creationId xmlns:p14="http://schemas.microsoft.com/office/powerpoint/2010/main" val="1795013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N1 Bar Headline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pic>
        <p:nvPicPr>
          <p:cNvPr id="36" name="Picture 35" descr="A blue background with curved lines&#10;&#10;AI-generated content may be incorrect.">
            <a:extLst>
              <a:ext uri="{FF2B5EF4-FFF2-40B4-BE49-F238E27FC236}">
                <a16:creationId xmlns:a16="http://schemas.microsoft.com/office/drawing/2014/main" id="{34225921-4EE4-4FB8-E00C-1DFDA50D04F6}"/>
              </a:ext>
            </a:extLst>
          </p:cNvPr>
          <p:cNvPicPr>
            <a:picLocks noChangeAspect="1"/>
          </p:cNvPicPr>
          <p:nvPr userDrawn="1"/>
        </p:nvPicPr>
        <p:blipFill>
          <a:blip r:embed="rId3">
            <a:extLst>
              <a:ext uri="{28A0092B-C50C-407E-A947-70E740481C1C}">
                <a14:useLocalDpi xmlns:a14="http://schemas.microsoft.com/office/drawing/2010/main" val="0"/>
              </a:ext>
            </a:extLst>
          </a:blip>
          <a:srcRect l="3492" t="3276" r="6603" b="73914"/>
          <a:stretch/>
        </p:blipFill>
        <p:spPr>
          <a:xfrm>
            <a:off x="0" y="0"/>
            <a:ext cx="12197655" cy="1739900"/>
          </a:xfrm>
          <a:prstGeom prst="rect">
            <a:avLst/>
          </a:prstGeom>
        </p:spPr>
      </p:pic>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5" name="Rectangle 4">
            <a:extLst>
              <a:ext uri="{FF2B5EF4-FFF2-40B4-BE49-F238E27FC236}">
                <a16:creationId xmlns:a16="http://schemas.microsoft.com/office/drawing/2014/main" id="{0A86B27D-0DA3-A570-DBD4-1CA74825496E}"/>
              </a:ext>
            </a:extLst>
          </p:cNvPr>
          <p:cNvSpPr/>
          <p:nvPr userDrawn="1"/>
        </p:nvSpPr>
        <p:spPr>
          <a:xfrm>
            <a:off x="-5655" y="1631684"/>
            <a:ext cx="12192000" cy="22588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828683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N1 Bar Headline Dark Blu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A0B8A7-6CC1-13E0-0632-9C850E20F7B9}"/>
              </a:ext>
            </a:extLst>
          </p:cNvPr>
          <p:cNvPicPr>
            <a:picLocks noChangeAspect="1"/>
          </p:cNvPicPr>
          <p:nvPr userDrawn="1"/>
        </p:nvPicPr>
        <p:blipFill>
          <a:blip r:embed="rId2">
            <a:extLst>
              <a:ext uri="{28A0092B-C50C-407E-A947-70E740481C1C}">
                <a14:useLocalDpi xmlns:a14="http://schemas.microsoft.com/office/drawing/2010/main" val="0"/>
              </a:ext>
            </a:extLst>
          </a:blip>
          <a:srcRect t="75" b="74593"/>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6" name="Rectangle 5">
            <a:extLst>
              <a:ext uri="{FF2B5EF4-FFF2-40B4-BE49-F238E27FC236}">
                <a16:creationId xmlns:a16="http://schemas.microsoft.com/office/drawing/2014/main" id="{E6DE748D-A406-83F8-2EBF-1CDA9192F32D}"/>
              </a:ext>
            </a:extLst>
          </p:cNvPr>
          <p:cNvSpPr/>
          <p:nvPr userDrawn="1"/>
        </p:nvSpPr>
        <p:spPr>
          <a:xfrm>
            <a:off x="-5655" y="1631684"/>
            <a:ext cx="12192000" cy="22588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193031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N1 Bar Headlin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4CD7C0-0AD5-CF59-EBAA-B08616025081}"/>
              </a:ext>
            </a:extLst>
          </p:cNvPr>
          <p:cNvPicPr>
            <a:picLocks noChangeAspect="1"/>
          </p:cNvPicPr>
          <p:nvPr userDrawn="1"/>
        </p:nvPicPr>
        <p:blipFill>
          <a:blip r:embed="rId2">
            <a:extLst>
              <a:ext uri="{28A0092B-C50C-407E-A947-70E740481C1C}">
                <a14:useLocalDpi xmlns:a14="http://schemas.microsoft.com/office/drawing/2010/main" val="0"/>
              </a:ext>
            </a:extLst>
          </a:blip>
          <a:srcRect t="70" b="74595"/>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3BFD6118-415A-585C-C8BB-EE27CABF32F8}"/>
              </a:ext>
            </a:extLst>
          </p:cNvPr>
          <p:cNvSpPr/>
          <p:nvPr userDrawn="1"/>
        </p:nvSpPr>
        <p:spPr>
          <a:xfrm>
            <a:off x="-5655" y="1631684"/>
            <a:ext cx="12192000" cy="22588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3562824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N1 Bar Headline Cadet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69E06D-C1B0-0FD9-3DDB-A3F45057CE6F}"/>
              </a:ext>
            </a:extLst>
          </p:cNvPr>
          <p:cNvPicPr>
            <a:picLocks noChangeAspect="1"/>
          </p:cNvPicPr>
          <p:nvPr userDrawn="1"/>
        </p:nvPicPr>
        <p:blipFill>
          <a:blip r:embed="rId2">
            <a:extLst>
              <a:ext uri="{28A0092B-C50C-407E-A947-70E740481C1C}">
                <a14:useLocalDpi xmlns:a14="http://schemas.microsoft.com/office/drawing/2010/main" val="0"/>
              </a:ext>
            </a:extLst>
          </a:blip>
          <a:srcRect t="70" b="74595"/>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2D51FBAC-0B5D-75EF-47C6-02BDAEAC098D}"/>
              </a:ext>
            </a:extLst>
          </p:cNvPr>
          <p:cNvSpPr/>
          <p:nvPr userDrawn="1"/>
        </p:nvSpPr>
        <p:spPr>
          <a:xfrm>
            <a:off x="-5655" y="1641111"/>
            <a:ext cx="12192000" cy="22588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721837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N1 Bar Headline Sunse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F28DFEB-79DD-D0AB-2CE8-F1D37A521ED7}"/>
              </a:ext>
            </a:extLst>
          </p:cNvPr>
          <p:cNvPicPr>
            <a:picLocks noChangeAspect="1"/>
          </p:cNvPicPr>
          <p:nvPr userDrawn="1"/>
        </p:nvPicPr>
        <p:blipFill>
          <a:blip r:embed="rId2">
            <a:extLst>
              <a:ext uri="{28A0092B-C50C-407E-A947-70E740481C1C}">
                <a14:useLocalDpi xmlns:a14="http://schemas.microsoft.com/office/drawing/2010/main" val="0"/>
              </a:ext>
            </a:extLst>
          </a:blip>
          <a:srcRect t="70" b="74595"/>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A9871E44-74F0-23C7-B909-C68E0EB95F1E}"/>
              </a:ext>
            </a:extLst>
          </p:cNvPr>
          <p:cNvSpPr/>
          <p:nvPr userDrawn="1"/>
        </p:nvSpPr>
        <p:spPr>
          <a:xfrm>
            <a:off x="-5655" y="1641111"/>
            <a:ext cx="12192000" cy="22588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6174769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N1 Bar Headline Plum">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4D1991-9D31-0A3B-91D6-81DAC674175E}"/>
              </a:ext>
            </a:extLst>
          </p:cNvPr>
          <p:cNvPicPr>
            <a:picLocks noChangeAspect="1"/>
          </p:cNvPicPr>
          <p:nvPr userDrawn="1"/>
        </p:nvPicPr>
        <p:blipFill>
          <a:blip r:embed="rId2">
            <a:extLst>
              <a:ext uri="{28A0092B-C50C-407E-A947-70E740481C1C}">
                <a14:useLocalDpi xmlns:a14="http://schemas.microsoft.com/office/drawing/2010/main" val="0"/>
              </a:ext>
            </a:extLst>
          </a:blip>
          <a:srcRect t="75" b="74593"/>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BF6C0A88-FC2E-4A63-DA0C-91CC5581FE5D}"/>
              </a:ext>
            </a:extLst>
          </p:cNvPr>
          <p:cNvSpPr/>
          <p:nvPr userDrawn="1"/>
        </p:nvSpPr>
        <p:spPr>
          <a:xfrm>
            <a:off x="-5656" y="1641111"/>
            <a:ext cx="12197655" cy="22588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7815472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Premier Cover Slide">
    <p:spTree>
      <p:nvGrpSpPr>
        <p:cNvPr id="1" name=""/>
        <p:cNvGrpSpPr/>
        <p:nvPr/>
      </p:nvGrpSpPr>
      <p:grpSpPr>
        <a:xfrm>
          <a:off x="0" y="0"/>
          <a:ext cx="0" cy="0"/>
          <a:chOff x="0" y="0"/>
          <a:chExt cx="0" cy="0"/>
        </a:xfrm>
      </p:grpSpPr>
      <p:pic>
        <p:nvPicPr>
          <p:cNvPr id="5" name="Picture 4" descr="A blue background with curved lines&#10;&#10;AI-generated content may be incorrect.">
            <a:extLst>
              <a:ext uri="{FF2B5EF4-FFF2-40B4-BE49-F238E27FC236}">
                <a16:creationId xmlns:a16="http://schemas.microsoft.com/office/drawing/2014/main" id="{4ECF25EB-8C6A-2D60-E2E8-333EB499F15F}"/>
              </a:ext>
            </a:extLst>
          </p:cNvPr>
          <p:cNvPicPr>
            <a:picLocks noChangeAspect="1"/>
          </p:cNvPicPr>
          <p:nvPr userDrawn="1"/>
        </p:nvPicPr>
        <p:blipFill>
          <a:blip r:embed="rId2">
            <a:extLst>
              <a:ext uri="{28A0092B-C50C-407E-A947-70E740481C1C}">
                <a14:useLocalDpi xmlns:a14="http://schemas.microsoft.com/office/drawing/2010/main" val="0"/>
              </a:ext>
            </a:extLst>
          </a:blip>
          <a:srcRect l="1655" t="8411" r="8439" b="17266"/>
          <a:stretch/>
        </p:blipFill>
        <p:spPr>
          <a:xfrm>
            <a:off x="-5654" y="0"/>
            <a:ext cx="12197654" cy="5669280"/>
          </a:xfrm>
          <a:prstGeom prst="rect">
            <a:avLst/>
          </a:prstGeom>
        </p:spPr>
      </p:pic>
      <p:pic>
        <p:nvPicPr>
          <p:cNvPr id="4" name="Picture 3">
            <a:extLst>
              <a:ext uri="{FF2B5EF4-FFF2-40B4-BE49-F238E27FC236}">
                <a16:creationId xmlns:a16="http://schemas.microsoft.com/office/drawing/2014/main" id="{13C6A2D7-2347-EEBF-9FC4-4464402F43F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870503" y="6119454"/>
            <a:ext cx="2903839" cy="368251"/>
          </a:xfrm>
          <a:prstGeom prst="rect">
            <a:avLst/>
          </a:prstGeom>
        </p:spPr>
      </p:pic>
      <p:sp>
        <p:nvSpPr>
          <p:cNvPr id="57" name="Rectangle 56">
            <a:extLst>
              <a:ext uri="{FF2B5EF4-FFF2-40B4-BE49-F238E27FC236}">
                <a16:creationId xmlns:a16="http://schemas.microsoft.com/office/drawing/2014/main" id="{0514F23A-B1DB-21BA-F955-958C8EB85AD9}"/>
              </a:ext>
            </a:extLst>
          </p:cNvPr>
          <p:cNvSpPr/>
          <p:nvPr userDrawn="1"/>
        </p:nvSpPr>
        <p:spPr>
          <a:xfrm>
            <a:off x="0" y="5537200"/>
            <a:ext cx="12192000" cy="225882"/>
          </a:xfrm>
          <a:prstGeom prst="rect">
            <a:avLst/>
          </a:prstGeom>
          <a:solidFill>
            <a:schemeClr val="accent1">
              <a:lumMod val="60000"/>
              <a:lumOff val="40000"/>
              <a:alpha val="4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327C7256-45DF-715B-F403-AE625739EDD3}"/>
              </a:ext>
            </a:extLst>
          </p:cNvPr>
          <p:cNvSpPr>
            <a:spLocks noGrp="1"/>
          </p:cNvSpPr>
          <p:nvPr>
            <p:ph type="body" sz="quarter" idx="11" hasCustomPrompt="1"/>
          </p:nvPr>
        </p:nvSpPr>
        <p:spPr>
          <a:xfrm>
            <a:off x="922338" y="2718614"/>
            <a:ext cx="6494462" cy="623887"/>
          </a:xfrm>
        </p:spPr>
        <p:txBody>
          <a:bodyPr/>
          <a:lstStyle>
            <a:lvl1pPr marL="0" indent="0">
              <a:spcAft>
                <a:spcPts val="0"/>
              </a:spcAft>
              <a:buNone/>
              <a:defRPr sz="2000">
                <a:solidFill>
                  <a:schemeClr val="bg1"/>
                </a:solidFill>
              </a:defRPr>
            </a:lvl1pPr>
            <a:lvl2pPr marL="502920" indent="0">
              <a:buNone/>
              <a:defRPr>
                <a:solidFill>
                  <a:schemeClr val="bg1"/>
                </a:solidFill>
              </a:defRPr>
            </a:lvl2pPr>
            <a:lvl3pPr marL="960120" indent="0">
              <a:buNone/>
              <a:defRPr>
                <a:solidFill>
                  <a:schemeClr val="bg1"/>
                </a:solidFill>
              </a:defRPr>
            </a:lvl3pPr>
            <a:lvl4pPr marL="1417320" indent="0">
              <a:buNone/>
              <a:defRPr>
                <a:solidFill>
                  <a:schemeClr val="bg1"/>
                </a:solidFill>
              </a:defRPr>
            </a:lvl4pPr>
            <a:lvl5pPr marL="1874520" indent="0">
              <a:buNone/>
              <a:defRPr>
                <a:solidFill>
                  <a:schemeClr val="bg1"/>
                </a:solidFill>
              </a:defRPr>
            </a:lvl5pPr>
          </a:lstStyle>
          <a:p>
            <a:pPr lvl="0"/>
            <a:r>
              <a:rPr lang="en-US" dirty="0"/>
              <a:t>Prepared for &lt;Client Name&gt;</a:t>
            </a:r>
          </a:p>
          <a:p>
            <a:pPr lvl="0"/>
            <a:r>
              <a:rPr lang="en-US" dirty="0"/>
              <a:t>Date</a:t>
            </a:r>
          </a:p>
        </p:txBody>
      </p:sp>
      <p:sp>
        <p:nvSpPr>
          <p:cNvPr id="10" name="Text Placeholder 9">
            <a:extLst>
              <a:ext uri="{FF2B5EF4-FFF2-40B4-BE49-F238E27FC236}">
                <a16:creationId xmlns:a16="http://schemas.microsoft.com/office/drawing/2014/main" id="{7B8197E9-BF5B-1C44-55E6-E44C5C635606}"/>
              </a:ext>
            </a:extLst>
          </p:cNvPr>
          <p:cNvSpPr>
            <a:spLocks noGrp="1"/>
          </p:cNvSpPr>
          <p:nvPr>
            <p:ph type="body" sz="quarter" idx="12" hasCustomPrompt="1"/>
          </p:nvPr>
        </p:nvSpPr>
        <p:spPr>
          <a:xfrm>
            <a:off x="922338" y="1189038"/>
            <a:ext cx="6494462" cy="1301750"/>
          </a:xfrm>
        </p:spPr>
        <p:txBody>
          <a:bodyPr anchor="b"/>
          <a:lstStyle>
            <a:lvl1pPr marL="0" indent="0">
              <a:lnSpc>
                <a:spcPts val="4100"/>
              </a:lnSpc>
              <a:spcAft>
                <a:spcPts val="0"/>
              </a:spcAft>
              <a:buNone/>
              <a:defRPr sz="4000" b="0" baseline="0">
                <a:solidFill>
                  <a:schemeClr val="bg1"/>
                </a:solidFill>
                <a:latin typeface="+mj-lt"/>
              </a:defRPr>
            </a:lvl1pPr>
            <a:lvl2pPr marL="502920" indent="0">
              <a:buNone/>
              <a:defRPr>
                <a:solidFill>
                  <a:schemeClr val="bg1"/>
                </a:solidFill>
              </a:defRPr>
            </a:lvl2pPr>
            <a:lvl3pPr marL="960120" indent="0">
              <a:buNone/>
              <a:defRPr>
                <a:solidFill>
                  <a:schemeClr val="bg1"/>
                </a:solidFill>
              </a:defRPr>
            </a:lvl3pPr>
            <a:lvl4pPr marL="1417320" indent="0">
              <a:buNone/>
              <a:defRPr>
                <a:solidFill>
                  <a:schemeClr val="bg1"/>
                </a:solidFill>
              </a:defRPr>
            </a:lvl4pPr>
            <a:lvl5pPr marL="1874520" indent="0">
              <a:buNone/>
              <a:defRPr>
                <a:solidFill>
                  <a:schemeClr val="bg1"/>
                </a:solidFill>
              </a:defRPr>
            </a:lvl5pPr>
          </a:lstStyle>
          <a:p>
            <a:pPr lvl="0"/>
            <a:r>
              <a:rPr lang="en-US" dirty="0"/>
              <a:t>Click to edit master text styles</a:t>
            </a:r>
          </a:p>
        </p:txBody>
      </p:sp>
      <p:pic>
        <p:nvPicPr>
          <p:cNvPr id="3" name="Picture 2" descr="A close up of a logo&#10;&#10;AI-generated content may be incorrect.">
            <a:extLst>
              <a:ext uri="{FF2B5EF4-FFF2-40B4-BE49-F238E27FC236}">
                <a16:creationId xmlns:a16="http://schemas.microsoft.com/office/drawing/2014/main" id="{E4A237BA-B598-693C-EDF2-EA776BE346C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170468" y="5862930"/>
            <a:ext cx="3157988" cy="881299"/>
          </a:xfrm>
          <a:prstGeom prst="rect">
            <a:avLst/>
          </a:prstGeom>
        </p:spPr>
      </p:pic>
      <p:cxnSp>
        <p:nvCxnSpPr>
          <p:cNvPr id="8" name="Straight Connector 7">
            <a:extLst>
              <a:ext uri="{FF2B5EF4-FFF2-40B4-BE49-F238E27FC236}">
                <a16:creationId xmlns:a16="http://schemas.microsoft.com/office/drawing/2014/main" id="{721C997B-0F1B-8ED3-E158-1E7984111A4F}"/>
              </a:ext>
            </a:extLst>
          </p:cNvPr>
          <p:cNvCxnSpPr>
            <a:cxnSpLocks/>
          </p:cNvCxnSpPr>
          <p:nvPr userDrawn="1"/>
        </p:nvCxnSpPr>
        <p:spPr>
          <a:xfrm>
            <a:off x="8513806" y="6051695"/>
            <a:ext cx="0" cy="503769"/>
          </a:xfrm>
          <a:prstGeom prst="line">
            <a:avLst/>
          </a:prstGeom>
          <a:ln w="12700">
            <a:solidFill>
              <a:schemeClr val="tx2">
                <a:lumMod val="7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84214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N1 Bar Headline Light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579004-39AE-F01B-0A67-2EA016A3F379}"/>
              </a:ext>
            </a:extLst>
          </p:cNvPr>
          <p:cNvPicPr>
            <a:picLocks noChangeAspect="1"/>
          </p:cNvPicPr>
          <p:nvPr userDrawn="1"/>
        </p:nvPicPr>
        <p:blipFill>
          <a:blip r:embed="rId2">
            <a:extLst>
              <a:ext uri="{28A0092B-C50C-407E-A947-70E740481C1C}">
                <a14:useLocalDpi xmlns:a14="http://schemas.microsoft.com/office/drawing/2010/main" val="0"/>
              </a:ext>
            </a:extLst>
          </a:blip>
          <a:srcRect t="70" b="74595"/>
          <a:stretch/>
        </p:blipFill>
        <p:spPr>
          <a:xfrm>
            <a:off x="-5655" y="0"/>
            <a:ext cx="12197655" cy="173990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3"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sp>
        <p:nvSpPr>
          <p:cNvPr id="4" name="Slide Number Placeholder 2">
            <a:extLst>
              <a:ext uri="{FF2B5EF4-FFF2-40B4-BE49-F238E27FC236}">
                <a16:creationId xmlns:a16="http://schemas.microsoft.com/office/drawing/2014/main" id="{372E8ECA-5236-A587-8F0B-C8925AC8E816}"/>
              </a:ext>
            </a:extLst>
          </p:cNvPr>
          <p:cNvSpPr txBox="1">
            <a:spLocks/>
          </p:cNvSpPr>
          <p:nvPr userDrawn="1"/>
        </p:nvSpPr>
        <p:spPr>
          <a:xfrm>
            <a:off x="0" y="0"/>
            <a:ext cx="0" cy="0"/>
          </a:xfrm>
          <a:prstGeom prst="rect">
            <a:avLst/>
          </a:prstGeom>
        </p:spPr>
        <p:txBody>
          <a:bodyPr vert="horz" lIns="0" tIns="45720" rIns="91440" bIns="4572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mtClean="0"/>
              <a:pPr/>
              <a:t>‹#›</a:t>
            </a:fld>
            <a:endParaRPr lang="en-US"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userDrawn="1">
            <p:ph type="body" sz="quarter" idx="11" hasCustomPrompt="1"/>
          </p:nvPr>
        </p:nvSpPr>
        <p:spPr>
          <a:xfrm>
            <a:off x="616219" y="543331"/>
            <a:ext cx="5275244" cy="586316"/>
          </a:xfrm>
          <a:prstGeom prst="rect">
            <a:avLst/>
          </a:prstGeom>
        </p:spPr>
        <p:txBody>
          <a:bodyPr anchor="ctr"/>
          <a:lstStyle>
            <a:lvl1pPr marL="0" indent="0">
              <a:spcBef>
                <a:spcPts val="0"/>
              </a:spcBef>
              <a:buNone/>
              <a:defRPr sz="2400" b="0">
                <a:solidFill>
                  <a:schemeClr val="tx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82164502-0264-6109-B8E7-D44E52B58F71}"/>
              </a:ext>
            </a:extLst>
          </p:cNvPr>
          <p:cNvSpPr/>
          <p:nvPr userDrawn="1"/>
        </p:nvSpPr>
        <p:spPr>
          <a:xfrm>
            <a:off x="-5655" y="1641111"/>
            <a:ext cx="12192000" cy="22588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5498210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lor Panel -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 name="Picture 3" descr="A blue background with curved lines&#10;&#10;AI-generated content may be incorrect.">
            <a:extLst>
              <a:ext uri="{FF2B5EF4-FFF2-40B4-BE49-F238E27FC236}">
                <a16:creationId xmlns:a16="http://schemas.microsoft.com/office/drawing/2014/main" id="{CFD29849-7EA5-6443-ED19-3C61D7667E9B}"/>
              </a:ext>
            </a:extLst>
          </p:cNvPr>
          <p:cNvPicPr>
            <a:picLocks noChangeAspect="1"/>
          </p:cNvPicPr>
          <p:nvPr userDrawn="1"/>
        </p:nvPicPr>
        <p:blipFill>
          <a:blip r:embed="rId3">
            <a:extLst>
              <a:ext uri="{28A0092B-C50C-407E-A947-70E740481C1C}">
                <a14:useLocalDpi xmlns:a14="http://schemas.microsoft.com/office/drawing/2010/main" val="0"/>
              </a:ext>
            </a:extLst>
          </a:blip>
          <a:srcRect l="59324" t="3277" r="6603" b="6817"/>
          <a:stretch/>
        </p:blipFill>
        <p:spPr>
          <a:xfrm>
            <a:off x="7569200" y="0"/>
            <a:ext cx="4622800" cy="68580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userDrawn="1"/>
        </p:nvSpPr>
        <p:spPr>
          <a:xfrm rot="5400000">
            <a:off x="4140200" y="3316059"/>
            <a:ext cx="6858000" cy="22588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5" name="Graphic 4">
            <a:extLst>
              <a:ext uri="{FF2B5EF4-FFF2-40B4-BE49-F238E27FC236}">
                <a16:creationId xmlns:a16="http://schemas.microsoft.com/office/drawing/2014/main" id="{7E8DDD0A-503C-1AFA-6251-A05E71B6D747}"/>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6" name="Title 5">
            <a:extLst>
              <a:ext uri="{FF2B5EF4-FFF2-40B4-BE49-F238E27FC236}">
                <a16:creationId xmlns:a16="http://schemas.microsoft.com/office/drawing/2014/main" id="{269457F6-FFFC-E9F2-14BF-34470036414E}"/>
              </a:ext>
            </a:extLst>
          </p:cNvPr>
          <p:cNvSpPr>
            <a:spLocks noGrp="1"/>
          </p:cNvSpPr>
          <p:nvPr>
            <p:ph type="title"/>
          </p:nvPr>
        </p:nvSpPr>
        <p:spPr>
          <a:xfrm>
            <a:off x="411131" y="361054"/>
            <a:ext cx="6582794" cy="519778"/>
          </a:xfrm>
        </p:spPr>
        <p:txBody>
          <a:bodyPr/>
          <a:lstStyle/>
          <a:p>
            <a:r>
              <a:rPr lang="en-US" dirty="0"/>
              <a:t>Click to edit Master title style</a:t>
            </a:r>
          </a:p>
        </p:txBody>
      </p:sp>
    </p:spTree>
    <p:extLst>
      <p:ext uri="{BB962C8B-B14F-4D97-AF65-F5344CB8AC3E}">
        <p14:creationId xmlns:p14="http://schemas.microsoft.com/office/powerpoint/2010/main" val="37358042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lor Panel - All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userDrawn="1"/>
        </p:nvSpPr>
        <p:spPr>
          <a:xfrm rot="5400000">
            <a:off x="352297" y="-358901"/>
            <a:ext cx="6858002" cy="7575803"/>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 name="Picture 3" descr="A blue background with curved lines&#10;&#10;AI-generated content may be incorrect.">
            <a:extLst>
              <a:ext uri="{FF2B5EF4-FFF2-40B4-BE49-F238E27FC236}">
                <a16:creationId xmlns:a16="http://schemas.microsoft.com/office/drawing/2014/main" id="{CFD29849-7EA5-6443-ED19-3C61D7667E9B}"/>
              </a:ext>
            </a:extLst>
          </p:cNvPr>
          <p:cNvPicPr>
            <a:picLocks noChangeAspect="1"/>
          </p:cNvPicPr>
          <p:nvPr userDrawn="1"/>
        </p:nvPicPr>
        <p:blipFill>
          <a:blip r:embed="rId3">
            <a:extLst>
              <a:ext uri="{28A0092B-C50C-407E-A947-70E740481C1C}">
                <a14:useLocalDpi xmlns:a14="http://schemas.microsoft.com/office/drawing/2010/main" val="0"/>
              </a:ext>
            </a:extLst>
          </a:blip>
          <a:srcRect l="59324" t="3277" r="6603" b="6817"/>
          <a:stretch/>
        </p:blipFill>
        <p:spPr>
          <a:xfrm>
            <a:off x="7569200" y="0"/>
            <a:ext cx="4622800" cy="68580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userDrawn="1"/>
        </p:nvSpPr>
        <p:spPr>
          <a:xfrm rot="5400000">
            <a:off x="4140200" y="3316059"/>
            <a:ext cx="6858000" cy="22588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7" name="Graphic 6">
            <a:extLst>
              <a:ext uri="{FF2B5EF4-FFF2-40B4-BE49-F238E27FC236}">
                <a16:creationId xmlns:a16="http://schemas.microsoft.com/office/drawing/2014/main" id="{836D1FD0-34F5-DD12-975A-64182E557646}"/>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8" name="TextBox 7">
            <a:extLst>
              <a:ext uri="{FF2B5EF4-FFF2-40B4-BE49-F238E27FC236}">
                <a16:creationId xmlns:a16="http://schemas.microsoft.com/office/drawing/2014/main" id="{B75FE78E-11FB-EE34-0D8A-4F9FA5935B36}"/>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92576A37-3A70-4FA1-B1EE-B6AD28DF5BE5}"/>
              </a:ext>
            </a:extLst>
          </p:cNvPr>
          <p:cNvSpPr>
            <a:spLocks noGrp="1"/>
          </p:cNvSpPr>
          <p:nvPr>
            <p:ph type="title"/>
          </p:nvPr>
        </p:nvSpPr>
        <p:spPr>
          <a:xfrm>
            <a:off x="411130" y="361054"/>
            <a:ext cx="6619865" cy="519778"/>
          </a:xfrm>
        </p:spPr>
        <p:txBody>
          <a:bodyPr/>
          <a:lstStyle/>
          <a:p>
            <a:r>
              <a:rPr lang="en-US"/>
              <a:t>Click to edit Master title style</a:t>
            </a:r>
          </a:p>
        </p:txBody>
      </p:sp>
    </p:spTree>
    <p:extLst>
      <p:ext uri="{BB962C8B-B14F-4D97-AF65-F5344CB8AC3E}">
        <p14:creationId xmlns:p14="http://schemas.microsoft.com/office/powerpoint/2010/main" val="21545996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lor Panel - Cadet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656089" y="6355070"/>
            <a:ext cx="344061" cy="365125"/>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userDrawn="1"/>
        </p:nvPicPr>
        <p:blipFill>
          <a:blip r:embed="rId3">
            <a:extLst>
              <a:ext uri="{28A0092B-C50C-407E-A947-70E740481C1C}">
                <a14:useLocalDpi xmlns:a14="http://schemas.microsoft.com/office/drawing/2010/main" val="0"/>
              </a:ext>
            </a:extLst>
          </a:blip>
          <a:srcRect l="31024" r="31024"/>
          <a:stretch/>
        </p:blipFill>
        <p:spPr>
          <a:xfrm>
            <a:off x="7569200" y="0"/>
            <a:ext cx="4622800" cy="6858000"/>
          </a:xfrm>
          <a:prstGeom prst="rect">
            <a:avLst/>
          </a:prstGeom>
        </p:spPr>
      </p:pic>
      <p:pic>
        <p:nvPicPr>
          <p:cNvPr id="4" name="Graphic 3">
            <a:extLst>
              <a:ext uri="{FF2B5EF4-FFF2-40B4-BE49-F238E27FC236}">
                <a16:creationId xmlns:a16="http://schemas.microsoft.com/office/drawing/2014/main" id="{A84E3A18-E942-4527-D6D8-A7212D9F28BA}"/>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7" name="Rectangle 6">
            <a:extLst>
              <a:ext uri="{FF2B5EF4-FFF2-40B4-BE49-F238E27FC236}">
                <a16:creationId xmlns:a16="http://schemas.microsoft.com/office/drawing/2014/main" id="{6EEDB60C-B1A4-4678-B3EE-296F8F4A57DC}"/>
              </a:ext>
            </a:extLst>
          </p:cNvPr>
          <p:cNvSpPr/>
          <p:nvPr userDrawn="1"/>
        </p:nvSpPr>
        <p:spPr>
          <a:xfrm rot="5400000">
            <a:off x="4140200" y="3316059"/>
            <a:ext cx="6858000" cy="225882"/>
          </a:xfrm>
          <a:prstGeom prst="rect">
            <a:avLst/>
          </a:prstGeom>
          <a:solidFill>
            <a:schemeClr val="accent4">
              <a:lumMod val="60000"/>
              <a:lumOff val="4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7">
            <a:extLst>
              <a:ext uri="{FF2B5EF4-FFF2-40B4-BE49-F238E27FC236}">
                <a16:creationId xmlns:a16="http://schemas.microsoft.com/office/drawing/2014/main" id="{2F091D58-E9AB-6BC9-0806-F4F274774774}"/>
              </a:ext>
            </a:extLst>
          </p:cNvPr>
          <p:cNvSpPr>
            <a:spLocks noGrp="1"/>
          </p:cNvSpPr>
          <p:nvPr>
            <p:ph type="title"/>
          </p:nvPr>
        </p:nvSpPr>
        <p:spPr>
          <a:xfrm>
            <a:off x="411130" y="361054"/>
            <a:ext cx="6607508" cy="519778"/>
          </a:xfrm>
        </p:spPr>
        <p:txBody>
          <a:bodyPr/>
          <a:lstStyle/>
          <a:p>
            <a:r>
              <a:rPr lang="en-US"/>
              <a:t>Click to edit Master title style</a:t>
            </a:r>
          </a:p>
        </p:txBody>
      </p:sp>
    </p:spTree>
    <p:extLst>
      <p:ext uri="{BB962C8B-B14F-4D97-AF65-F5344CB8AC3E}">
        <p14:creationId xmlns:p14="http://schemas.microsoft.com/office/powerpoint/2010/main" val="264665675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lor Panel - All Cade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userDrawn="1"/>
        </p:nvSpPr>
        <p:spPr>
          <a:xfrm rot="5400000">
            <a:off x="352297" y="-358901"/>
            <a:ext cx="6858002" cy="7575803"/>
          </a:xfrm>
          <a:prstGeom prst="rect">
            <a:avLst/>
          </a:prstGeom>
          <a:solidFill>
            <a:schemeClr val="accent4">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userDrawn="1"/>
        </p:nvPicPr>
        <p:blipFill>
          <a:blip r:embed="rId3">
            <a:extLst>
              <a:ext uri="{28A0092B-C50C-407E-A947-70E740481C1C}">
                <a14:useLocalDpi xmlns:a14="http://schemas.microsoft.com/office/drawing/2010/main" val="0"/>
              </a:ext>
            </a:extLst>
          </a:blip>
          <a:srcRect l="31024" r="31024"/>
          <a:stretch/>
        </p:blipFill>
        <p:spPr>
          <a:xfrm>
            <a:off x="7569200" y="0"/>
            <a:ext cx="4622800" cy="68580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userDrawn="1"/>
        </p:nvSpPr>
        <p:spPr>
          <a:xfrm rot="5400000">
            <a:off x="4140200" y="3316059"/>
            <a:ext cx="6858000" cy="225882"/>
          </a:xfrm>
          <a:prstGeom prst="rect">
            <a:avLst/>
          </a:prstGeom>
          <a:solidFill>
            <a:schemeClr val="accent4">
              <a:lumMod val="60000"/>
              <a:lumOff val="4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7" name="Graphic 6">
            <a:extLst>
              <a:ext uri="{FF2B5EF4-FFF2-40B4-BE49-F238E27FC236}">
                <a16:creationId xmlns:a16="http://schemas.microsoft.com/office/drawing/2014/main" id="{1876AF13-3AD1-A26E-959D-ADC7379A5FFC}"/>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8" name="TextBox 7">
            <a:extLst>
              <a:ext uri="{FF2B5EF4-FFF2-40B4-BE49-F238E27FC236}">
                <a16:creationId xmlns:a16="http://schemas.microsoft.com/office/drawing/2014/main" id="{A8F9DF44-4CF3-E42C-6B9D-27761A2E23CF}"/>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1A794FEA-349A-D25E-28AA-A822B743BC02}"/>
              </a:ext>
            </a:extLst>
          </p:cNvPr>
          <p:cNvSpPr>
            <a:spLocks noGrp="1"/>
          </p:cNvSpPr>
          <p:nvPr>
            <p:ph type="title"/>
          </p:nvPr>
        </p:nvSpPr>
        <p:spPr>
          <a:xfrm>
            <a:off x="411131" y="361054"/>
            <a:ext cx="6607508" cy="519778"/>
          </a:xfrm>
        </p:spPr>
        <p:txBody>
          <a:bodyPr/>
          <a:lstStyle/>
          <a:p>
            <a:r>
              <a:rPr lang="en-US"/>
              <a:t>Click to edit Master title style</a:t>
            </a:r>
          </a:p>
        </p:txBody>
      </p:sp>
    </p:spTree>
    <p:extLst>
      <p:ext uri="{BB962C8B-B14F-4D97-AF65-F5344CB8AC3E}">
        <p14:creationId xmlns:p14="http://schemas.microsoft.com/office/powerpoint/2010/main" val="11457142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lor Panel -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656089" y="6355070"/>
            <a:ext cx="344061" cy="365125"/>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userDrawn="1"/>
        </p:nvPicPr>
        <p:blipFill>
          <a:blip r:embed="rId3">
            <a:extLst>
              <a:ext uri="{28A0092B-C50C-407E-A947-70E740481C1C}">
                <a14:useLocalDpi xmlns:a14="http://schemas.microsoft.com/office/drawing/2010/main" val="0"/>
              </a:ext>
            </a:extLst>
          </a:blip>
          <a:srcRect l="7298" r="54750"/>
          <a:stretch/>
        </p:blipFill>
        <p:spPr>
          <a:xfrm>
            <a:off x="7569200" y="0"/>
            <a:ext cx="4622800" cy="6858000"/>
          </a:xfrm>
          <a:prstGeom prst="rect">
            <a:avLst/>
          </a:prstGeom>
        </p:spPr>
      </p:pic>
      <p:pic>
        <p:nvPicPr>
          <p:cNvPr id="4" name="Graphic 3">
            <a:extLst>
              <a:ext uri="{FF2B5EF4-FFF2-40B4-BE49-F238E27FC236}">
                <a16:creationId xmlns:a16="http://schemas.microsoft.com/office/drawing/2014/main" id="{151574C2-7B15-E116-D227-87023AC4C0D7}"/>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7" name="Rectangle 6">
            <a:extLst>
              <a:ext uri="{FF2B5EF4-FFF2-40B4-BE49-F238E27FC236}">
                <a16:creationId xmlns:a16="http://schemas.microsoft.com/office/drawing/2014/main" id="{4F2298FA-AD06-D6C8-A9D8-B2B85FB6C679}"/>
              </a:ext>
            </a:extLst>
          </p:cNvPr>
          <p:cNvSpPr/>
          <p:nvPr userDrawn="1"/>
        </p:nvSpPr>
        <p:spPr>
          <a:xfrm rot="5400000">
            <a:off x="4140200" y="3316059"/>
            <a:ext cx="6858000" cy="225882"/>
          </a:xfrm>
          <a:prstGeom prst="rect">
            <a:avLst/>
          </a:prstGeom>
          <a:solidFill>
            <a:schemeClr val="accent3">
              <a:lumMod val="60000"/>
              <a:lumOff val="40000"/>
              <a:alpha val="4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7">
            <a:extLst>
              <a:ext uri="{FF2B5EF4-FFF2-40B4-BE49-F238E27FC236}">
                <a16:creationId xmlns:a16="http://schemas.microsoft.com/office/drawing/2014/main" id="{E8CAC808-01C5-77B7-8790-58DEF43C9E23}"/>
              </a:ext>
            </a:extLst>
          </p:cNvPr>
          <p:cNvSpPr>
            <a:spLocks noGrp="1"/>
          </p:cNvSpPr>
          <p:nvPr>
            <p:ph type="title"/>
          </p:nvPr>
        </p:nvSpPr>
        <p:spPr>
          <a:xfrm>
            <a:off x="411130" y="361054"/>
            <a:ext cx="6595151" cy="519778"/>
          </a:xfrm>
        </p:spPr>
        <p:txBody>
          <a:bodyPr/>
          <a:lstStyle/>
          <a:p>
            <a:r>
              <a:rPr lang="en-US"/>
              <a:t>Click to edit Master title style</a:t>
            </a:r>
          </a:p>
        </p:txBody>
      </p:sp>
    </p:spTree>
    <p:extLst>
      <p:ext uri="{BB962C8B-B14F-4D97-AF65-F5344CB8AC3E}">
        <p14:creationId xmlns:p14="http://schemas.microsoft.com/office/powerpoint/2010/main" val="316657027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lor Panel - All Gree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73D0DC-1867-F470-9DA1-72B9CC1D96F5}"/>
              </a:ext>
            </a:extLst>
          </p:cNvPr>
          <p:cNvSpPr/>
          <p:nvPr userDrawn="1"/>
        </p:nvSpPr>
        <p:spPr>
          <a:xfrm rot="5400000">
            <a:off x="352297" y="-358901"/>
            <a:ext cx="6858002" cy="7575803"/>
          </a:xfrm>
          <a:prstGeom prst="rect">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656089" y="6355070"/>
            <a:ext cx="344061" cy="365125"/>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userDrawn="1"/>
        </p:nvPicPr>
        <p:blipFill>
          <a:blip r:embed="rId3">
            <a:extLst>
              <a:ext uri="{28A0092B-C50C-407E-A947-70E740481C1C}">
                <a14:useLocalDpi xmlns:a14="http://schemas.microsoft.com/office/drawing/2010/main" val="0"/>
              </a:ext>
            </a:extLst>
          </a:blip>
          <a:srcRect l="7298" r="54750"/>
          <a:stretch/>
        </p:blipFill>
        <p:spPr>
          <a:xfrm>
            <a:off x="7569200" y="0"/>
            <a:ext cx="4622800" cy="6858000"/>
          </a:xfrm>
          <a:prstGeom prst="rect">
            <a:avLst/>
          </a:prstGeom>
        </p:spPr>
      </p:pic>
      <p:sp>
        <p:nvSpPr>
          <p:cNvPr id="6" name="Rectangle 5">
            <a:extLst>
              <a:ext uri="{FF2B5EF4-FFF2-40B4-BE49-F238E27FC236}">
                <a16:creationId xmlns:a16="http://schemas.microsoft.com/office/drawing/2014/main" id="{7D5371CC-AC4E-D5CD-65DB-F5B0B6EC2479}"/>
              </a:ext>
            </a:extLst>
          </p:cNvPr>
          <p:cNvSpPr/>
          <p:nvPr userDrawn="1"/>
        </p:nvSpPr>
        <p:spPr>
          <a:xfrm rot="5400000">
            <a:off x="4140200" y="3316059"/>
            <a:ext cx="6858000" cy="225882"/>
          </a:xfrm>
          <a:prstGeom prst="rect">
            <a:avLst/>
          </a:prstGeom>
          <a:solidFill>
            <a:schemeClr val="accent3">
              <a:lumMod val="60000"/>
              <a:lumOff val="40000"/>
              <a:alpha val="4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8" name="Graphic 7">
            <a:extLst>
              <a:ext uri="{FF2B5EF4-FFF2-40B4-BE49-F238E27FC236}">
                <a16:creationId xmlns:a16="http://schemas.microsoft.com/office/drawing/2014/main" id="{0CAE1F02-F1CF-7629-DF5A-49BE8065B139}"/>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9" name="TextBox 8">
            <a:extLst>
              <a:ext uri="{FF2B5EF4-FFF2-40B4-BE49-F238E27FC236}">
                <a16:creationId xmlns:a16="http://schemas.microsoft.com/office/drawing/2014/main" id="{A0516B16-F3EB-2B4B-ABDE-5E303928E58F}"/>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10" name="Title 9">
            <a:extLst>
              <a:ext uri="{FF2B5EF4-FFF2-40B4-BE49-F238E27FC236}">
                <a16:creationId xmlns:a16="http://schemas.microsoft.com/office/drawing/2014/main" id="{FBA29E9D-F4D7-BEF2-A28B-0FF686A6B3C5}"/>
              </a:ext>
            </a:extLst>
          </p:cNvPr>
          <p:cNvSpPr>
            <a:spLocks noGrp="1"/>
          </p:cNvSpPr>
          <p:nvPr>
            <p:ph type="title"/>
          </p:nvPr>
        </p:nvSpPr>
        <p:spPr>
          <a:xfrm>
            <a:off x="411130" y="361054"/>
            <a:ext cx="6564754" cy="519778"/>
          </a:xfrm>
        </p:spPr>
        <p:txBody>
          <a:bodyPr/>
          <a:lstStyle/>
          <a:p>
            <a:r>
              <a:rPr lang="en-US"/>
              <a:t>Click to edit Master title style</a:t>
            </a:r>
          </a:p>
        </p:txBody>
      </p:sp>
    </p:spTree>
    <p:extLst>
      <p:ext uri="{BB962C8B-B14F-4D97-AF65-F5344CB8AC3E}">
        <p14:creationId xmlns:p14="http://schemas.microsoft.com/office/powerpoint/2010/main" val="6776610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lor Panel - Sunse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userDrawn="1"/>
        </p:nvPicPr>
        <p:blipFill>
          <a:blip r:embed="rId3">
            <a:extLst>
              <a:ext uri="{28A0092B-C50C-407E-A947-70E740481C1C}">
                <a14:useLocalDpi xmlns:a14="http://schemas.microsoft.com/office/drawing/2010/main" val="0"/>
              </a:ext>
            </a:extLst>
          </a:blip>
          <a:srcRect l="50927" r="11121"/>
          <a:stretch/>
        </p:blipFill>
        <p:spPr>
          <a:xfrm>
            <a:off x="7569200" y="0"/>
            <a:ext cx="4622800" cy="6858000"/>
          </a:xfrm>
          <a:prstGeom prst="rect">
            <a:avLst/>
          </a:prstGeom>
        </p:spPr>
      </p:pic>
      <p:sp>
        <p:nvSpPr>
          <p:cNvPr id="6" name="TextBox 5">
            <a:extLst>
              <a:ext uri="{FF2B5EF4-FFF2-40B4-BE49-F238E27FC236}">
                <a16:creationId xmlns:a16="http://schemas.microsoft.com/office/drawing/2014/main" id="{66A0F942-F2F3-EF5E-8384-EE7FB2BB83B9}"/>
              </a:ext>
            </a:extLst>
          </p:cNvPr>
          <p:cNvSpPr txBox="1"/>
          <p:nvPr userDrawn="1"/>
        </p:nvSpPr>
        <p:spPr>
          <a:xfrm>
            <a:off x="538780" y="6429910"/>
            <a:ext cx="9905093" cy="20005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solidFill>
                  <a:srgbClr val="E5E4E3">
                    <a:lumMod val="75000"/>
                  </a:srgbClr>
                </a:solidFill>
                <a:effectLst/>
                <a:uLnTx/>
                <a:uFillTx/>
                <a:latin typeface="Aptos"/>
                <a:ea typeface="+mn-ea"/>
                <a:cs typeface="+mn-cs"/>
              </a:rPr>
              <a:t>CONFIDENTIAL © 2025 Health Network One - All rights reserved.</a:t>
            </a:r>
          </a:p>
        </p:txBody>
      </p:sp>
      <p:pic>
        <p:nvPicPr>
          <p:cNvPr id="5" name="Graphic 4">
            <a:extLst>
              <a:ext uri="{FF2B5EF4-FFF2-40B4-BE49-F238E27FC236}">
                <a16:creationId xmlns:a16="http://schemas.microsoft.com/office/drawing/2014/main" id="{F8EEC9EB-6FD0-5715-CC3F-8B428C1AD529}"/>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7" name="Rectangle 6">
            <a:extLst>
              <a:ext uri="{FF2B5EF4-FFF2-40B4-BE49-F238E27FC236}">
                <a16:creationId xmlns:a16="http://schemas.microsoft.com/office/drawing/2014/main" id="{FC5060F8-5E82-80F6-8D09-CBBBB4B24815}"/>
              </a:ext>
            </a:extLst>
          </p:cNvPr>
          <p:cNvSpPr/>
          <p:nvPr userDrawn="1"/>
        </p:nvSpPr>
        <p:spPr>
          <a:xfrm rot="5400000">
            <a:off x="4140200" y="3316059"/>
            <a:ext cx="6858000" cy="225882"/>
          </a:xfrm>
          <a:prstGeom prst="rect">
            <a:avLst/>
          </a:prstGeom>
          <a:solidFill>
            <a:schemeClr val="accent5">
              <a:lumMod val="60000"/>
              <a:lumOff val="40000"/>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7">
            <a:extLst>
              <a:ext uri="{FF2B5EF4-FFF2-40B4-BE49-F238E27FC236}">
                <a16:creationId xmlns:a16="http://schemas.microsoft.com/office/drawing/2014/main" id="{CF6C9963-7BDB-2697-C463-A6748F905EF7}"/>
              </a:ext>
            </a:extLst>
          </p:cNvPr>
          <p:cNvSpPr>
            <a:spLocks noGrp="1"/>
          </p:cNvSpPr>
          <p:nvPr>
            <p:ph type="title"/>
          </p:nvPr>
        </p:nvSpPr>
        <p:spPr>
          <a:xfrm>
            <a:off x="411130" y="361054"/>
            <a:ext cx="6607508" cy="519778"/>
          </a:xfrm>
        </p:spPr>
        <p:txBody>
          <a:bodyPr/>
          <a:lstStyle/>
          <a:p>
            <a:r>
              <a:rPr lang="en-US"/>
              <a:t>Click to edit Master title style</a:t>
            </a:r>
          </a:p>
        </p:txBody>
      </p:sp>
    </p:spTree>
    <p:extLst>
      <p:ext uri="{BB962C8B-B14F-4D97-AF65-F5344CB8AC3E}">
        <p14:creationId xmlns:p14="http://schemas.microsoft.com/office/powerpoint/2010/main" val="13875681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lor Panel - All Suns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userDrawn="1"/>
        </p:nvSpPr>
        <p:spPr>
          <a:xfrm rot="5400000">
            <a:off x="345474" y="-352078"/>
            <a:ext cx="6871648" cy="7575803"/>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userDrawn="1"/>
        </p:nvPicPr>
        <p:blipFill>
          <a:blip r:embed="rId3">
            <a:extLst>
              <a:ext uri="{28A0092B-C50C-407E-A947-70E740481C1C}">
                <a14:useLocalDpi xmlns:a14="http://schemas.microsoft.com/office/drawing/2010/main" val="0"/>
              </a:ext>
            </a:extLst>
          </a:blip>
          <a:srcRect l="50927" r="11121"/>
          <a:stretch/>
        </p:blipFill>
        <p:spPr>
          <a:xfrm>
            <a:off x="7569200" y="0"/>
            <a:ext cx="4622800" cy="68580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userDrawn="1"/>
        </p:nvSpPr>
        <p:spPr>
          <a:xfrm rot="5400000">
            <a:off x="4140200" y="3316059"/>
            <a:ext cx="6858000" cy="225882"/>
          </a:xfrm>
          <a:prstGeom prst="rect">
            <a:avLst/>
          </a:prstGeom>
          <a:solidFill>
            <a:schemeClr val="accent5">
              <a:lumMod val="60000"/>
              <a:lumOff val="40000"/>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7" name="Graphic 6">
            <a:extLst>
              <a:ext uri="{FF2B5EF4-FFF2-40B4-BE49-F238E27FC236}">
                <a16:creationId xmlns:a16="http://schemas.microsoft.com/office/drawing/2014/main" id="{42297262-42B7-247F-D068-55B23FDA1F33}"/>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8" name="TextBox 7">
            <a:extLst>
              <a:ext uri="{FF2B5EF4-FFF2-40B4-BE49-F238E27FC236}">
                <a16:creationId xmlns:a16="http://schemas.microsoft.com/office/drawing/2014/main" id="{DC268D20-E1BD-1208-9FE2-C5C0C97078C7}"/>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3174181A-2FF5-BE3D-491A-8AD69F2C1190}"/>
              </a:ext>
            </a:extLst>
          </p:cNvPr>
          <p:cNvSpPr>
            <a:spLocks noGrp="1"/>
          </p:cNvSpPr>
          <p:nvPr>
            <p:ph type="title"/>
          </p:nvPr>
        </p:nvSpPr>
        <p:spPr>
          <a:xfrm>
            <a:off x="411129" y="361054"/>
            <a:ext cx="6619865" cy="519778"/>
          </a:xfrm>
        </p:spPr>
        <p:txBody>
          <a:bodyPr/>
          <a:lstStyle/>
          <a:p>
            <a:r>
              <a:rPr lang="en-US"/>
              <a:t>Click to edit Master title style</a:t>
            </a:r>
          </a:p>
        </p:txBody>
      </p:sp>
    </p:spTree>
    <p:extLst>
      <p:ext uri="{BB962C8B-B14F-4D97-AF65-F5344CB8AC3E}">
        <p14:creationId xmlns:p14="http://schemas.microsoft.com/office/powerpoint/2010/main" val="21612852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lor Panel - Plum">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656089" y="6355070"/>
            <a:ext cx="344061" cy="365125"/>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userDrawn="1"/>
        </p:nvPicPr>
        <p:blipFill>
          <a:blip r:embed="rId3">
            <a:extLst>
              <a:ext uri="{28A0092B-C50C-407E-A947-70E740481C1C}">
                <a14:useLocalDpi xmlns:a14="http://schemas.microsoft.com/office/drawing/2010/main" val="0"/>
              </a:ext>
            </a:extLst>
          </a:blip>
          <a:srcRect l="31013" r="31013"/>
          <a:stretch/>
        </p:blipFill>
        <p:spPr>
          <a:xfrm>
            <a:off x="7569200" y="0"/>
            <a:ext cx="4622800" cy="6858000"/>
          </a:xfrm>
          <a:prstGeom prst="rect">
            <a:avLst/>
          </a:prstGeom>
        </p:spPr>
      </p:pic>
      <p:sp>
        <p:nvSpPr>
          <p:cNvPr id="6" name="Rectangle 5">
            <a:extLst>
              <a:ext uri="{FF2B5EF4-FFF2-40B4-BE49-F238E27FC236}">
                <a16:creationId xmlns:a16="http://schemas.microsoft.com/office/drawing/2014/main" id="{7D5371CC-AC4E-D5CD-65DB-F5B0B6EC2479}"/>
              </a:ext>
            </a:extLst>
          </p:cNvPr>
          <p:cNvSpPr/>
          <p:nvPr userDrawn="1"/>
        </p:nvSpPr>
        <p:spPr>
          <a:xfrm rot="5400000">
            <a:off x="4140200" y="3316059"/>
            <a:ext cx="6858000" cy="22588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4" name="Graphic 3">
            <a:extLst>
              <a:ext uri="{FF2B5EF4-FFF2-40B4-BE49-F238E27FC236}">
                <a16:creationId xmlns:a16="http://schemas.microsoft.com/office/drawing/2014/main" id="{2DE6FE45-8E5D-1027-961D-CA9103EE0B0E}"/>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7" name="Title 6">
            <a:extLst>
              <a:ext uri="{FF2B5EF4-FFF2-40B4-BE49-F238E27FC236}">
                <a16:creationId xmlns:a16="http://schemas.microsoft.com/office/drawing/2014/main" id="{0E7DC31F-17DE-70D3-2C97-3FEC56CAF6C4}"/>
              </a:ext>
            </a:extLst>
          </p:cNvPr>
          <p:cNvSpPr>
            <a:spLocks noGrp="1"/>
          </p:cNvSpPr>
          <p:nvPr>
            <p:ph type="title"/>
          </p:nvPr>
        </p:nvSpPr>
        <p:spPr>
          <a:xfrm>
            <a:off x="411130" y="361054"/>
            <a:ext cx="6607508" cy="519778"/>
          </a:xfrm>
        </p:spPr>
        <p:txBody>
          <a:bodyPr/>
          <a:lstStyle/>
          <a:p>
            <a:r>
              <a:rPr lang="en-US"/>
              <a:t>Click to edit Master title style</a:t>
            </a:r>
          </a:p>
        </p:txBody>
      </p:sp>
    </p:spTree>
    <p:extLst>
      <p:ext uri="{BB962C8B-B14F-4D97-AF65-F5344CB8AC3E}">
        <p14:creationId xmlns:p14="http://schemas.microsoft.com/office/powerpoint/2010/main" val="1216491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line Only - 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Title 3">
            <a:extLst>
              <a:ext uri="{FF2B5EF4-FFF2-40B4-BE49-F238E27FC236}">
                <a16:creationId xmlns:a16="http://schemas.microsoft.com/office/drawing/2014/main" id="{7DEBAD56-2C27-F7A2-E946-6B507C722AFE}"/>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131231582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userDrawn="1"/>
        </p:nvSpPr>
        <p:spPr>
          <a:xfrm rot="5400000">
            <a:off x="352297" y="-358901"/>
            <a:ext cx="6858002" cy="7575803"/>
          </a:xfrm>
          <a:prstGeom prst="rect">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513599" y="6355070"/>
            <a:ext cx="344061" cy="365125"/>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userDrawn="1"/>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11656089" y="6355070"/>
            <a:ext cx="344061" cy="365125"/>
          </a:xfrm>
          <a:prstGeom prst="rect">
            <a:avLst/>
          </a:prstGeom>
        </p:spPr>
      </p:pic>
      <p:pic>
        <p:nvPicPr>
          <p:cNvPr id="7" name="Picture 6">
            <a:extLst>
              <a:ext uri="{FF2B5EF4-FFF2-40B4-BE49-F238E27FC236}">
                <a16:creationId xmlns:a16="http://schemas.microsoft.com/office/drawing/2014/main" id="{28EC556A-F0C0-1183-6D74-5F8046126662}"/>
              </a:ext>
            </a:extLst>
          </p:cNvPr>
          <p:cNvPicPr>
            <a:picLocks noChangeAspect="1"/>
          </p:cNvPicPr>
          <p:nvPr userDrawn="1"/>
        </p:nvPicPr>
        <p:blipFill>
          <a:blip r:embed="rId3">
            <a:extLst>
              <a:ext uri="{28A0092B-C50C-407E-A947-70E740481C1C}">
                <a14:useLocalDpi xmlns:a14="http://schemas.microsoft.com/office/drawing/2010/main" val="0"/>
              </a:ext>
            </a:extLst>
          </a:blip>
          <a:srcRect l="31013" r="31013"/>
          <a:stretch/>
        </p:blipFill>
        <p:spPr>
          <a:xfrm>
            <a:off x="7569200" y="0"/>
            <a:ext cx="4622800" cy="6858000"/>
          </a:xfrm>
          <a:prstGeom prst="rect">
            <a:avLst/>
          </a:prstGeom>
        </p:spPr>
      </p:pic>
      <p:sp>
        <p:nvSpPr>
          <p:cNvPr id="8" name="Rectangle 7">
            <a:extLst>
              <a:ext uri="{FF2B5EF4-FFF2-40B4-BE49-F238E27FC236}">
                <a16:creationId xmlns:a16="http://schemas.microsoft.com/office/drawing/2014/main" id="{03FC929F-2394-C82F-EC8E-A5DA30CCB8AD}"/>
              </a:ext>
            </a:extLst>
          </p:cNvPr>
          <p:cNvSpPr/>
          <p:nvPr userDrawn="1"/>
        </p:nvSpPr>
        <p:spPr>
          <a:xfrm rot="5400000">
            <a:off x="4140200" y="3316059"/>
            <a:ext cx="6858000" cy="225882"/>
          </a:xfrm>
          <a:prstGeom prst="rect">
            <a:avLst/>
          </a:prstGeom>
          <a:solidFill>
            <a:schemeClr val="accent6">
              <a:lumMod val="60000"/>
              <a:lumOff val="40000"/>
              <a:alpha val="3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4" name="Graphic 3">
            <a:extLst>
              <a:ext uri="{FF2B5EF4-FFF2-40B4-BE49-F238E27FC236}">
                <a16:creationId xmlns:a16="http://schemas.microsoft.com/office/drawing/2014/main" id="{2A851671-9738-DE5B-B3A4-C0CF034801CF}"/>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11446590" y="6473482"/>
            <a:ext cx="313494" cy="120796"/>
          </a:xfrm>
          <a:prstGeom prst="rect">
            <a:avLst/>
          </a:prstGeom>
        </p:spPr>
      </p:pic>
      <p:sp>
        <p:nvSpPr>
          <p:cNvPr id="9" name="TextBox 8">
            <a:extLst>
              <a:ext uri="{FF2B5EF4-FFF2-40B4-BE49-F238E27FC236}">
                <a16:creationId xmlns:a16="http://schemas.microsoft.com/office/drawing/2014/main" id="{3D0EAABD-4347-9B6E-36FE-2043FC674640}"/>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10" name="Title 9">
            <a:extLst>
              <a:ext uri="{FF2B5EF4-FFF2-40B4-BE49-F238E27FC236}">
                <a16:creationId xmlns:a16="http://schemas.microsoft.com/office/drawing/2014/main" id="{6035EA42-6832-2002-2378-9D04E977D315}"/>
              </a:ext>
            </a:extLst>
          </p:cNvPr>
          <p:cNvSpPr>
            <a:spLocks noGrp="1"/>
          </p:cNvSpPr>
          <p:nvPr>
            <p:ph type="title"/>
          </p:nvPr>
        </p:nvSpPr>
        <p:spPr>
          <a:xfrm>
            <a:off x="411130" y="361054"/>
            <a:ext cx="6595151" cy="519778"/>
          </a:xfrm>
        </p:spPr>
        <p:txBody>
          <a:bodyPr/>
          <a:lstStyle/>
          <a:p>
            <a:r>
              <a:rPr lang="en-US"/>
              <a:t>Click to edit Master title style</a:t>
            </a:r>
          </a:p>
        </p:txBody>
      </p:sp>
    </p:spTree>
    <p:extLst>
      <p:ext uri="{BB962C8B-B14F-4D97-AF65-F5344CB8AC3E}">
        <p14:creationId xmlns:p14="http://schemas.microsoft.com/office/powerpoint/2010/main" val="23418604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 Pane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Picture Placeholder 4">
            <a:extLst>
              <a:ext uri="{FF2B5EF4-FFF2-40B4-BE49-F238E27FC236}">
                <a16:creationId xmlns:a16="http://schemas.microsoft.com/office/drawing/2014/main" id="{5CD76E42-17FC-8249-9DD6-6FB14886F4C2}"/>
              </a:ext>
            </a:extLst>
          </p:cNvPr>
          <p:cNvSpPr>
            <a:spLocks noGrp="1"/>
          </p:cNvSpPr>
          <p:nvPr>
            <p:ph type="pic" sz="quarter" idx="11" hasCustomPrompt="1"/>
          </p:nvPr>
        </p:nvSpPr>
        <p:spPr>
          <a:xfrm>
            <a:off x="7397750" y="0"/>
            <a:ext cx="4794250" cy="6858000"/>
          </a:xfrm>
          <a:solidFill>
            <a:schemeClr val="tx2"/>
          </a:solidFill>
        </p:spPr>
        <p:txBody>
          <a:bodyPr anchor="ctr"/>
          <a:lstStyle>
            <a:lvl1pPr marL="0" indent="0" algn="ctr">
              <a:buNone/>
              <a:defRPr/>
            </a:lvl1pPr>
          </a:lstStyle>
          <a:p>
            <a:r>
              <a:rPr lang="en-US" dirty="0"/>
              <a:t>Click to Replace Photo – Panel Size</a:t>
            </a:r>
          </a:p>
        </p:txBody>
      </p:sp>
      <p:pic>
        <p:nvPicPr>
          <p:cNvPr id="2" name="Graphic 1">
            <a:extLst>
              <a:ext uri="{FF2B5EF4-FFF2-40B4-BE49-F238E27FC236}">
                <a16:creationId xmlns:a16="http://schemas.microsoft.com/office/drawing/2014/main" id="{D88CCBB4-CE98-9968-E092-5B6B50A923C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1446590" y="6473482"/>
            <a:ext cx="313494" cy="120796"/>
          </a:xfrm>
          <a:prstGeom prst="rect">
            <a:avLst/>
          </a:prstGeom>
        </p:spPr>
      </p:pic>
      <p:sp>
        <p:nvSpPr>
          <p:cNvPr id="6" name="Title 5">
            <a:extLst>
              <a:ext uri="{FF2B5EF4-FFF2-40B4-BE49-F238E27FC236}">
                <a16:creationId xmlns:a16="http://schemas.microsoft.com/office/drawing/2014/main" id="{A6DA4A20-665A-C359-23B2-2C42AC7DA3D8}"/>
              </a:ext>
            </a:extLst>
          </p:cNvPr>
          <p:cNvSpPr>
            <a:spLocks noGrp="1"/>
          </p:cNvSpPr>
          <p:nvPr>
            <p:ph type="title"/>
          </p:nvPr>
        </p:nvSpPr>
        <p:spPr>
          <a:xfrm>
            <a:off x="411130" y="361054"/>
            <a:ext cx="6494637" cy="519778"/>
          </a:xfrm>
        </p:spPr>
        <p:txBody>
          <a:bodyPr/>
          <a:lstStyle/>
          <a:p>
            <a:r>
              <a:rPr lang="en-US"/>
              <a:t>Click to edit Master title style</a:t>
            </a:r>
          </a:p>
        </p:txBody>
      </p:sp>
    </p:spTree>
    <p:extLst>
      <p:ext uri="{BB962C8B-B14F-4D97-AF65-F5344CB8AC3E}">
        <p14:creationId xmlns:p14="http://schemas.microsoft.com/office/powerpoint/2010/main" val="2090322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lor Block">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l="27078" t="3277" r="16479" b="6817"/>
          <a:stretch/>
        </p:blipFill>
        <p:spPr>
          <a:xfrm>
            <a:off x="-5654" y="0"/>
            <a:ext cx="7657738"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0" y="1840832"/>
            <a:ext cx="12192000" cy="3176337"/>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6" name="Slide Number Placeholder 5">
            <a:extLst>
              <a:ext uri="{FF2B5EF4-FFF2-40B4-BE49-F238E27FC236}">
                <a16:creationId xmlns:a16="http://schemas.microsoft.com/office/drawing/2014/main" id="{508641FE-C817-CA90-5FB7-FC3462E5CDA6}"/>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7" name="TextBox 6">
            <a:extLst>
              <a:ext uri="{FF2B5EF4-FFF2-40B4-BE49-F238E27FC236}">
                <a16:creationId xmlns:a16="http://schemas.microsoft.com/office/drawing/2014/main" id="{36A90E98-733A-B554-636C-0D679967A09A}"/>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42383208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Quote - Blue">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l="5068" t="5047" r="4371" b="5047"/>
          <a:stretch/>
        </p:blipFill>
        <p:spPr>
          <a:xfrm>
            <a:off x="-5654" y="0"/>
            <a:ext cx="12286554"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1930400" y="1840832"/>
            <a:ext cx="8331200" cy="3176337"/>
          </a:xfrm>
          <a:prstGeom prst="rect">
            <a:avLst/>
          </a:prstGeom>
          <a:solidFill>
            <a:schemeClr val="accent1">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userDrawn="1"/>
        </p:nvGrpSpPr>
        <p:grpSpPr bwMode="auto">
          <a:xfrm>
            <a:off x="5633591" y="1538398"/>
            <a:ext cx="1008063" cy="704851"/>
            <a:chOff x="2509" y="1572"/>
            <a:chExt cx="635" cy="444"/>
          </a:xfrm>
          <a:solidFill>
            <a:schemeClr val="accent1"/>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4" name="Graphic 3">
            <a:extLst>
              <a:ext uri="{FF2B5EF4-FFF2-40B4-BE49-F238E27FC236}">
                <a16:creationId xmlns:a16="http://schemas.microsoft.com/office/drawing/2014/main" id="{563C557C-F483-96B5-8DFC-F6220E9F2651}"/>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5" name="Slide Number Placeholder 4">
            <a:extLst>
              <a:ext uri="{FF2B5EF4-FFF2-40B4-BE49-F238E27FC236}">
                <a16:creationId xmlns:a16="http://schemas.microsoft.com/office/drawing/2014/main" id="{036C02D2-145F-6128-8DA3-881EACEE04A8}"/>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5750C4A7-A18D-6595-9449-3B8F5C21D5B1}"/>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4206981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 Cadet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E4329A-BCD2-98DB-42D6-B3D050A45D60}"/>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1930400" y="1840832"/>
            <a:ext cx="8331200" cy="3176337"/>
          </a:xfrm>
          <a:prstGeom prst="rect">
            <a:avLst/>
          </a:prstGeom>
          <a:solidFill>
            <a:schemeClr val="accent4">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userDrawn="1"/>
        </p:nvGrpSpPr>
        <p:grpSpPr bwMode="auto">
          <a:xfrm>
            <a:off x="5633591" y="1538398"/>
            <a:ext cx="1008063" cy="704851"/>
            <a:chOff x="2509" y="1572"/>
            <a:chExt cx="635" cy="444"/>
          </a:xfrm>
          <a:solidFill>
            <a:schemeClr val="accent4"/>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2" name="Graphic 1">
            <a:extLst>
              <a:ext uri="{FF2B5EF4-FFF2-40B4-BE49-F238E27FC236}">
                <a16:creationId xmlns:a16="http://schemas.microsoft.com/office/drawing/2014/main" id="{DC9DC6F1-536F-9E94-E620-EB79BD9CC27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5" name="Slide Number Placeholder 4">
            <a:extLst>
              <a:ext uri="{FF2B5EF4-FFF2-40B4-BE49-F238E27FC236}">
                <a16:creationId xmlns:a16="http://schemas.microsoft.com/office/drawing/2014/main" id="{9ED2E7A9-D722-2706-FF25-64DE3E5733BE}"/>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776F382A-29A1-2CAF-D8E9-B76C0A6BDE65}"/>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1220078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D09F31-67BD-D53A-954F-27D26F709220}"/>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1930400" y="1840832"/>
            <a:ext cx="8331200" cy="3176337"/>
          </a:xfrm>
          <a:prstGeom prst="rect">
            <a:avLst/>
          </a:prstGeom>
          <a:solidFill>
            <a:schemeClr val="accent3">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userDrawn="1"/>
        </p:nvGrpSpPr>
        <p:grpSpPr bwMode="auto">
          <a:xfrm>
            <a:off x="5633591" y="1538398"/>
            <a:ext cx="1008063" cy="704851"/>
            <a:chOff x="2509" y="1572"/>
            <a:chExt cx="635" cy="444"/>
          </a:xfrm>
          <a:solidFill>
            <a:schemeClr val="accent3"/>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2" name="Graphic 1">
            <a:extLst>
              <a:ext uri="{FF2B5EF4-FFF2-40B4-BE49-F238E27FC236}">
                <a16:creationId xmlns:a16="http://schemas.microsoft.com/office/drawing/2014/main" id="{449F3735-8BB5-331C-032D-AC1E1561D3AD}"/>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4" name="Slide Number Placeholder 3">
            <a:extLst>
              <a:ext uri="{FF2B5EF4-FFF2-40B4-BE49-F238E27FC236}">
                <a16:creationId xmlns:a16="http://schemas.microsoft.com/office/drawing/2014/main" id="{35296302-2063-11EC-B696-4D9C7BF07F4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28C0E9FB-B6C6-4AB6-223C-7AB2139F3835}"/>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33865252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 Plum">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AD83DD-16B7-9833-B447-7FA8BB52120E}"/>
              </a:ext>
            </a:extLst>
          </p:cNvPr>
          <p:cNvPicPr>
            <a:picLocks noChangeAspect="1"/>
          </p:cNvPicPr>
          <p:nvPr userDrawn="1"/>
        </p:nvPicPr>
        <p:blipFill>
          <a:blip r:embed="rId2">
            <a:extLst>
              <a:ext uri="{28A0092B-C50C-407E-A947-70E740481C1C}">
                <a14:useLocalDpi xmlns:a14="http://schemas.microsoft.com/office/drawing/2010/main" val="0"/>
              </a:ext>
            </a:extLst>
          </a:blip>
          <a:srcRect t="75" b="75"/>
          <a:stretch/>
        </p:blipFill>
        <p:spPr>
          <a:xfrm>
            <a:off x="-5655" y="0"/>
            <a:ext cx="12197655"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1930400" y="1840832"/>
            <a:ext cx="8331200" cy="3176337"/>
          </a:xfrm>
          <a:prstGeom prst="rect">
            <a:avLst/>
          </a:prstGeom>
          <a:solidFill>
            <a:schemeClr val="accent6">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userDrawn="1"/>
        </p:nvGrpSpPr>
        <p:grpSpPr bwMode="auto">
          <a:xfrm>
            <a:off x="5633591" y="1538398"/>
            <a:ext cx="1008063" cy="704851"/>
            <a:chOff x="2509" y="1572"/>
            <a:chExt cx="635" cy="444"/>
          </a:xfrm>
          <a:solidFill>
            <a:schemeClr val="accent6"/>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4" name="Graphic 3">
            <a:extLst>
              <a:ext uri="{FF2B5EF4-FFF2-40B4-BE49-F238E27FC236}">
                <a16:creationId xmlns:a16="http://schemas.microsoft.com/office/drawing/2014/main" id="{C49C8AC5-B094-CDB2-76E4-D7078992E87B}"/>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5" name="Slide Number Placeholder 4">
            <a:extLst>
              <a:ext uri="{FF2B5EF4-FFF2-40B4-BE49-F238E27FC236}">
                <a16:creationId xmlns:a16="http://schemas.microsoft.com/office/drawing/2014/main" id="{68D3B1BC-EDC5-572B-59C2-94F32586BC3A}"/>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AD2616C2-3DA7-8DD4-6015-7350504E427B}"/>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678291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ull Background - Blue">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userDrawn="1"/>
        </p:nvPicPr>
        <p:blipFill>
          <a:blip r:embed="rId2">
            <a:alphaModFix/>
            <a:extLst>
              <a:ext uri="{28A0092B-C50C-407E-A947-70E740481C1C}">
                <a14:useLocalDpi xmlns:a14="http://schemas.microsoft.com/office/drawing/2010/main" val="0"/>
              </a:ext>
            </a:extLst>
          </a:blip>
          <a:srcRect l="5807" t="5047" r="4371" b="5047"/>
          <a:stretch/>
        </p:blipFill>
        <p:spPr>
          <a:xfrm>
            <a:off x="-5654" y="0"/>
            <a:ext cx="12201427" cy="6858000"/>
          </a:xfrm>
          <a:prstGeom prst="rect">
            <a:avLst/>
          </a:prstGeom>
        </p:spPr>
      </p:pic>
      <p:pic>
        <p:nvPicPr>
          <p:cNvPr id="4" name="Graphic 3">
            <a:extLst>
              <a:ext uri="{FF2B5EF4-FFF2-40B4-BE49-F238E27FC236}">
                <a16:creationId xmlns:a16="http://schemas.microsoft.com/office/drawing/2014/main" id="{D6D25482-03D2-7DDC-57F7-C6F580831578}"/>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5" name="Slide Number Placeholder 4">
            <a:extLst>
              <a:ext uri="{FF2B5EF4-FFF2-40B4-BE49-F238E27FC236}">
                <a16:creationId xmlns:a16="http://schemas.microsoft.com/office/drawing/2014/main" id="{4716F1E9-5A69-459E-9B39-A4F66AC45F93}"/>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7" name="TextBox 6">
            <a:extLst>
              <a:ext uri="{FF2B5EF4-FFF2-40B4-BE49-F238E27FC236}">
                <a16:creationId xmlns:a16="http://schemas.microsoft.com/office/drawing/2014/main" id="{37225A71-EF61-765A-DA91-1B9789DED340}"/>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1606024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losing - Logo">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373DC2-0170-738B-5D35-2A07596F2DE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3359505" y="3081971"/>
            <a:ext cx="5472990" cy="694058"/>
          </a:xfrm>
          <a:prstGeom prst="rect">
            <a:avLst/>
          </a:prstGeom>
        </p:spPr>
      </p:pic>
    </p:spTree>
    <p:extLst>
      <p:ext uri="{BB962C8B-B14F-4D97-AF65-F5344CB8AC3E}">
        <p14:creationId xmlns:p14="http://schemas.microsoft.com/office/powerpoint/2010/main" val="111654812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777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eadline w Subhead - 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Text Placeholder 4">
            <a:extLst>
              <a:ext uri="{FF2B5EF4-FFF2-40B4-BE49-F238E27FC236}">
                <a16:creationId xmlns:a16="http://schemas.microsoft.com/office/drawing/2014/main" id="{9B72BEDC-E9CE-7144-78EB-59ADECF2F3BA}"/>
              </a:ext>
            </a:extLst>
          </p:cNvPr>
          <p:cNvSpPr>
            <a:spLocks noGrp="1"/>
          </p:cNvSpPr>
          <p:nvPr>
            <p:ph type="body" sz="quarter" idx="11" hasCustomPrompt="1"/>
          </p:nvPr>
        </p:nvSpPr>
        <p:spPr>
          <a:xfrm>
            <a:off x="411163" y="807761"/>
            <a:ext cx="11369675" cy="430489"/>
          </a:xfrm>
        </p:spPr>
        <p:txBody>
          <a:bodyPr>
            <a:noAutofit/>
          </a:bodyPr>
          <a:lstStyle>
            <a:lvl1pPr marL="0" indent="0">
              <a:buNone/>
              <a:defRPr sz="1600"/>
            </a:lvl1pPr>
          </a:lstStyle>
          <a:p>
            <a:pPr lvl="0"/>
            <a:r>
              <a:rPr lang="en-US" dirty="0"/>
              <a:t>Optional subhead</a:t>
            </a:r>
          </a:p>
        </p:txBody>
      </p:sp>
      <p:sp>
        <p:nvSpPr>
          <p:cNvPr id="4" name="Title 3">
            <a:extLst>
              <a:ext uri="{FF2B5EF4-FFF2-40B4-BE49-F238E27FC236}">
                <a16:creationId xmlns:a16="http://schemas.microsoft.com/office/drawing/2014/main" id="{00B4CE59-7796-2635-06AB-14763E0E95BA}"/>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7993311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No Hea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85C9CC-B546-253A-C471-D1EAEA5A775E}"/>
              </a:ext>
            </a:extLst>
          </p:cNvPr>
          <p:cNvSpPr>
            <a:spLocks noGrp="1"/>
          </p:cNvSpPr>
          <p:nvPr>
            <p:ph type="sldNum" sz="quarter" idx="10"/>
          </p:nvPr>
        </p:nvSpPr>
        <p:spPr/>
        <p:txBody>
          <a:bodyPr/>
          <a:lstStyle/>
          <a:p>
            <a:fld id="{E58D3C44-4F5C-4BBB-9DFB-94AC973AA814}" type="slidenum">
              <a:rPr lang="en-US" smtClean="0"/>
              <a:pPr/>
              <a:t>‹#›</a:t>
            </a:fld>
            <a:endParaRPr lang="en-US" dirty="0"/>
          </a:p>
        </p:txBody>
      </p:sp>
    </p:spTree>
    <p:extLst>
      <p:ext uri="{BB962C8B-B14F-4D97-AF65-F5344CB8AC3E}">
        <p14:creationId xmlns:p14="http://schemas.microsoft.com/office/powerpoint/2010/main" val="1223729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eadline Only - Tex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C0972C5-4B85-6430-00D7-8CD40F98E680}"/>
              </a:ext>
            </a:extLst>
          </p:cNvPr>
          <p:cNvSpPr>
            <a:spLocks noGrp="1"/>
          </p:cNvSpPr>
          <p:nvPr>
            <p:ph type="body" sz="quarter" idx="11"/>
          </p:nvPr>
        </p:nvSpPr>
        <p:spPr>
          <a:xfrm>
            <a:off x="411162" y="1295400"/>
            <a:ext cx="11301867" cy="4778375"/>
          </a:xfrm>
        </p:spPr>
        <p:txBody>
          <a:bodyPr>
            <a:noAutofit/>
          </a:bodyPr>
          <a:lstStyle>
            <a:lvl1pPr marL="0" indent="0">
              <a:buNone/>
              <a:defRPr/>
            </a:lvl1pPr>
            <a:lvl2pPr marL="502920" indent="0">
              <a:buNone/>
              <a:defRPr/>
            </a:lvl2pPr>
            <a:lvl3pPr marL="960120" indent="0">
              <a:buNone/>
              <a:defRPr/>
            </a:lvl3pPr>
            <a:lvl4pPr marL="1417320" indent="0">
              <a:buNone/>
              <a:defRPr/>
            </a:lvl4pPr>
            <a:lvl5pPr marL="1874520" indent="0">
              <a:buNone/>
              <a:defRPr/>
            </a:lvl5pPr>
          </a:lstStyle>
          <a:p>
            <a:pPr lvl="0"/>
            <a:r>
              <a:rPr lang="en-US" dirty="0"/>
              <a:t>Click to edit Master text styles</a:t>
            </a:r>
          </a:p>
        </p:txBody>
      </p:sp>
      <p:sp>
        <p:nvSpPr>
          <p:cNvPr id="4" name="Slide Number Placeholder 3">
            <a:extLst>
              <a:ext uri="{FF2B5EF4-FFF2-40B4-BE49-F238E27FC236}">
                <a16:creationId xmlns:a16="http://schemas.microsoft.com/office/drawing/2014/main" id="{B96FEED1-6E5F-5D66-13C6-FAA36B281274}"/>
              </a:ext>
            </a:extLst>
          </p:cNvPr>
          <p:cNvSpPr>
            <a:spLocks noGrp="1"/>
          </p:cNvSpPr>
          <p:nvPr>
            <p:ph type="sldNum" sz="quarter" idx="12"/>
          </p:nvPr>
        </p:nvSpPr>
        <p:spPr/>
        <p:txBody>
          <a:bodyPr/>
          <a:lstStyle/>
          <a:p>
            <a:fld id="{E58D3C44-4F5C-4BBB-9DFB-94AC973AA814}" type="slidenum">
              <a:rPr lang="en-US" smtClean="0"/>
              <a:pPr/>
              <a:t>‹#›</a:t>
            </a:fld>
            <a:endParaRPr lang="en-US" dirty="0"/>
          </a:p>
        </p:txBody>
      </p:sp>
      <p:sp>
        <p:nvSpPr>
          <p:cNvPr id="6" name="Title 5">
            <a:extLst>
              <a:ext uri="{FF2B5EF4-FFF2-40B4-BE49-F238E27FC236}">
                <a16:creationId xmlns:a16="http://schemas.microsoft.com/office/drawing/2014/main" id="{BA568F85-B0C2-40B2-EDA6-6565BFB4728F}"/>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25126234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eadline w Subhead - Tex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Text Placeholder 4">
            <a:extLst>
              <a:ext uri="{FF2B5EF4-FFF2-40B4-BE49-F238E27FC236}">
                <a16:creationId xmlns:a16="http://schemas.microsoft.com/office/drawing/2014/main" id="{9B72BEDC-E9CE-7144-78EB-59ADECF2F3BA}"/>
              </a:ext>
            </a:extLst>
          </p:cNvPr>
          <p:cNvSpPr>
            <a:spLocks noGrp="1"/>
          </p:cNvSpPr>
          <p:nvPr>
            <p:ph type="body" sz="quarter" idx="11" hasCustomPrompt="1"/>
          </p:nvPr>
        </p:nvSpPr>
        <p:spPr>
          <a:xfrm>
            <a:off x="411163" y="807761"/>
            <a:ext cx="11369675" cy="430489"/>
          </a:xfrm>
        </p:spPr>
        <p:txBody>
          <a:bodyPr>
            <a:noAutofit/>
          </a:bodyPr>
          <a:lstStyle>
            <a:lvl1pPr marL="0" indent="0">
              <a:buNone/>
              <a:defRPr sz="1600"/>
            </a:lvl1pPr>
          </a:lstStyle>
          <a:p>
            <a:pPr lvl="0"/>
            <a:r>
              <a:rPr lang="en-US" dirty="0"/>
              <a:t>Optional subhead</a:t>
            </a:r>
          </a:p>
        </p:txBody>
      </p:sp>
      <p:sp>
        <p:nvSpPr>
          <p:cNvPr id="6" name="Text Placeholder 5">
            <a:extLst>
              <a:ext uri="{FF2B5EF4-FFF2-40B4-BE49-F238E27FC236}">
                <a16:creationId xmlns:a16="http://schemas.microsoft.com/office/drawing/2014/main" id="{58484905-0270-63EB-FCB8-7E435A17375E}"/>
              </a:ext>
            </a:extLst>
          </p:cNvPr>
          <p:cNvSpPr>
            <a:spLocks noGrp="1"/>
          </p:cNvSpPr>
          <p:nvPr>
            <p:ph type="body" sz="quarter" idx="12"/>
          </p:nvPr>
        </p:nvSpPr>
        <p:spPr>
          <a:xfrm>
            <a:off x="411163" y="1611313"/>
            <a:ext cx="11369675" cy="4351337"/>
          </a:xfrm>
        </p:spPr>
        <p:txBody>
          <a:bodyPr rIns="0">
            <a:noAutofit/>
          </a:bodyPr>
          <a:lstStyle>
            <a:lvl1pPr marL="0" indent="0">
              <a:buNone/>
              <a:defRPr/>
            </a:lvl1pPr>
          </a:lstStyle>
          <a:p>
            <a:pPr lvl="0"/>
            <a:r>
              <a:rPr lang="en-US" dirty="0"/>
              <a:t>Click to edit Master text styles</a:t>
            </a:r>
          </a:p>
        </p:txBody>
      </p:sp>
      <p:sp>
        <p:nvSpPr>
          <p:cNvPr id="4" name="Title 3">
            <a:extLst>
              <a:ext uri="{FF2B5EF4-FFF2-40B4-BE49-F238E27FC236}">
                <a16:creationId xmlns:a16="http://schemas.microsoft.com/office/drawing/2014/main" id="{2C816BA2-B434-5E8F-2BDA-C942FBBA3414}"/>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3185403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N1 Section Dark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5" b="75"/>
          <a:stretch/>
        </p:blipFill>
        <p:spPr>
          <a:xfrm>
            <a:off x="-5655" y="0"/>
            <a:ext cx="12197655" cy="68580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userDrawn="1"/>
        </p:nvSpPr>
        <p:spPr>
          <a:xfrm>
            <a:off x="0" y="1840832"/>
            <a:ext cx="12192000"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8" name="Rectangle 7">
            <a:extLst>
              <a:ext uri="{FF2B5EF4-FFF2-40B4-BE49-F238E27FC236}">
                <a16:creationId xmlns:a16="http://schemas.microsoft.com/office/drawing/2014/main" id="{305B347B-3262-ECCB-1BEA-56D466B94FAE}"/>
              </a:ext>
            </a:extLst>
          </p:cNvPr>
          <p:cNvSpPr/>
          <p:nvPr userDrawn="1"/>
        </p:nvSpPr>
        <p:spPr>
          <a:xfrm>
            <a:off x="-5655" y="1716527"/>
            <a:ext cx="12192000" cy="22588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a:extLst>
              <a:ext uri="{FF2B5EF4-FFF2-40B4-BE49-F238E27FC236}">
                <a16:creationId xmlns:a16="http://schemas.microsoft.com/office/drawing/2014/main" id="{54CBA918-D6FD-BB48-D400-B7AF44ED06AB}"/>
              </a:ext>
            </a:extLst>
          </p:cNvPr>
          <p:cNvSpPr/>
          <p:nvPr userDrawn="1"/>
        </p:nvSpPr>
        <p:spPr>
          <a:xfrm>
            <a:off x="-5655" y="4915591"/>
            <a:ext cx="12192000" cy="22588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3" name="Graphic 2">
            <a:extLst>
              <a:ext uri="{FF2B5EF4-FFF2-40B4-BE49-F238E27FC236}">
                <a16:creationId xmlns:a16="http://schemas.microsoft.com/office/drawing/2014/main" id="{994B0281-6BC1-0254-C453-5CD7731B5ED2}"/>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4" name="Slide Number Placeholder 3">
            <a:extLst>
              <a:ext uri="{FF2B5EF4-FFF2-40B4-BE49-F238E27FC236}">
                <a16:creationId xmlns:a16="http://schemas.microsoft.com/office/drawing/2014/main" id="{5EC9AD8F-FDBF-50F9-CC3E-6D5CD1E3920A}"/>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6" name="TextBox 5">
            <a:extLst>
              <a:ext uri="{FF2B5EF4-FFF2-40B4-BE49-F238E27FC236}">
                <a16:creationId xmlns:a16="http://schemas.microsoft.com/office/drawing/2014/main" id="{D702F6EE-442E-C2EB-484D-8405FDB6A710}"/>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3140204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N1 Section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userDrawn="1"/>
        </p:nvSpPr>
        <p:spPr>
          <a:xfrm>
            <a:off x="0" y="1840832"/>
            <a:ext cx="12192000"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8" name="Rectangle 7">
            <a:extLst>
              <a:ext uri="{FF2B5EF4-FFF2-40B4-BE49-F238E27FC236}">
                <a16:creationId xmlns:a16="http://schemas.microsoft.com/office/drawing/2014/main" id="{4C9680F7-0B8C-1CF6-BB7E-E771E31B7E6C}"/>
              </a:ext>
            </a:extLst>
          </p:cNvPr>
          <p:cNvSpPr/>
          <p:nvPr userDrawn="1"/>
        </p:nvSpPr>
        <p:spPr>
          <a:xfrm>
            <a:off x="-5655" y="1716527"/>
            <a:ext cx="12192000" cy="22588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9" name="Rectangle 8">
            <a:extLst>
              <a:ext uri="{FF2B5EF4-FFF2-40B4-BE49-F238E27FC236}">
                <a16:creationId xmlns:a16="http://schemas.microsoft.com/office/drawing/2014/main" id="{DDE9F382-2562-EEB6-177E-389EA4EE4F87}"/>
              </a:ext>
            </a:extLst>
          </p:cNvPr>
          <p:cNvSpPr/>
          <p:nvPr userDrawn="1"/>
        </p:nvSpPr>
        <p:spPr>
          <a:xfrm>
            <a:off x="-5655" y="4915591"/>
            <a:ext cx="12192000" cy="22588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4" name="Graphic 3">
            <a:extLst>
              <a:ext uri="{FF2B5EF4-FFF2-40B4-BE49-F238E27FC236}">
                <a16:creationId xmlns:a16="http://schemas.microsoft.com/office/drawing/2014/main" id="{49250CC5-FE16-751E-7B72-A1C06CBBB30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3" name="Slide Number Placeholder 2">
            <a:extLst>
              <a:ext uri="{FF2B5EF4-FFF2-40B4-BE49-F238E27FC236}">
                <a16:creationId xmlns:a16="http://schemas.microsoft.com/office/drawing/2014/main" id="{7463626E-693B-1676-B311-38037D3B2A5F}"/>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314533E7-F984-1BD3-546D-C2375157661C}"/>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305708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N1 Section Cadet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userDrawn="1"/>
        </p:nvPicPr>
        <p:blipFill>
          <a:blip r:embed="rId2">
            <a:extLst>
              <a:ext uri="{28A0092B-C50C-407E-A947-70E740481C1C}">
                <a14:useLocalDpi xmlns:a14="http://schemas.microsoft.com/office/drawing/2010/main" val="0"/>
              </a:ext>
            </a:extLst>
          </a:blip>
          <a:srcRect t="70" b="70"/>
          <a:stretch/>
        </p:blipFill>
        <p:spPr>
          <a:xfrm>
            <a:off x="-5655" y="0"/>
            <a:ext cx="12197655" cy="68580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userDrawn="1"/>
        </p:nvSpPr>
        <p:spPr>
          <a:xfrm>
            <a:off x="0" y="1840832"/>
            <a:ext cx="12192000" cy="31763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2574925" y="2794794"/>
            <a:ext cx="7042150" cy="1268412"/>
          </a:xfrm>
          <a:prstGeom prst="rect">
            <a:avLst/>
          </a:prstGeom>
        </p:spPr>
        <p:txBody>
          <a:bodyPr rIns="0" anchor="ctr">
            <a:noAutofit/>
          </a:bodyPr>
          <a:lstStyle>
            <a:lvl1pPr marL="0" indent="0" algn="ctr">
              <a:buNone/>
              <a:defRPr sz="3600" b="0" baseline="0">
                <a:solidFill>
                  <a:schemeClr val="tx1"/>
                </a:solidFill>
                <a:latin typeface="+mj-lt"/>
              </a:defRPr>
            </a:lvl1pPr>
            <a:lvl2pPr marL="457200" indent="0">
              <a:buNone/>
              <a:defRPr>
                <a:solidFill>
                  <a:schemeClr val="bg1"/>
                </a:solidFill>
              </a:defRPr>
            </a:lvl2pPr>
            <a:lvl3pPr marL="914400" indent="0">
              <a:buNone/>
              <a:defRPr>
                <a:solidFill>
                  <a:schemeClr val="bg1"/>
                </a:solidFill>
              </a:defRPr>
            </a:lvl3pPr>
            <a:lvl4pPr marL="1371600" indent="0">
              <a:buNone/>
              <a:defRPr>
                <a:solidFill>
                  <a:schemeClr val="bg1"/>
                </a:solidFill>
              </a:defRPr>
            </a:lvl4pPr>
            <a:lvl5pPr marL="18288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79106B7D-A696-2683-DD1C-3A32EF975B0F}"/>
              </a:ext>
            </a:extLst>
          </p:cNvPr>
          <p:cNvSpPr/>
          <p:nvPr userDrawn="1"/>
        </p:nvSpPr>
        <p:spPr>
          <a:xfrm>
            <a:off x="-5655" y="1716527"/>
            <a:ext cx="12192000" cy="22588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539A201B-41E7-EF57-7CB7-F64DC203470C}"/>
              </a:ext>
            </a:extLst>
          </p:cNvPr>
          <p:cNvSpPr/>
          <p:nvPr userDrawn="1"/>
        </p:nvSpPr>
        <p:spPr>
          <a:xfrm>
            <a:off x="-5655" y="4915591"/>
            <a:ext cx="12192000" cy="22588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pic>
        <p:nvPicPr>
          <p:cNvPr id="6" name="Graphic 5">
            <a:extLst>
              <a:ext uri="{FF2B5EF4-FFF2-40B4-BE49-F238E27FC236}">
                <a16:creationId xmlns:a16="http://schemas.microsoft.com/office/drawing/2014/main" id="{B8E6708A-62F1-3FCE-B014-C63CAD480619}"/>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11446590" y="6473482"/>
            <a:ext cx="313494" cy="120796"/>
          </a:xfrm>
          <a:prstGeom prst="rect">
            <a:avLst/>
          </a:prstGeom>
        </p:spPr>
      </p:pic>
      <p:sp>
        <p:nvSpPr>
          <p:cNvPr id="3" name="Slide Number Placeholder 2">
            <a:extLst>
              <a:ext uri="{FF2B5EF4-FFF2-40B4-BE49-F238E27FC236}">
                <a16:creationId xmlns:a16="http://schemas.microsoft.com/office/drawing/2014/main" id="{0A3EB65D-2B16-8C62-16FD-1BAEADA639FC}"/>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D4330612-3DB8-08A7-7F2B-E1E5E1C0BA96}"/>
              </a:ext>
            </a:extLst>
          </p:cNvPr>
          <p:cNvSpPr txBox="1"/>
          <p:nvPr userDrawn="1"/>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1612935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image" Target="../media/image1.sv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EF7F0F42-B985-C7AC-FFEE-C88038793DFF}"/>
              </a:ext>
            </a:extLst>
          </p:cNvPr>
          <p:cNvPicPr>
            <a:picLocks noChangeAspect="1"/>
          </p:cNvPicPr>
          <p:nvPr userDrawn="1"/>
        </p:nvPicPr>
        <p:blipFill>
          <a:blip>
            <a:extLst>
              <a:ext uri="{96DAC541-7B7A-43D3-8B79-37D633B846F1}">
                <asvg:svgBlip xmlns:asvg="http://schemas.microsoft.com/office/drawing/2016/SVG/main" r:embed="rId42"/>
              </a:ext>
            </a:extLst>
          </a:blip>
          <a:stretch>
            <a:fillRect/>
          </a:stretch>
        </p:blipFill>
        <p:spPr>
          <a:xfrm>
            <a:off x="11446590" y="6473482"/>
            <a:ext cx="313494" cy="120796"/>
          </a:xfrm>
          <a:prstGeom prst="rect">
            <a:avLst/>
          </a:prstGeom>
        </p:spPr>
      </p:pic>
      <p:sp>
        <p:nvSpPr>
          <p:cNvPr id="2" name="Title Placeholder 1">
            <a:extLst>
              <a:ext uri="{FF2B5EF4-FFF2-40B4-BE49-F238E27FC236}">
                <a16:creationId xmlns:a16="http://schemas.microsoft.com/office/drawing/2014/main" id="{4AFFD48A-05D1-E900-A62B-1ABA0117B1A8}"/>
              </a:ext>
            </a:extLst>
          </p:cNvPr>
          <p:cNvSpPr>
            <a:spLocks noGrp="1"/>
          </p:cNvSpPr>
          <p:nvPr>
            <p:ph type="title"/>
          </p:nvPr>
        </p:nvSpPr>
        <p:spPr>
          <a:xfrm>
            <a:off x="411130" y="361054"/>
            <a:ext cx="11392620" cy="519778"/>
          </a:xfrm>
          <a:prstGeom prst="rect">
            <a:avLst/>
          </a:prstGeom>
        </p:spPr>
        <p:txBody>
          <a:bodyPr vert="horz" lIns="0" tIns="45720" rIns="91440" bIns="45720" rtlCol="0" anchor="t">
            <a:noAutofit/>
          </a:bodyPr>
          <a:lstStyle/>
          <a:p>
            <a:r>
              <a:rPr lang="en-US" dirty="0"/>
              <a:t>Headline</a:t>
            </a:r>
          </a:p>
        </p:txBody>
      </p:sp>
      <p:sp>
        <p:nvSpPr>
          <p:cNvPr id="3" name="Text Placeholder 2">
            <a:extLst>
              <a:ext uri="{FF2B5EF4-FFF2-40B4-BE49-F238E27FC236}">
                <a16:creationId xmlns:a16="http://schemas.microsoft.com/office/drawing/2014/main" id="{A91DC282-C399-A89A-420B-B4C1B84978A8}"/>
              </a:ext>
            </a:extLst>
          </p:cNvPr>
          <p:cNvSpPr>
            <a:spLocks noGrp="1"/>
          </p:cNvSpPr>
          <p:nvPr>
            <p:ph type="body" idx="1"/>
          </p:nvPr>
        </p:nvSpPr>
        <p:spPr>
          <a:xfrm>
            <a:off x="411130" y="1078374"/>
            <a:ext cx="11392620" cy="4860310"/>
          </a:xfrm>
          <a:prstGeom prst="rect">
            <a:avLst/>
          </a:prstGeom>
        </p:spPr>
        <p:txBody>
          <a:bodyPr vert="horz" lIns="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28B5831-8AA0-7C62-AD78-4000F1EBC91B}"/>
              </a:ext>
            </a:extLst>
          </p:cNvPr>
          <p:cNvSpPr>
            <a:spLocks noGrp="1"/>
          </p:cNvSpPr>
          <p:nvPr>
            <p:ph type="sldNum" sz="quarter" idx="4"/>
          </p:nvPr>
        </p:nvSpPr>
        <p:spPr>
          <a:xfrm>
            <a:off x="411130" y="6290920"/>
            <a:ext cx="333588" cy="365125"/>
          </a:xfrm>
          <a:prstGeom prst="rect">
            <a:avLst/>
          </a:prstGeom>
        </p:spPr>
        <p:txBody>
          <a:bodyPr vert="horz" lIns="0" tIns="45720" rIns="91440" bIns="45720" rtlCol="0" anchor="b"/>
          <a:lstStyle>
            <a:lvl1pPr algn="l">
              <a:defRPr sz="800">
                <a:solidFill>
                  <a:schemeClr val="tx2">
                    <a:lumMod val="75000"/>
                  </a:schemeClr>
                </a:solidFill>
              </a:defRPr>
            </a:lvl1pPr>
          </a:lstStyle>
          <a:p>
            <a:fld id="{E58D3C44-4F5C-4BBB-9DFB-94AC973AA814}" type="slidenum">
              <a:rPr lang="en-US" smtClean="0"/>
              <a:pPr/>
              <a:t>‹#›</a:t>
            </a:fld>
            <a:endParaRPr lang="en-US" dirty="0"/>
          </a:p>
        </p:txBody>
      </p:sp>
      <p:sp>
        <p:nvSpPr>
          <p:cNvPr id="5" name="TextBox 4">
            <a:extLst>
              <a:ext uri="{FF2B5EF4-FFF2-40B4-BE49-F238E27FC236}">
                <a16:creationId xmlns:a16="http://schemas.microsoft.com/office/drawing/2014/main" id="{72DC36E5-5138-DF6E-4D7D-CB97396B260D}"/>
              </a:ext>
            </a:extLst>
          </p:cNvPr>
          <p:cNvSpPr txBox="1"/>
          <p:nvPr/>
        </p:nvSpPr>
        <p:spPr>
          <a:xfrm>
            <a:off x="538780" y="6461952"/>
            <a:ext cx="9905093" cy="184666"/>
          </a:xfrm>
          <a:prstGeom prst="rect">
            <a:avLst/>
          </a:prstGeom>
          <a:noFill/>
        </p:spPr>
        <p:txBody>
          <a:bodyPr wrap="square" anchor="b">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651283198"/>
      </p:ext>
    </p:extLst>
  </p:cSld>
  <p:clrMap bg1="lt1" tx1="dk1" bg2="lt2" tx2="dk2" accent1="accent1" accent2="accent2" accent3="accent3" accent4="accent4" accent5="accent5" accent6="accent6" hlink="hlink" folHlink="folHlink"/>
  <p:sldLayoutIdLst>
    <p:sldLayoutId id="2147484119" r:id="rId1"/>
    <p:sldLayoutId id="2147484121" r:id="rId2"/>
    <p:sldLayoutId id="2147484103" r:id="rId3"/>
    <p:sldLayoutId id="2147484102" r:id="rId4"/>
    <p:sldLayoutId id="2147483707" r:id="rId5"/>
    <p:sldLayoutId id="2147483711" r:id="rId6"/>
    <p:sldLayoutId id="2147484085" r:id="rId7"/>
    <p:sldLayoutId id="2147484053" r:id="rId8"/>
    <p:sldLayoutId id="2147484054" r:id="rId9"/>
    <p:sldLayoutId id="2147484055" r:id="rId10"/>
    <p:sldLayoutId id="2147484056" r:id="rId11"/>
    <p:sldLayoutId id="2147484057" r:id="rId12"/>
    <p:sldLayoutId id="2147483962" r:id="rId13"/>
    <p:sldLayoutId id="2147484104" r:id="rId14"/>
    <p:sldLayoutId id="2147484109" r:id="rId15"/>
    <p:sldLayoutId id="2147484110" r:id="rId16"/>
    <p:sldLayoutId id="2147484111" r:id="rId17"/>
    <p:sldLayoutId id="2147484112" r:id="rId18"/>
    <p:sldLayoutId id="2147484113" r:id="rId19"/>
    <p:sldLayoutId id="2147484114" r:id="rId20"/>
    <p:sldLayoutId id="2147483709" r:id="rId21"/>
    <p:sldLayoutId id="2147484091" r:id="rId22"/>
    <p:sldLayoutId id="2147484092" r:id="rId23"/>
    <p:sldLayoutId id="2147484093" r:id="rId24"/>
    <p:sldLayoutId id="2147484094" r:id="rId25"/>
    <p:sldLayoutId id="2147484096" r:id="rId26"/>
    <p:sldLayoutId id="2147484097" r:id="rId27"/>
    <p:sldLayoutId id="2147484095" r:id="rId28"/>
    <p:sldLayoutId id="2147484098" r:id="rId29"/>
    <p:sldLayoutId id="2147484099" r:id="rId30"/>
    <p:sldLayoutId id="2147483712" r:id="rId31"/>
    <p:sldLayoutId id="2147484046" r:id="rId32"/>
    <p:sldLayoutId id="2147484086" r:id="rId33"/>
    <p:sldLayoutId id="2147484088" r:id="rId34"/>
    <p:sldLayoutId id="2147484089" r:id="rId35"/>
    <p:sldLayoutId id="2147484090" r:id="rId36"/>
    <p:sldLayoutId id="2147484117" r:id="rId37"/>
    <p:sldLayoutId id="2147484083" r:id="rId38"/>
    <p:sldLayoutId id="2147484084" r:id="rId39"/>
    <p:sldLayoutId id="2147484081" r:id="rId40"/>
  </p:sldLayoutIdLst>
  <p:hf hdr="0" ftr="0" dt="0"/>
  <p:txStyles>
    <p:titleStyle>
      <a:lvl1pPr algn="l" defTabSz="914400" rtl="0" eaLnBrk="1" latinLnBrk="0" hangingPunct="1">
        <a:lnSpc>
          <a:spcPct val="100000"/>
        </a:lnSpc>
        <a:spcBef>
          <a:spcPct val="0"/>
        </a:spcBef>
        <a:buNone/>
        <a:defRPr sz="2200" b="0" kern="0" baseline="0">
          <a:solidFill>
            <a:schemeClr val="tx1"/>
          </a:solidFill>
          <a:latin typeface="+mj-lt"/>
          <a:ea typeface="+mj-ea"/>
          <a:cs typeface="+mj-cs"/>
        </a:defRPr>
      </a:lvl1pPr>
    </p:titleStyle>
    <p:bodyStyle>
      <a:lvl1pPr marL="228600" indent="-182880" algn="l" defTabSz="914400" rtl="0" eaLnBrk="1" latinLnBrk="0" hangingPunct="1">
        <a:lnSpc>
          <a:spcPct val="100000"/>
        </a:lnSpc>
        <a:spcBef>
          <a:spcPts val="0"/>
        </a:spcBef>
        <a:spcAft>
          <a:spcPts val="600"/>
        </a:spcAft>
        <a:buFont typeface="Arial" panose="020B0604020202020204" pitchFamily="34" charset="0"/>
        <a:buChar char="•"/>
        <a:defRPr sz="1600" kern="0" baseline="0">
          <a:solidFill>
            <a:schemeClr val="tx1"/>
          </a:solidFill>
          <a:latin typeface="+mn-lt"/>
          <a:ea typeface="+mn-ea"/>
          <a:cs typeface="+mn-cs"/>
        </a:defRPr>
      </a:lvl1pPr>
      <a:lvl2pPr marL="685800" indent="-182880" algn="l" defTabSz="914400" rtl="0" eaLnBrk="1" latinLnBrk="0" hangingPunct="1">
        <a:lnSpc>
          <a:spcPct val="100000"/>
        </a:lnSpc>
        <a:spcBef>
          <a:spcPts val="0"/>
        </a:spcBef>
        <a:spcAft>
          <a:spcPts val="600"/>
        </a:spcAft>
        <a:buFont typeface="Arial" panose="020B0604020202020204" pitchFamily="34" charset="0"/>
        <a:buChar char="•"/>
        <a:defRPr sz="1400" kern="0" baseline="0">
          <a:solidFill>
            <a:schemeClr val="tx1"/>
          </a:solidFill>
          <a:latin typeface="+mn-lt"/>
          <a:ea typeface="+mn-ea"/>
          <a:cs typeface="+mn-cs"/>
        </a:defRPr>
      </a:lvl2pPr>
      <a:lvl3pPr marL="1143000" indent="-182880" algn="l" defTabSz="914400" rtl="0" eaLnBrk="1" latinLnBrk="0" hangingPunct="1">
        <a:lnSpc>
          <a:spcPct val="100000"/>
        </a:lnSpc>
        <a:spcBef>
          <a:spcPts val="0"/>
        </a:spcBef>
        <a:spcAft>
          <a:spcPts val="600"/>
        </a:spcAft>
        <a:buFont typeface="Arial" panose="020B0604020202020204" pitchFamily="34" charset="0"/>
        <a:buChar char="•"/>
        <a:defRPr sz="1200" kern="0" baseline="0">
          <a:solidFill>
            <a:schemeClr val="tx1"/>
          </a:solidFill>
          <a:latin typeface="+mn-lt"/>
          <a:ea typeface="+mn-ea"/>
          <a:cs typeface="+mn-cs"/>
        </a:defRPr>
      </a:lvl3pPr>
      <a:lvl4pPr marL="1600200" indent="-182880" algn="l" defTabSz="914400" rtl="0" eaLnBrk="1" latinLnBrk="0" hangingPunct="1">
        <a:lnSpc>
          <a:spcPct val="100000"/>
        </a:lnSpc>
        <a:spcBef>
          <a:spcPts val="0"/>
        </a:spcBef>
        <a:spcAft>
          <a:spcPts val="600"/>
        </a:spcAft>
        <a:buFont typeface="Arial" panose="020B0604020202020204" pitchFamily="34" charset="0"/>
        <a:buChar char="•"/>
        <a:defRPr sz="1100" kern="0" baseline="0">
          <a:solidFill>
            <a:schemeClr val="tx1"/>
          </a:solidFill>
          <a:latin typeface="+mn-lt"/>
          <a:ea typeface="+mn-ea"/>
          <a:cs typeface="+mn-cs"/>
        </a:defRPr>
      </a:lvl4pPr>
      <a:lvl5pPr marL="2057400" indent="-182880" algn="l" defTabSz="914400" rtl="0" eaLnBrk="1" latinLnBrk="0" hangingPunct="1">
        <a:lnSpc>
          <a:spcPct val="100000"/>
        </a:lnSpc>
        <a:spcBef>
          <a:spcPts val="0"/>
        </a:spcBef>
        <a:spcAft>
          <a:spcPts val="600"/>
        </a:spcAft>
        <a:buFont typeface="Arial" panose="020B0604020202020204" pitchFamily="34" charset="0"/>
        <a:buChar char="•"/>
        <a:defRPr sz="1100" kern="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hyperlink" Target="https://elder.findlaw.com/elder-abuse/elder-financial-abuse-and-exploitation.html"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29.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CB3817-4A56-EADA-1C95-D8D551EEA581}"/>
            </a:ext>
          </a:extLst>
        </p:cNvPr>
        <p:cNvGrpSpPr/>
        <p:nvPr/>
      </p:nvGrpSpPr>
      <p:grpSpPr>
        <a:xfrm>
          <a:off x="0" y="0"/>
          <a:ext cx="0" cy="0"/>
          <a:chOff x="0" y="0"/>
          <a:chExt cx="0" cy="0"/>
        </a:xfrm>
      </p:grpSpPr>
      <p:sp>
        <p:nvSpPr>
          <p:cNvPr id="11" name="Text Placeholder 10">
            <a:extLst>
              <a:ext uri="{FF2B5EF4-FFF2-40B4-BE49-F238E27FC236}">
                <a16:creationId xmlns:a16="http://schemas.microsoft.com/office/drawing/2014/main" id="{5BA06D86-9B7A-344F-B2E1-15580AFA78D2}"/>
              </a:ext>
            </a:extLst>
          </p:cNvPr>
          <p:cNvSpPr>
            <a:spLocks noGrp="1"/>
          </p:cNvSpPr>
          <p:nvPr>
            <p:ph type="title" idx="4294967295"/>
          </p:nvPr>
        </p:nvSpPr>
        <p:spPr>
          <a:xfrm>
            <a:off x="922338" y="827088"/>
            <a:ext cx="10955337" cy="1663700"/>
          </a:xfrm>
          <a:prstGeom prst="rect">
            <a:avLst/>
          </a:prstGeom>
          <a:noFill/>
          <a:ln>
            <a:noFill/>
            <a:prstDash/>
          </a:ln>
          <a:effectLst/>
        </p:spPr>
        <p:txBody>
          <a:bodyPr rot="0" spcFirstLastPara="0" vertOverflow="overflow" horzOverflow="overflow" vert="horz" wrap="square" lIns="0" tIns="45720" rIns="9144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ts val="4100"/>
              </a:lnSpc>
              <a:spcBef>
                <a:spcPts val="0"/>
              </a:spcBef>
              <a:spcAft>
                <a:spcPts val="0"/>
              </a:spcAft>
              <a:buClrTx/>
              <a:buSzTx/>
              <a:buFont typeface="Arial" panose="020B0604020202020204" pitchFamily="34" charset="0"/>
              <a:buNone/>
              <a:tabLst/>
              <a:defRPr/>
            </a:pPr>
            <a:r>
              <a:rPr kumimoji="0" lang="en-US" sz="4000" b="0" i="0" u="none" strike="noStrike" kern="0" cap="none" spc="0" normalizeH="0" baseline="0" noProof="0" dirty="0">
                <a:ln>
                  <a:noFill/>
                </a:ln>
                <a:solidFill>
                  <a:schemeClr val="bg1"/>
                </a:solidFill>
                <a:effectLst/>
                <a:uLnTx/>
                <a:uFillTx/>
                <a:latin typeface="+mj-lt"/>
                <a:ea typeface="+mn-ea"/>
                <a:cs typeface="+mn-cs"/>
              </a:rPr>
              <a:t>2026 HSW Training</a:t>
            </a:r>
          </a:p>
          <a:p>
            <a:pPr marL="0" marR="0" lvl="0" indent="0" algn="l" defTabSz="914400" rtl="0" eaLnBrk="1" fontAlgn="auto" latinLnBrk="0" hangingPunct="1">
              <a:lnSpc>
                <a:spcPts val="41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n-lt"/>
                <a:ea typeface="+mn-ea"/>
                <a:cs typeface="+mn-cs"/>
              </a:rPr>
              <a:t>For Providers</a:t>
            </a:r>
          </a:p>
        </p:txBody>
      </p:sp>
    </p:spTree>
    <p:extLst>
      <p:ext uri="{BB962C8B-B14F-4D97-AF65-F5344CB8AC3E}">
        <p14:creationId xmlns:p14="http://schemas.microsoft.com/office/powerpoint/2010/main" val="2118598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9D87E20-9A53-12DC-BAA3-B8B445E4B6D1}"/>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10</a:t>
            </a:fld>
            <a:endParaRPr lang="en-US" dirty="0"/>
          </a:p>
        </p:txBody>
      </p:sp>
      <p:sp>
        <p:nvSpPr>
          <p:cNvPr id="4" name="Title 3">
            <a:extLst>
              <a:ext uri="{FF2B5EF4-FFF2-40B4-BE49-F238E27FC236}">
                <a16:creationId xmlns:a16="http://schemas.microsoft.com/office/drawing/2014/main" id="{E58DF40C-7397-48BD-61C3-69C2338910FB}"/>
              </a:ext>
            </a:extLst>
          </p:cNvPr>
          <p:cNvSpPr>
            <a:spLocks noGrp="1"/>
          </p:cNvSpPr>
          <p:nvPr>
            <p:ph type="title"/>
          </p:nvPr>
        </p:nvSpPr>
        <p:spPr/>
        <p:txBody>
          <a:bodyPr/>
          <a:lstStyle/>
          <a:p>
            <a:r>
              <a:rPr lang="en-US" dirty="0"/>
              <a:t>Neglect</a:t>
            </a:r>
          </a:p>
        </p:txBody>
      </p:sp>
      <p:sp>
        <p:nvSpPr>
          <p:cNvPr id="5" name="Rectangle 4">
            <a:extLst>
              <a:ext uri="{FF2B5EF4-FFF2-40B4-BE49-F238E27FC236}">
                <a16:creationId xmlns:a16="http://schemas.microsoft.com/office/drawing/2014/main" id="{1CBAA790-15CA-1B15-B368-8B90C9B303BB}"/>
              </a:ext>
              <a:ext uri="{C183D7F6-B498-43B3-948B-1728B52AA6E4}">
                <adec:decorative xmlns:adec="http://schemas.microsoft.com/office/drawing/2017/decorative" val="1"/>
              </a:ext>
            </a:extLst>
          </p:cNvPr>
          <p:cNvSpPr/>
          <p:nvPr/>
        </p:nvSpPr>
        <p:spPr>
          <a:xfrm>
            <a:off x="513709" y="1183908"/>
            <a:ext cx="5494058" cy="2271562"/>
          </a:xfrm>
          <a:prstGeom prst="rect">
            <a:avLst/>
          </a:prstGeom>
          <a:solidFill>
            <a:srgbClr val="1378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328D274-A813-3303-A1BF-6ED5F9B74A2B}"/>
              </a:ext>
            </a:extLst>
          </p:cNvPr>
          <p:cNvSpPr txBox="1"/>
          <p:nvPr/>
        </p:nvSpPr>
        <p:spPr>
          <a:xfrm>
            <a:off x="727294" y="1335612"/>
            <a:ext cx="5083959" cy="1323439"/>
          </a:xfrm>
          <a:prstGeom prst="rect">
            <a:avLst/>
          </a:prstGeom>
          <a:noFill/>
        </p:spPr>
        <p:txBody>
          <a:bodyPr wrap="square">
            <a:spAutoFit/>
          </a:bodyPr>
          <a:lstStyle/>
          <a:p>
            <a:pPr>
              <a:spcBef>
                <a:spcPts val="1200"/>
              </a:spcBef>
            </a:pPr>
            <a:r>
              <a:rPr lang="en-US" sz="1400" dirty="0">
                <a:solidFill>
                  <a:schemeClr val="bg1"/>
                </a:solidFill>
                <a:latin typeface="+mj-lt"/>
              </a:rPr>
              <a:t>Neglect</a:t>
            </a:r>
          </a:p>
          <a:p>
            <a:pPr>
              <a:spcBef>
                <a:spcPts val="1200"/>
              </a:spcBef>
            </a:pPr>
            <a:r>
              <a:rPr lang="en-US" sz="1400" dirty="0">
                <a:solidFill>
                  <a:schemeClr val="bg1"/>
                </a:solidFill>
              </a:rPr>
              <a:t>Repeated conduct or a single incident of carelessness that results or could  reasonably be expected to result in serious physical or psychological/emotional injury or substantial risk        of death.</a:t>
            </a:r>
          </a:p>
        </p:txBody>
      </p:sp>
      <p:sp>
        <p:nvSpPr>
          <p:cNvPr id="9" name="Rectangle 8">
            <a:extLst>
              <a:ext uri="{FF2B5EF4-FFF2-40B4-BE49-F238E27FC236}">
                <a16:creationId xmlns:a16="http://schemas.microsoft.com/office/drawing/2014/main" id="{D466EB5F-4369-8D47-A826-668F990FF894}"/>
              </a:ext>
              <a:ext uri="{C183D7F6-B498-43B3-948B-1728B52AA6E4}">
                <adec:decorative xmlns:adec="http://schemas.microsoft.com/office/drawing/2017/decorative" val="1"/>
              </a:ext>
            </a:extLst>
          </p:cNvPr>
          <p:cNvSpPr/>
          <p:nvPr/>
        </p:nvSpPr>
        <p:spPr>
          <a:xfrm>
            <a:off x="6178845" y="1183908"/>
            <a:ext cx="5494058" cy="227156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7B3C9F5-7C9F-1BBF-7F71-BEB5486CB9AA}"/>
              </a:ext>
            </a:extLst>
          </p:cNvPr>
          <p:cNvSpPr txBox="1"/>
          <p:nvPr/>
        </p:nvSpPr>
        <p:spPr>
          <a:xfrm>
            <a:off x="6392430" y="1335612"/>
            <a:ext cx="5083959" cy="1323439"/>
          </a:xfrm>
          <a:prstGeom prst="rect">
            <a:avLst/>
          </a:prstGeom>
          <a:noFill/>
        </p:spPr>
        <p:txBody>
          <a:bodyPr wrap="square">
            <a:spAutoFit/>
          </a:bodyPr>
          <a:lstStyle/>
          <a:p>
            <a:pPr>
              <a:spcBef>
                <a:spcPts val="1200"/>
              </a:spcBef>
            </a:pPr>
            <a:r>
              <a:rPr lang="en-US" sz="1400" dirty="0">
                <a:solidFill>
                  <a:srgbClr val="1378B4"/>
                </a:solidFill>
                <a:latin typeface="+mj-lt"/>
              </a:rPr>
              <a:t>Neglect of Customer </a:t>
            </a:r>
          </a:p>
          <a:p>
            <a:pPr>
              <a:spcBef>
                <a:spcPts val="1200"/>
              </a:spcBef>
            </a:pPr>
            <a:r>
              <a:rPr lang="en-US" sz="1400" dirty="0">
                <a:solidFill>
                  <a:srgbClr val="1378B4"/>
                </a:solidFill>
              </a:rPr>
              <a:t>The failure of another individual to provide an adult with disabilities with, or the willful withholding from an adult with disabilities of the necessities of life  including, but not limited to, food, clothing, shelter or medical care.</a:t>
            </a:r>
          </a:p>
        </p:txBody>
      </p:sp>
      <p:sp>
        <p:nvSpPr>
          <p:cNvPr id="15" name="Rectangle 14">
            <a:extLst>
              <a:ext uri="{FF2B5EF4-FFF2-40B4-BE49-F238E27FC236}">
                <a16:creationId xmlns:a16="http://schemas.microsoft.com/office/drawing/2014/main" id="{9B4ABB48-0286-41EC-98E1-77826B3C6C60}"/>
              </a:ext>
              <a:ext uri="{C183D7F6-B498-43B3-948B-1728B52AA6E4}">
                <adec:decorative xmlns:adec="http://schemas.microsoft.com/office/drawing/2017/decorative" val="1"/>
              </a:ext>
            </a:extLst>
          </p:cNvPr>
          <p:cNvSpPr/>
          <p:nvPr/>
        </p:nvSpPr>
        <p:spPr>
          <a:xfrm>
            <a:off x="504085" y="3615097"/>
            <a:ext cx="5494058" cy="2271562"/>
          </a:xfrm>
          <a:prstGeom prst="rect">
            <a:avLst/>
          </a:prstGeom>
          <a:solidFill>
            <a:srgbClr val="1378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50E9FB57-576B-B06C-41A2-AC0A4D71EC35}"/>
              </a:ext>
            </a:extLst>
          </p:cNvPr>
          <p:cNvSpPr txBox="1"/>
          <p:nvPr/>
        </p:nvSpPr>
        <p:spPr>
          <a:xfrm>
            <a:off x="717670" y="3770123"/>
            <a:ext cx="5083959" cy="1107996"/>
          </a:xfrm>
          <a:prstGeom prst="rect">
            <a:avLst/>
          </a:prstGeom>
          <a:noFill/>
        </p:spPr>
        <p:txBody>
          <a:bodyPr wrap="square">
            <a:spAutoFit/>
          </a:bodyPr>
          <a:lstStyle/>
          <a:p>
            <a:pPr>
              <a:spcBef>
                <a:spcPts val="1200"/>
              </a:spcBef>
            </a:pPr>
            <a:r>
              <a:rPr lang="en-US" sz="1400" dirty="0">
                <a:solidFill>
                  <a:schemeClr val="bg1"/>
                </a:solidFill>
                <a:latin typeface="+mj-lt"/>
              </a:rPr>
              <a:t>Neglect</a:t>
            </a:r>
          </a:p>
          <a:p>
            <a:pPr>
              <a:spcBef>
                <a:spcPts val="1200"/>
              </a:spcBef>
            </a:pPr>
            <a:r>
              <a:rPr lang="en-US" sz="1400" dirty="0">
                <a:solidFill>
                  <a:schemeClr val="bg1"/>
                </a:solidFill>
              </a:rPr>
              <a:t>Individual neglects to attend to his/her own basic needs, such as personal  hygiene, appropriate clothing, feeding or tending appropriately to Medical conditions</a:t>
            </a:r>
          </a:p>
        </p:txBody>
      </p:sp>
      <p:sp>
        <p:nvSpPr>
          <p:cNvPr id="17" name="Rectangle 16">
            <a:extLst>
              <a:ext uri="{FF2B5EF4-FFF2-40B4-BE49-F238E27FC236}">
                <a16:creationId xmlns:a16="http://schemas.microsoft.com/office/drawing/2014/main" id="{89E14ACE-59F3-A2C5-3041-3188690EB4F9}"/>
              </a:ext>
              <a:ext uri="{C183D7F6-B498-43B3-948B-1728B52AA6E4}">
                <adec:decorative xmlns:adec="http://schemas.microsoft.com/office/drawing/2017/decorative" val="1"/>
              </a:ext>
            </a:extLst>
          </p:cNvPr>
          <p:cNvSpPr/>
          <p:nvPr/>
        </p:nvSpPr>
        <p:spPr>
          <a:xfrm>
            <a:off x="6178845" y="3615097"/>
            <a:ext cx="5494058" cy="2271562"/>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FCAAF12-2D16-6B6A-C2F3-D933F9F3894C}"/>
              </a:ext>
            </a:extLst>
          </p:cNvPr>
          <p:cNvSpPr txBox="1"/>
          <p:nvPr/>
        </p:nvSpPr>
        <p:spPr>
          <a:xfrm>
            <a:off x="6392430" y="3776426"/>
            <a:ext cx="5083959" cy="1969770"/>
          </a:xfrm>
          <a:prstGeom prst="rect">
            <a:avLst/>
          </a:prstGeom>
          <a:noFill/>
        </p:spPr>
        <p:txBody>
          <a:bodyPr wrap="square">
            <a:spAutoFit/>
          </a:bodyPr>
          <a:lstStyle/>
          <a:p>
            <a:pPr>
              <a:spcBef>
                <a:spcPts val="1200"/>
              </a:spcBef>
            </a:pPr>
            <a:r>
              <a:rPr lang="en-US" sz="1400" dirty="0">
                <a:solidFill>
                  <a:srgbClr val="1378B4"/>
                </a:solidFill>
                <a:latin typeface="+mj-lt"/>
              </a:rPr>
              <a:t>Neglect of Customer </a:t>
            </a:r>
          </a:p>
          <a:p>
            <a:pPr>
              <a:spcBef>
                <a:spcPts val="1200"/>
              </a:spcBef>
            </a:pPr>
            <a:r>
              <a:rPr lang="en-US" sz="1400" dirty="0">
                <a:solidFill>
                  <a:srgbClr val="1378B4"/>
                </a:solidFill>
              </a:rPr>
              <a:t>A caregiver’s failure to provide an eligible adult with the necessities of life including, but not limited to, food, clothing, shelter or medical care. This definition does not  create a new affirmative duty to provide support to eligible adults; nor shall it be construed to mean that an eligible adult is a victim of neglect because of health care services provided or not provided by licensed health care professionals.</a:t>
            </a:r>
          </a:p>
        </p:txBody>
      </p:sp>
    </p:spTree>
    <p:extLst>
      <p:ext uri="{BB962C8B-B14F-4D97-AF65-F5344CB8AC3E}">
        <p14:creationId xmlns:p14="http://schemas.microsoft.com/office/powerpoint/2010/main" val="3194376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11</a:t>
            </a:fld>
            <a:endParaRPr lang="en-US" dirty="0"/>
          </a:p>
        </p:txBody>
      </p:sp>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Signs and Symptoms of Neglect</a:t>
            </a:r>
          </a:p>
        </p:txBody>
      </p:sp>
      <p:sp>
        <p:nvSpPr>
          <p:cNvPr id="4" name="TextBox 3">
            <a:extLst>
              <a:ext uri="{FF2B5EF4-FFF2-40B4-BE49-F238E27FC236}">
                <a16:creationId xmlns:a16="http://schemas.microsoft.com/office/drawing/2014/main" id="{1E65A3E1-A034-EDCA-FA5A-156B3494AE8D}"/>
              </a:ext>
            </a:extLst>
          </p:cNvPr>
          <p:cNvSpPr txBox="1"/>
          <p:nvPr/>
        </p:nvSpPr>
        <p:spPr>
          <a:xfrm>
            <a:off x="905286" y="2637116"/>
            <a:ext cx="5059517" cy="2308324"/>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Weight loss that cannot be explained by other causes.</a:t>
            </a:r>
          </a:p>
          <a:p>
            <a:pPr marL="285750" indent="-285750">
              <a:spcBef>
                <a:spcPts val="600"/>
              </a:spcBef>
              <a:buFont typeface="Arial" panose="020B0604020202020204" pitchFamily="34" charset="0"/>
              <a:buChar char="•"/>
            </a:pPr>
            <a:r>
              <a:rPr lang="en-US" sz="1700" dirty="0"/>
              <a:t>Lack of toileting that causes incontinence.</a:t>
            </a:r>
          </a:p>
          <a:p>
            <a:pPr marL="285750" indent="-285750">
              <a:spcBef>
                <a:spcPts val="600"/>
              </a:spcBef>
              <a:buFont typeface="Arial" panose="020B0604020202020204" pitchFamily="34" charset="0"/>
              <a:buChar char="•"/>
            </a:pPr>
            <a:r>
              <a:rPr lang="en-US" sz="1700" dirty="0"/>
              <a:t>Member sits in own urine and feces.</a:t>
            </a:r>
          </a:p>
          <a:p>
            <a:pPr marL="285750" indent="-285750">
              <a:spcBef>
                <a:spcPts val="600"/>
              </a:spcBef>
              <a:buFont typeface="Arial" panose="020B0604020202020204" pitchFamily="34" charset="0"/>
              <a:buChar char="•"/>
            </a:pPr>
            <a:r>
              <a:rPr lang="en-US" sz="1700" dirty="0"/>
              <a:t>Increased falls and agitation.</a:t>
            </a:r>
          </a:p>
          <a:p>
            <a:pPr marL="285750" indent="-285750">
              <a:spcBef>
                <a:spcPts val="600"/>
              </a:spcBef>
              <a:buFont typeface="Arial" panose="020B0604020202020204" pitchFamily="34" charset="0"/>
              <a:buChar char="•"/>
            </a:pPr>
            <a:r>
              <a:rPr lang="en-US" sz="1700" dirty="0"/>
              <a:t>Indignity and skin breakdown.</a:t>
            </a:r>
          </a:p>
          <a:p>
            <a:pPr marL="285750" indent="-285750">
              <a:spcBef>
                <a:spcPts val="600"/>
              </a:spcBef>
              <a:buFont typeface="Arial" panose="020B0604020202020204" pitchFamily="34" charset="0"/>
              <a:buChar char="•"/>
            </a:pPr>
            <a:r>
              <a:rPr lang="en-US" sz="1700" dirty="0"/>
              <a:t>Uncommon pressure ulcers.</a:t>
            </a:r>
          </a:p>
        </p:txBody>
      </p:sp>
      <p:sp>
        <p:nvSpPr>
          <p:cNvPr id="7" name="TextBox 6">
            <a:extLst>
              <a:ext uri="{FF2B5EF4-FFF2-40B4-BE49-F238E27FC236}">
                <a16:creationId xmlns:a16="http://schemas.microsoft.com/office/drawing/2014/main" id="{3B367280-6EAC-6F05-3AAC-E08D2AD9C47D}"/>
              </a:ext>
            </a:extLst>
          </p:cNvPr>
          <p:cNvSpPr txBox="1"/>
          <p:nvPr/>
        </p:nvSpPr>
        <p:spPr>
          <a:xfrm>
            <a:off x="6227197" y="2637116"/>
            <a:ext cx="5059517" cy="2416046"/>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Evidence of inadequate or inappropriate use of medication.</a:t>
            </a:r>
          </a:p>
          <a:p>
            <a:pPr marL="285750" indent="-285750">
              <a:spcBef>
                <a:spcPts val="600"/>
              </a:spcBef>
              <a:buFont typeface="Arial" panose="020B0604020202020204" pitchFamily="34" charset="0"/>
              <a:buChar char="•"/>
            </a:pPr>
            <a:r>
              <a:rPr lang="en-US" sz="1700" dirty="0"/>
              <a:t>Personal hygiene is neglected; emotionally withdrawn.</a:t>
            </a:r>
          </a:p>
          <a:p>
            <a:pPr marL="285750" indent="-285750">
              <a:spcBef>
                <a:spcPts val="600"/>
              </a:spcBef>
              <a:buFont typeface="Arial" panose="020B0604020202020204" pitchFamily="34" charset="0"/>
              <a:buChar char="•"/>
            </a:pPr>
            <a:r>
              <a:rPr lang="en-US" sz="1700" dirty="0"/>
              <a:t>Lack of assistance with eating, drinking, walking, bathing and participating in activities.</a:t>
            </a:r>
          </a:p>
          <a:p>
            <a:pPr marL="285750" indent="-285750">
              <a:spcBef>
                <a:spcPts val="600"/>
              </a:spcBef>
              <a:buFont typeface="Arial" panose="020B0604020202020204" pitchFamily="34" charset="0"/>
              <a:buChar char="•"/>
            </a:pPr>
            <a:r>
              <a:rPr lang="en-US" sz="1700" dirty="0"/>
              <a:t>Little or no response to requests for personal assistance.</a:t>
            </a:r>
          </a:p>
        </p:txBody>
      </p:sp>
    </p:spTree>
    <p:extLst>
      <p:ext uri="{BB962C8B-B14F-4D97-AF65-F5344CB8AC3E}">
        <p14:creationId xmlns:p14="http://schemas.microsoft.com/office/powerpoint/2010/main" val="3688273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12</a:t>
            </a:fld>
            <a:endParaRPr lang="en-US" dirty="0"/>
          </a:p>
        </p:txBody>
      </p:sp>
      <p:sp>
        <p:nvSpPr>
          <p:cNvPr id="8" name="Title 7">
            <a:extLst>
              <a:ext uri="{FF2B5EF4-FFF2-40B4-BE49-F238E27FC236}">
                <a16:creationId xmlns:a16="http://schemas.microsoft.com/office/drawing/2014/main" id="{B790ED69-B2CC-47E6-87EA-D7A85322881A}"/>
              </a:ext>
            </a:extLst>
          </p:cNvPr>
          <p:cNvSpPr>
            <a:spLocks noGrp="1"/>
          </p:cNvSpPr>
          <p:nvPr>
            <p:ph type="title"/>
          </p:nvPr>
        </p:nvSpPr>
        <p:spPr>
          <a:xfrm>
            <a:off x="411130" y="361054"/>
            <a:ext cx="11542058" cy="519778"/>
          </a:xfrm>
        </p:spPr>
        <p:txBody>
          <a:bodyPr/>
          <a:lstStyle/>
          <a:p>
            <a:r>
              <a:rPr lang="en-US" dirty="0"/>
              <a:t>Exploitation</a:t>
            </a:r>
          </a:p>
        </p:txBody>
      </p:sp>
      <p:sp>
        <p:nvSpPr>
          <p:cNvPr id="9" name="Rectangle 8">
            <a:extLst>
              <a:ext uri="{FF2B5EF4-FFF2-40B4-BE49-F238E27FC236}">
                <a16:creationId xmlns:a16="http://schemas.microsoft.com/office/drawing/2014/main" id="{D6C05AA6-AA51-4C00-BC04-1E45A36E2C1E}"/>
              </a:ext>
              <a:ext uri="{C183D7F6-B498-43B3-948B-1728B52AA6E4}">
                <adec:decorative xmlns:adec="http://schemas.microsoft.com/office/drawing/2017/decorative" val="1"/>
              </a:ext>
            </a:extLst>
          </p:cNvPr>
          <p:cNvSpPr/>
          <p:nvPr/>
        </p:nvSpPr>
        <p:spPr>
          <a:xfrm flipV="1">
            <a:off x="0" y="1571190"/>
            <a:ext cx="12192000" cy="1114257"/>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2E188A18-1ED1-4C35-B204-82BA2718BDE4}"/>
              </a:ext>
            </a:extLst>
          </p:cNvPr>
          <p:cNvSpPr txBox="1"/>
          <p:nvPr/>
        </p:nvSpPr>
        <p:spPr>
          <a:xfrm>
            <a:off x="1884981" y="1895655"/>
            <a:ext cx="8594356" cy="465330"/>
          </a:xfrm>
          <a:prstGeom prst="rect">
            <a:avLst/>
          </a:prstGeom>
          <a:noFill/>
        </p:spPr>
        <p:txBody>
          <a:bodyPr wrap="square" anchor="ctr">
            <a:noAutofit/>
          </a:bodyPr>
          <a:lstStyle/>
          <a:p>
            <a:pPr marL="16933" marR="80431" lvl="0" algn="ctr">
              <a:spcBef>
                <a:spcPts val="133"/>
              </a:spcBef>
              <a:defRPr/>
            </a:pPr>
            <a:r>
              <a:rPr lang="en-US" sz="1600" kern="0" dirty="0">
                <a:solidFill>
                  <a:schemeClr val="bg1"/>
                </a:solidFill>
                <a:latin typeface="+mj-lt"/>
                <a:cs typeface="Arial"/>
              </a:rPr>
              <a:t>Exploitation is the act of a person who stands in a position of trust and confidence with a disabled adult or an elderly person and knowingly by deception, intimidation or force</a:t>
            </a:r>
          </a:p>
        </p:txBody>
      </p:sp>
      <p:sp>
        <p:nvSpPr>
          <p:cNvPr id="12" name="Rectangle 11">
            <a:extLst>
              <a:ext uri="{FF2B5EF4-FFF2-40B4-BE49-F238E27FC236}">
                <a16:creationId xmlns:a16="http://schemas.microsoft.com/office/drawing/2014/main" id="{FBE5F3E7-F837-4628-86B6-06C9AD60C951}"/>
              </a:ext>
              <a:ext uri="{C183D7F6-B498-43B3-948B-1728B52AA6E4}">
                <adec:decorative xmlns:adec="http://schemas.microsoft.com/office/drawing/2017/decorative" val="1"/>
              </a:ext>
            </a:extLst>
          </p:cNvPr>
          <p:cNvSpPr/>
          <p:nvPr/>
        </p:nvSpPr>
        <p:spPr>
          <a:xfrm>
            <a:off x="1095080" y="1218226"/>
            <a:ext cx="10103963" cy="3392275"/>
          </a:xfrm>
          <a:prstGeom prst="rect">
            <a:avLst/>
          </a:prstGeom>
          <a:noFill/>
          <a:ln w="6350">
            <a:solidFill>
              <a:schemeClr val="accent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8516D0B-88EE-403D-86CC-7CB20A6AA95B}"/>
              </a:ext>
            </a:extLst>
          </p:cNvPr>
          <p:cNvSpPr txBox="1"/>
          <p:nvPr/>
        </p:nvSpPr>
        <p:spPr>
          <a:xfrm>
            <a:off x="1349436" y="2912695"/>
            <a:ext cx="9652999" cy="1415772"/>
          </a:xfrm>
          <a:prstGeom prst="rect">
            <a:avLst/>
          </a:prstGeom>
          <a:noFill/>
        </p:spPr>
        <p:txBody>
          <a:bodyPr wrap="square">
            <a:spAutoFit/>
          </a:bodyPr>
          <a:lstStyle/>
          <a:p>
            <a:pPr marL="285750" indent="-285750">
              <a:spcAft>
                <a:spcPts val="1200"/>
              </a:spcAft>
              <a:buFont typeface="Arial" panose="020B0604020202020204" pitchFamily="34" charset="0"/>
              <a:buChar char="•"/>
            </a:pPr>
            <a:r>
              <a:rPr lang="en-US" sz="1400" b="1" kern="0" dirty="0"/>
              <a:t>Obtains control over the person’s funds, assets or property.</a:t>
            </a:r>
          </a:p>
          <a:p>
            <a:pPr marL="285750" indent="-285750">
              <a:spcAft>
                <a:spcPts val="1200"/>
              </a:spcAft>
              <a:buFont typeface="Arial" panose="020B0604020202020204" pitchFamily="34" charset="0"/>
              <a:buChar char="•"/>
            </a:pPr>
            <a:r>
              <a:rPr lang="en-US" sz="1400" b="1" kern="0" dirty="0"/>
              <a:t>Deprives the person of the use, benefit or possession of funds, assets or property.</a:t>
            </a:r>
          </a:p>
          <a:p>
            <a:pPr marL="285750" indent="-285750">
              <a:spcAft>
                <a:spcPts val="1200"/>
              </a:spcAft>
              <a:buFont typeface="Arial" panose="020B0604020202020204" pitchFamily="34" charset="0"/>
              <a:buChar char="•"/>
            </a:pPr>
            <a:r>
              <a:rPr lang="en-US" sz="1400" b="1" kern="0" dirty="0"/>
              <a:t>This intentional action can be temporary or permanent.</a:t>
            </a:r>
          </a:p>
          <a:p>
            <a:pPr marL="285750" indent="-285750">
              <a:spcAft>
                <a:spcPts val="1200"/>
              </a:spcAft>
              <a:buFont typeface="Arial" panose="020B0604020202020204" pitchFamily="34" charset="0"/>
              <a:buChar char="•"/>
            </a:pPr>
            <a:r>
              <a:rPr lang="en-US" sz="1400" b="1" kern="0" dirty="0"/>
              <a:t>Uses the person’s funds, assets or property for the benefit of someone other than the disabled  adult or elderly person.</a:t>
            </a:r>
            <a:endParaRPr lang="en-US" sz="1400" kern="0" dirty="0"/>
          </a:p>
        </p:txBody>
      </p:sp>
    </p:spTree>
    <p:extLst>
      <p:ext uri="{BB962C8B-B14F-4D97-AF65-F5344CB8AC3E}">
        <p14:creationId xmlns:p14="http://schemas.microsoft.com/office/powerpoint/2010/main" val="1148461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D28B7-4452-D9F8-276F-5CB4121E664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B86080A-033C-8E92-BB31-5263445C4246}"/>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13</a:t>
            </a:fld>
            <a:endParaRPr lang="en-US" dirty="0"/>
          </a:p>
        </p:txBody>
      </p:sp>
      <p:sp>
        <p:nvSpPr>
          <p:cNvPr id="3" name="Title 2">
            <a:extLst>
              <a:ext uri="{FF2B5EF4-FFF2-40B4-BE49-F238E27FC236}">
                <a16:creationId xmlns:a16="http://schemas.microsoft.com/office/drawing/2014/main" id="{2E9216B1-3166-1B57-5CDC-ACEF73A5BB73}"/>
              </a:ext>
            </a:extLst>
          </p:cNvPr>
          <p:cNvSpPr>
            <a:spLocks noGrp="1"/>
          </p:cNvSpPr>
          <p:nvPr>
            <p:ph type="title"/>
          </p:nvPr>
        </p:nvSpPr>
        <p:spPr/>
        <p:txBody>
          <a:bodyPr/>
          <a:lstStyle/>
          <a:p>
            <a:r>
              <a:rPr lang="en-US" dirty="0"/>
              <a:t>Types of Exploitation</a:t>
            </a:r>
          </a:p>
        </p:txBody>
      </p:sp>
      <p:sp>
        <p:nvSpPr>
          <p:cNvPr id="10" name="Rectangle 9">
            <a:extLst>
              <a:ext uri="{FF2B5EF4-FFF2-40B4-BE49-F238E27FC236}">
                <a16:creationId xmlns:a16="http://schemas.microsoft.com/office/drawing/2014/main" id="{068BEE8E-F59D-A013-070E-C29E11FFFC43}"/>
              </a:ext>
              <a:ext uri="{C183D7F6-B498-43B3-948B-1728B52AA6E4}">
                <adec:decorative xmlns:adec="http://schemas.microsoft.com/office/drawing/2017/decorative" val="1"/>
              </a:ext>
            </a:extLst>
          </p:cNvPr>
          <p:cNvSpPr/>
          <p:nvPr/>
        </p:nvSpPr>
        <p:spPr>
          <a:xfrm>
            <a:off x="6184769" y="1546891"/>
            <a:ext cx="5518330" cy="2466844"/>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99FC5F55-DFC2-4268-A89E-7445B4D2C8A1}"/>
              </a:ext>
              <a:ext uri="{C183D7F6-B498-43B3-948B-1728B52AA6E4}">
                <adec:decorative xmlns:adec="http://schemas.microsoft.com/office/drawing/2017/decorative" val="1"/>
              </a:ext>
            </a:extLst>
          </p:cNvPr>
          <p:cNvSpPr/>
          <p:nvPr/>
        </p:nvSpPr>
        <p:spPr>
          <a:xfrm>
            <a:off x="488900" y="1537464"/>
            <a:ext cx="5518330" cy="2466844"/>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3E60B95-FCBE-714D-2670-54EAE9FF34F3}"/>
              </a:ext>
            </a:extLst>
          </p:cNvPr>
          <p:cNvSpPr txBox="1"/>
          <p:nvPr/>
        </p:nvSpPr>
        <p:spPr>
          <a:xfrm>
            <a:off x="630302" y="1774324"/>
            <a:ext cx="5376928" cy="2008404"/>
          </a:xfrm>
          <a:prstGeom prst="rect">
            <a:avLst/>
          </a:prstGeom>
          <a:solidFill>
            <a:schemeClr val="accent5"/>
          </a:solidFill>
        </p:spPr>
        <p:txBody>
          <a:bodyPr wrap="square" anchor="t">
            <a:noAutofit/>
          </a:bodyPr>
          <a:lstStyle/>
          <a:p>
            <a:pPr marL="16933" marR="80431">
              <a:spcBef>
                <a:spcPts val="133"/>
              </a:spcBef>
              <a:spcAft>
                <a:spcPts val="1200"/>
              </a:spcAft>
              <a:defRPr/>
            </a:pPr>
            <a:r>
              <a:rPr lang="en-US" sz="1600" dirty="0">
                <a:solidFill>
                  <a:schemeClr val="bg1"/>
                </a:solidFill>
                <a:latin typeface="+mj-lt"/>
              </a:rPr>
              <a:t>Exploitation of Customer</a:t>
            </a:r>
          </a:p>
          <a:p>
            <a:pPr marL="302683" marR="80431" lvl="0" indent="-285750">
              <a:spcBef>
                <a:spcPts val="133"/>
              </a:spcBef>
              <a:spcAft>
                <a:spcPts val="1200"/>
              </a:spcAft>
              <a:buFont typeface="Arial" panose="020B0604020202020204" pitchFamily="34" charset="0"/>
              <a:buChar char="•"/>
              <a:defRPr/>
            </a:pPr>
            <a:r>
              <a:rPr lang="en-US" sz="1600" kern="0" dirty="0">
                <a:solidFill>
                  <a:schemeClr val="bg1"/>
                </a:solidFill>
                <a:cs typeface="Arial"/>
              </a:rPr>
              <a:t>The illegal use of assets or resources of an adult with disabilities. It includes, but is not limited to, misappropriation of assets or resources of the alleged victim by undue influence, by breach of fiduciary relationship, by fraud, deception, extortion or in a manner contrary to law.</a:t>
            </a:r>
          </a:p>
        </p:txBody>
      </p:sp>
      <p:sp>
        <p:nvSpPr>
          <p:cNvPr id="4" name="TextBox 3">
            <a:extLst>
              <a:ext uri="{FF2B5EF4-FFF2-40B4-BE49-F238E27FC236}">
                <a16:creationId xmlns:a16="http://schemas.microsoft.com/office/drawing/2014/main" id="{EE523A6C-496A-A3A2-D113-1BFDC28010B0}"/>
              </a:ext>
            </a:extLst>
          </p:cNvPr>
          <p:cNvSpPr txBox="1"/>
          <p:nvPr/>
        </p:nvSpPr>
        <p:spPr>
          <a:xfrm>
            <a:off x="6426976" y="1774323"/>
            <a:ext cx="5134721" cy="1490152"/>
          </a:xfrm>
          <a:prstGeom prst="rect">
            <a:avLst/>
          </a:prstGeom>
          <a:solidFill>
            <a:schemeClr val="accent5"/>
          </a:solidFill>
        </p:spPr>
        <p:txBody>
          <a:bodyPr wrap="square" rtlCol="0">
            <a:spAutoFit/>
          </a:bodyPr>
          <a:lstStyle/>
          <a:p>
            <a:pPr>
              <a:spcBef>
                <a:spcPts val="133"/>
              </a:spcBef>
              <a:spcAft>
                <a:spcPts val="1200"/>
              </a:spcAft>
            </a:pPr>
            <a:r>
              <a:rPr lang="en-US" sz="1600" dirty="0">
                <a:solidFill>
                  <a:schemeClr val="bg1"/>
                </a:solidFill>
                <a:latin typeface="+mj-lt"/>
              </a:rPr>
              <a:t>Financial Exploitation</a:t>
            </a:r>
          </a:p>
          <a:p>
            <a:pPr marL="285750" indent="-285750">
              <a:spcBef>
                <a:spcPts val="133"/>
              </a:spcBef>
              <a:spcAft>
                <a:spcPts val="1200"/>
              </a:spcAft>
              <a:buFont typeface="Arial" panose="020B0604020202020204" pitchFamily="34" charset="0"/>
              <a:buChar char="•"/>
            </a:pPr>
            <a:r>
              <a:rPr lang="en-US" sz="1600" dirty="0">
                <a:solidFill>
                  <a:schemeClr val="bg1"/>
                </a:solidFill>
              </a:rPr>
              <a:t>The misuse or withholding of an older person’s resources by another person to disadvantage  of the older person or the profit or advantage of a person other than the older person.</a:t>
            </a:r>
          </a:p>
        </p:txBody>
      </p:sp>
    </p:spTree>
    <p:extLst>
      <p:ext uri="{BB962C8B-B14F-4D97-AF65-F5344CB8AC3E}">
        <p14:creationId xmlns:p14="http://schemas.microsoft.com/office/powerpoint/2010/main" val="16561536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0AE917-5608-DC00-6AF8-B539018E64B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954C19-D6FD-FFB8-0B42-8C827541BCB2}"/>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14</a:t>
            </a:fld>
            <a:endParaRPr lang="en-US" dirty="0"/>
          </a:p>
        </p:txBody>
      </p:sp>
      <p:sp>
        <p:nvSpPr>
          <p:cNvPr id="6" name="Text Placeholder 5">
            <a:extLst>
              <a:ext uri="{FF2B5EF4-FFF2-40B4-BE49-F238E27FC236}">
                <a16:creationId xmlns:a16="http://schemas.microsoft.com/office/drawing/2014/main" id="{BA79C85B-72E2-E63D-F8D0-0C624F23B33E}"/>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Indicators of Exploitation</a:t>
            </a:r>
          </a:p>
        </p:txBody>
      </p:sp>
      <p:sp>
        <p:nvSpPr>
          <p:cNvPr id="3" name="Inhaltsplatzhalter 4">
            <a:extLst>
              <a:ext uri="{FF2B5EF4-FFF2-40B4-BE49-F238E27FC236}">
                <a16:creationId xmlns:a16="http://schemas.microsoft.com/office/drawing/2014/main" id="{2E2B71CE-31F3-CD05-7669-0B9850C38AB2}"/>
              </a:ext>
            </a:extLst>
          </p:cNvPr>
          <p:cNvSpPr txBox="1">
            <a:spLocks/>
          </p:cNvSpPr>
          <p:nvPr/>
        </p:nvSpPr>
        <p:spPr>
          <a:xfrm>
            <a:off x="411130" y="2288296"/>
            <a:ext cx="5450655" cy="3554240"/>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600" dirty="0">
                <a:solidFill>
                  <a:schemeClr val="tx1"/>
                </a:solidFill>
                <a:latin typeface="+mn-lt"/>
              </a:rPr>
              <a:t>Visitors ask the member to sign documents the member does not understand.</a:t>
            </a:r>
          </a:p>
          <a:p>
            <a:pPr>
              <a:lnSpc>
                <a:spcPts val="2133"/>
              </a:lnSpc>
              <a:spcAft>
                <a:spcPts val="1200"/>
              </a:spcAft>
              <a:buFont typeface="Arial" panose="020B0604020202020204" pitchFamily="34" charset="0"/>
              <a:buChar char="•"/>
            </a:pPr>
            <a:r>
              <a:rPr lang="en-US" sz="1600" dirty="0">
                <a:solidFill>
                  <a:schemeClr val="tx1"/>
                </a:solidFill>
                <a:latin typeface="+mn-lt"/>
              </a:rPr>
              <a:t>Unpaid bills, Despite adequate financial resources, bills remain unpaid by the caregiver or other party.</a:t>
            </a:r>
          </a:p>
          <a:p>
            <a:pPr>
              <a:lnSpc>
                <a:spcPts val="2133"/>
              </a:lnSpc>
              <a:spcAft>
                <a:spcPts val="1200"/>
              </a:spcAft>
              <a:buFont typeface="Arial" panose="020B0604020202020204" pitchFamily="34" charset="0"/>
              <a:buChar char="•"/>
            </a:pPr>
            <a:r>
              <a:rPr lang="en-US" sz="1600" dirty="0">
                <a:solidFill>
                  <a:schemeClr val="tx1"/>
                </a:solidFill>
                <a:latin typeface="+mn-lt"/>
              </a:rPr>
              <a:t>Lack of affordable amenities for the member, such as personal grooming items or appropriate clothing.</a:t>
            </a:r>
          </a:p>
          <a:p>
            <a:pPr>
              <a:lnSpc>
                <a:spcPts val="2133"/>
              </a:lnSpc>
              <a:spcAft>
                <a:spcPts val="1200"/>
              </a:spcAft>
              <a:buFont typeface="Arial" panose="020B0604020202020204" pitchFamily="34" charset="0"/>
              <a:buChar char="•"/>
            </a:pPr>
            <a:r>
              <a:rPr lang="en-US" sz="1600" dirty="0">
                <a:solidFill>
                  <a:schemeClr val="tx1"/>
                </a:solidFill>
                <a:latin typeface="+mn-lt"/>
              </a:rPr>
              <a:t>New “best friends” who take an interest in the          member’s finances.</a:t>
            </a:r>
          </a:p>
          <a:p>
            <a:pPr>
              <a:lnSpc>
                <a:spcPts val="2133"/>
              </a:lnSpc>
              <a:spcAft>
                <a:spcPts val="1200"/>
              </a:spcAft>
              <a:buFont typeface="Arial" panose="020B0604020202020204" pitchFamily="34" charset="0"/>
              <a:buChar char="•"/>
            </a:pPr>
            <a:r>
              <a:rPr lang="en-US" sz="1600" dirty="0">
                <a:solidFill>
                  <a:schemeClr val="tx1"/>
                </a:solidFill>
                <a:latin typeface="+mn-lt"/>
              </a:rPr>
              <a:t>Legal documents, such as powers of attorney, which the member did not understand at the time he/she             signed them.</a:t>
            </a:r>
          </a:p>
        </p:txBody>
      </p:sp>
      <p:sp>
        <p:nvSpPr>
          <p:cNvPr id="4" name="Inhaltsplatzhalter 4">
            <a:extLst>
              <a:ext uri="{FF2B5EF4-FFF2-40B4-BE49-F238E27FC236}">
                <a16:creationId xmlns:a16="http://schemas.microsoft.com/office/drawing/2014/main" id="{F0A2ECE4-942C-DC57-8F22-F3602BBC95A1}"/>
              </a:ext>
            </a:extLst>
          </p:cNvPr>
          <p:cNvSpPr txBox="1">
            <a:spLocks/>
          </p:cNvSpPr>
          <p:nvPr/>
        </p:nvSpPr>
        <p:spPr>
          <a:xfrm>
            <a:off x="6096000" y="2288296"/>
            <a:ext cx="5450655" cy="3385122"/>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600" dirty="0">
                <a:solidFill>
                  <a:schemeClr val="tx1"/>
                </a:solidFill>
                <a:latin typeface="+mn-lt"/>
              </a:rPr>
              <a:t>Unusual activity in the member’s bank accounts. Includes large, unexplained withdrawals, frequent transfers between accounts or other activity that the member cannot explain.</a:t>
            </a:r>
          </a:p>
          <a:p>
            <a:pPr>
              <a:lnSpc>
                <a:spcPts val="2133"/>
              </a:lnSpc>
              <a:spcAft>
                <a:spcPts val="1200"/>
              </a:spcAft>
              <a:buFont typeface="Arial" panose="020B0604020202020204" pitchFamily="34" charset="0"/>
              <a:buChar char="•"/>
            </a:pPr>
            <a:r>
              <a:rPr lang="en-US" sz="1600" dirty="0">
                <a:solidFill>
                  <a:schemeClr val="tx1"/>
                </a:solidFill>
                <a:latin typeface="+mn-lt"/>
              </a:rPr>
              <a:t>Caregiver expresses excessive interest in the amount of money being spent on the member.</a:t>
            </a:r>
          </a:p>
          <a:p>
            <a:pPr>
              <a:lnSpc>
                <a:spcPts val="2133"/>
              </a:lnSpc>
              <a:spcAft>
                <a:spcPts val="1200"/>
              </a:spcAft>
              <a:buFont typeface="Arial" panose="020B0604020202020204" pitchFamily="34" charset="0"/>
              <a:buChar char="•"/>
            </a:pPr>
            <a:r>
              <a:rPr lang="en-US" sz="1600" dirty="0">
                <a:solidFill>
                  <a:schemeClr val="tx1"/>
                </a:solidFill>
                <a:latin typeface="+mn-lt"/>
              </a:rPr>
              <a:t>Belongings or property are missing.</a:t>
            </a:r>
          </a:p>
          <a:p>
            <a:pPr>
              <a:lnSpc>
                <a:spcPts val="2133"/>
              </a:lnSpc>
              <a:spcAft>
                <a:spcPts val="1200"/>
              </a:spcAft>
              <a:buFont typeface="Arial" panose="020B0604020202020204" pitchFamily="34" charset="0"/>
              <a:buChar char="•"/>
            </a:pPr>
            <a:r>
              <a:rPr lang="en-US" sz="1600" dirty="0">
                <a:solidFill>
                  <a:schemeClr val="tx1"/>
                </a:solidFill>
                <a:latin typeface="+mn-lt"/>
              </a:rPr>
              <a:t>Suspicious signatures on checks or other documents. Includes signatures not matching the member’s. Includes signatures and other writing by a member who cannot write.</a:t>
            </a:r>
          </a:p>
          <a:p>
            <a:pPr>
              <a:lnSpc>
                <a:spcPts val="2133"/>
              </a:lnSpc>
              <a:spcAft>
                <a:spcPts val="1200"/>
              </a:spcAft>
              <a:buFont typeface="Arial" panose="020B0604020202020204" pitchFamily="34" charset="0"/>
              <a:buChar char="•"/>
            </a:pPr>
            <a:r>
              <a:rPr lang="en-US" sz="1600" dirty="0">
                <a:solidFill>
                  <a:schemeClr val="tx1"/>
                </a:solidFill>
                <a:latin typeface="+mn-lt"/>
              </a:rPr>
              <a:t>Absence of documentation about financial arrangements.</a:t>
            </a:r>
          </a:p>
        </p:txBody>
      </p:sp>
    </p:spTree>
    <p:extLst>
      <p:ext uri="{BB962C8B-B14F-4D97-AF65-F5344CB8AC3E}">
        <p14:creationId xmlns:p14="http://schemas.microsoft.com/office/powerpoint/2010/main" val="3460340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A381EBF-40A4-4842-8143-B290171D15DF}"/>
              </a:ext>
            </a:extLst>
          </p:cNvPr>
          <p:cNvSpPr txBox="1"/>
          <p:nvPr/>
        </p:nvSpPr>
        <p:spPr>
          <a:xfrm>
            <a:off x="502508" y="2422686"/>
            <a:ext cx="11009307" cy="3539430"/>
          </a:xfrm>
          <a:prstGeom prst="rect">
            <a:avLst/>
          </a:prstGeom>
          <a:noFill/>
        </p:spPr>
        <p:txBody>
          <a:bodyPr wrap="square">
            <a:spAutoFit/>
          </a:bodyPr>
          <a:lstStyle/>
          <a:p>
            <a:pPr marL="285750" indent="-285750">
              <a:spcBef>
                <a:spcPts val="1200"/>
              </a:spcBef>
              <a:buFont typeface="Arial" panose="020B0604020202020204" pitchFamily="34" charset="0"/>
              <a:buChar char="•"/>
            </a:pPr>
            <a:r>
              <a:rPr lang="en-US" sz="1600" dirty="0"/>
              <a:t>Implausible explanations about the member’s finances are given by the member or the caregiver.</a:t>
            </a:r>
          </a:p>
          <a:p>
            <a:pPr marL="285750" indent="-285750">
              <a:spcBef>
                <a:spcPts val="1200"/>
              </a:spcBef>
              <a:buFont typeface="Arial" panose="020B0604020202020204" pitchFamily="34" charset="0"/>
              <a:buChar char="•"/>
            </a:pPr>
            <a:r>
              <a:rPr lang="en-US" sz="1600" dirty="0"/>
              <a:t>Member is unaware of or does not understand financial arrangements that have been made for him/her.</a:t>
            </a:r>
          </a:p>
          <a:p>
            <a:pPr>
              <a:spcBef>
                <a:spcPts val="1200"/>
              </a:spcBef>
            </a:pPr>
            <a:endParaRPr lang="en-US" sz="1600" dirty="0"/>
          </a:p>
          <a:p>
            <a:pPr>
              <a:spcBef>
                <a:spcPts val="1200"/>
              </a:spcBef>
            </a:pPr>
            <a:r>
              <a:rPr lang="en-US" sz="1600" dirty="0">
                <a:latin typeface="+mj-lt"/>
              </a:rPr>
              <a:t>Family and Caregivers</a:t>
            </a:r>
          </a:p>
          <a:p>
            <a:pPr marL="285750" indent="-285750">
              <a:spcBef>
                <a:spcPts val="1200"/>
              </a:spcBef>
              <a:buFont typeface="Arial" panose="020B0604020202020204" pitchFamily="34" charset="0"/>
              <a:buChar char="•"/>
            </a:pPr>
            <a:r>
              <a:rPr lang="en-US" sz="1600" dirty="0"/>
              <a:t>Do not provide an opportunity for the member to speak for himself/herself.</a:t>
            </a:r>
          </a:p>
          <a:p>
            <a:pPr marL="285750" indent="-285750">
              <a:spcBef>
                <a:spcPts val="1200"/>
              </a:spcBef>
              <a:buFont typeface="Arial" panose="020B0604020202020204" pitchFamily="34" charset="0"/>
              <a:buChar char="•"/>
            </a:pPr>
            <a:r>
              <a:rPr lang="en-US" sz="1600" dirty="0"/>
              <a:t>See others who could impact a member’s situation without the presence of the member.</a:t>
            </a:r>
          </a:p>
          <a:p>
            <a:pPr marL="285750" indent="-285750">
              <a:spcBef>
                <a:spcPts val="1200"/>
              </a:spcBef>
              <a:buFont typeface="Arial" panose="020B0604020202020204" pitchFamily="34" charset="0"/>
              <a:buChar char="•"/>
            </a:pPr>
            <a:r>
              <a:rPr lang="en-US" sz="1600" dirty="0"/>
              <a:t>Have an attitude of indifference or anger toward the member.</a:t>
            </a:r>
          </a:p>
          <a:p>
            <a:pPr marL="285750" indent="-285750">
              <a:spcBef>
                <a:spcPts val="1200"/>
              </a:spcBef>
              <a:buFont typeface="Arial" panose="020B0604020202020204" pitchFamily="34" charset="0"/>
              <a:buChar char="•"/>
            </a:pPr>
            <a:r>
              <a:rPr lang="en-US" sz="1600" dirty="0"/>
              <a:t>Blame the member for the member’s condition. For example, accusation that incontinence is a deliberate act.</a:t>
            </a:r>
          </a:p>
          <a:p>
            <a:pPr marL="285750" indent="-285750">
              <a:spcBef>
                <a:spcPts val="1200"/>
              </a:spcBef>
              <a:buFont typeface="Arial" panose="020B0604020202020204" pitchFamily="34" charset="0"/>
              <a:buChar char="•"/>
            </a:pPr>
            <a:r>
              <a:rPr lang="en-US" sz="1600" dirty="0"/>
              <a:t>Show aggressive behavior toward the member, Threaten, Insult, or Harass.</a:t>
            </a:r>
          </a:p>
        </p:txBody>
      </p:sp>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15</a:t>
            </a:fld>
            <a:endParaRPr lang="en-US" dirty="0"/>
          </a:p>
        </p:txBody>
      </p:sp>
      <p:sp>
        <p:nvSpPr>
          <p:cNvPr id="3" name="Text Placeholder 2">
            <a:extLst>
              <a:ext uri="{FF2B5EF4-FFF2-40B4-BE49-F238E27FC236}">
                <a16:creationId xmlns:a16="http://schemas.microsoft.com/office/drawing/2014/main" id="{EFD6850D-722A-753F-3D34-E8B0642C7EDB}"/>
              </a:ext>
              <a:ext uri="{C183D7F6-B498-43B3-948B-1728B52AA6E4}">
                <adec:decorative xmlns:adec="http://schemas.microsoft.com/office/drawing/2017/decorative" val="1"/>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Indicators of Exploitation (Cont.)</a:t>
            </a:r>
          </a:p>
        </p:txBody>
      </p:sp>
    </p:spTree>
    <p:extLst>
      <p:ext uri="{BB962C8B-B14F-4D97-AF65-F5344CB8AC3E}">
        <p14:creationId xmlns:p14="http://schemas.microsoft.com/office/powerpoint/2010/main" val="15240436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6DF44129-6835-32B6-C8A4-EF57AC16C77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D0F11E8-F163-18D9-5EE2-983F42602A23}"/>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16</a:t>
            </a:fld>
            <a:endParaRPr lang="en-US" dirty="0"/>
          </a:p>
        </p:txBody>
      </p:sp>
      <p:sp>
        <p:nvSpPr>
          <p:cNvPr id="8" name="Title 7">
            <a:extLst>
              <a:ext uri="{FF2B5EF4-FFF2-40B4-BE49-F238E27FC236}">
                <a16:creationId xmlns:a16="http://schemas.microsoft.com/office/drawing/2014/main" id="{7462339A-9407-ADD1-0D56-5C5059DCC7D0}"/>
              </a:ext>
            </a:extLst>
          </p:cNvPr>
          <p:cNvSpPr>
            <a:spLocks noGrp="1"/>
          </p:cNvSpPr>
          <p:nvPr>
            <p:ph type="title"/>
          </p:nvPr>
        </p:nvSpPr>
        <p:spPr/>
        <p:txBody>
          <a:bodyPr/>
          <a:lstStyle/>
          <a:p>
            <a:r>
              <a:rPr lang="en-US" dirty="0"/>
              <a:t>Abandonment</a:t>
            </a:r>
          </a:p>
        </p:txBody>
      </p:sp>
      <p:sp>
        <p:nvSpPr>
          <p:cNvPr id="4" name="Rectangle 3">
            <a:extLst>
              <a:ext uri="{FF2B5EF4-FFF2-40B4-BE49-F238E27FC236}">
                <a16:creationId xmlns:a16="http://schemas.microsoft.com/office/drawing/2014/main" id="{CF56F979-3735-F8C1-B3C2-1F790D0970EF}"/>
              </a:ext>
              <a:ext uri="{C183D7F6-B498-43B3-948B-1728B52AA6E4}">
                <adec:decorative xmlns:adec="http://schemas.microsoft.com/office/drawing/2017/decorative" val="1"/>
              </a:ext>
            </a:extLst>
          </p:cNvPr>
          <p:cNvSpPr/>
          <p:nvPr/>
        </p:nvSpPr>
        <p:spPr>
          <a:xfrm>
            <a:off x="2882890" y="2055552"/>
            <a:ext cx="6426219" cy="2746895"/>
          </a:xfrm>
          <a:prstGeom prst="rect">
            <a:avLst/>
          </a:prstGeom>
          <a:solidFill>
            <a:srgbClr val="5B37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2EEED45-BDA7-5EC9-6A95-1748BD538678}"/>
              </a:ext>
            </a:extLst>
          </p:cNvPr>
          <p:cNvSpPr txBox="1"/>
          <p:nvPr/>
        </p:nvSpPr>
        <p:spPr>
          <a:xfrm>
            <a:off x="3408640" y="2872371"/>
            <a:ext cx="5374717" cy="1113256"/>
          </a:xfrm>
          <a:prstGeom prst="rect">
            <a:avLst/>
          </a:prstGeom>
          <a:noFill/>
        </p:spPr>
        <p:txBody>
          <a:bodyPr wrap="square" anchor="t">
            <a:noAutofit/>
          </a:bodyPr>
          <a:lstStyle/>
          <a:p>
            <a:pPr marL="16933" marR="80431" lvl="0">
              <a:spcBef>
                <a:spcPts val="133"/>
              </a:spcBef>
              <a:spcAft>
                <a:spcPts val="1200"/>
              </a:spcAft>
              <a:defRPr/>
            </a:pPr>
            <a:r>
              <a:rPr lang="en-US" sz="2000" kern="0" dirty="0">
                <a:solidFill>
                  <a:schemeClr val="bg1"/>
                </a:solidFill>
                <a:cs typeface="Arial"/>
              </a:rPr>
              <a:t>Abandonment is defined as the desertion of a person by an individual who has assumed responsibility for providing care or has custody.</a:t>
            </a:r>
          </a:p>
        </p:txBody>
      </p:sp>
    </p:spTree>
    <p:extLst>
      <p:ext uri="{BB962C8B-B14F-4D97-AF65-F5344CB8AC3E}">
        <p14:creationId xmlns:p14="http://schemas.microsoft.com/office/powerpoint/2010/main" val="3545728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Signs and Symptoms of Abandonment</a:t>
            </a:r>
          </a:p>
        </p:txBody>
      </p:sp>
      <p:sp>
        <p:nvSpPr>
          <p:cNvPr id="5" name="TextBox 4">
            <a:extLst>
              <a:ext uri="{FF2B5EF4-FFF2-40B4-BE49-F238E27FC236}">
                <a16:creationId xmlns:a16="http://schemas.microsoft.com/office/drawing/2014/main" id="{0A381EBF-40A4-4842-8143-B290171D15DF}"/>
              </a:ext>
            </a:extLst>
          </p:cNvPr>
          <p:cNvSpPr txBox="1"/>
          <p:nvPr/>
        </p:nvSpPr>
        <p:spPr>
          <a:xfrm>
            <a:off x="502508" y="2422686"/>
            <a:ext cx="10922679" cy="1323439"/>
          </a:xfrm>
          <a:prstGeom prst="rect">
            <a:avLst/>
          </a:prstGeom>
          <a:noFill/>
        </p:spPr>
        <p:txBody>
          <a:bodyPr wrap="square">
            <a:spAutoFit/>
          </a:bodyPr>
          <a:lstStyle/>
          <a:p>
            <a:pPr marL="285750" indent="-285750">
              <a:spcBef>
                <a:spcPts val="1200"/>
              </a:spcBef>
              <a:buFont typeface="Arial" panose="020B0604020202020204" pitchFamily="34" charset="0"/>
              <a:buChar char="•"/>
            </a:pPr>
            <a:r>
              <a:rPr lang="en-US" sz="2000" dirty="0"/>
              <a:t>The desertion of a person in a hospital, nursing facility or other similar institution.</a:t>
            </a:r>
          </a:p>
          <a:p>
            <a:pPr marL="285750" indent="-285750">
              <a:spcBef>
                <a:spcPts val="1200"/>
              </a:spcBef>
              <a:buFont typeface="Arial" panose="020B0604020202020204" pitchFamily="34" charset="0"/>
              <a:buChar char="•"/>
            </a:pPr>
            <a:r>
              <a:rPr lang="en-US" sz="2000" dirty="0"/>
              <a:t>The desertion of a person at a shopping center or other public location.</a:t>
            </a:r>
          </a:p>
          <a:p>
            <a:pPr marL="285750" indent="-285750">
              <a:spcBef>
                <a:spcPts val="1200"/>
              </a:spcBef>
              <a:buFont typeface="Arial" panose="020B0604020202020204" pitchFamily="34" charset="0"/>
              <a:buChar char="•"/>
            </a:pPr>
            <a:r>
              <a:rPr lang="en-US" sz="2000" dirty="0"/>
              <a:t>Report of being abandoned.</a:t>
            </a:r>
          </a:p>
        </p:txBody>
      </p:sp>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17</a:t>
            </a:fld>
            <a:endParaRPr lang="en-US" dirty="0"/>
          </a:p>
        </p:txBody>
      </p:sp>
    </p:spTree>
    <p:extLst>
      <p:ext uri="{BB962C8B-B14F-4D97-AF65-F5344CB8AC3E}">
        <p14:creationId xmlns:p14="http://schemas.microsoft.com/office/powerpoint/2010/main" val="872743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1C4678-F0A4-964F-2331-B2F1BD7B482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34BF895-310B-1960-ED95-7C563FB08480}"/>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18</a:t>
            </a:fld>
            <a:endParaRPr lang="en-US" dirty="0"/>
          </a:p>
        </p:txBody>
      </p:sp>
      <p:sp>
        <p:nvSpPr>
          <p:cNvPr id="8" name="Title 7">
            <a:extLst>
              <a:ext uri="{FF2B5EF4-FFF2-40B4-BE49-F238E27FC236}">
                <a16:creationId xmlns:a16="http://schemas.microsoft.com/office/drawing/2014/main" id="{F2296D72-D9B9-A123-68DB-5DC64476D890}"/>
              </a:ext>
            </a:extLst>
          </p:cNvPr>
          <p:cNvSpPr>
            <a:spLocks noGrp="1"/>
          </p:cNvSpPr>
          <p:nvPr>
            <p:ph type="title"/>
          </p:nvPr>
        </p:nvSpPr>
        <p:spPr/>
        <p:txBody>
          <a:bodyPr/>
          <a:lstStyle/>
          <a:p>
            <a:r>
              <a:rPr lang="en-US" dirty="0"/>
              <a:t>Increased Risk Factors or Traits of Abuse</a:t>
            </a:r>
          </a:p>
        </p:txBody>
      </p:sp>
      <p:sp>
        <p:nvSpPr>
          <p:cNvPr id="11" name="Inhaltsplatzhalter 4">
            <a:extLst>
              <a:ext uri="{FF2B5EF4-FFF2-40B4-BE49-F238E27FC236}">
                <a16:creationId xmlns:a16="http://schemas.microsoft.com/office/drawing/2014/main" id="{EBFF3151-1410-23E5-5E77-25AFED44EADA}"/>
              </a:ext>
            </a:extLst>
          </p:cNvPr>
          <p:cNvSpPr txBox="1">
            <a:spLocks/>
          </p:cNvSpPr>
          <p:nvPr/>
        </p:nvSpPr>
        <p:spPr>
          <a:xfrm>
            <a:off x="942880" y="1142888"/>
            <a:ext cx="6023728" cy="4815149"/>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133"/>
              </a:lnSpc>
              <a:spcAft>
                <a:spcPts val="1800"/>
              </a:spcAft>
              <a:buNone/>
            </a:pPr>
            <a:r>
              <a:rPr lang="en-US" sz="1800" dirty="0">
                <a:solidFill>
                  <a:schemeClr val="tx1"/>
                </a:solidFill>
                <a:latin typeface="+mn-lt"/>
              </a:rPr>
              <a:t>Likelihood of abuse, neglect or exploitation occurring increases for members in the presence  of one or more </a:t>
            </a:r>
            <a:br>
              <a:rPr lang="en-US" sz="1800" dirty="0">
                <a:solidFill>
                  <a:schemeClr val="tx1"/>
                </a:solidFill>
                <a:latin typeface="+mn-lt"/>
              </a:rPr>
            </a:br>
            <a:r>
              <a:rPr lang="en-US" sz="1800" dirty="0">
                <a:solidFill>
                  <a:schemeClr val="tx1"/>
                </a:solidFill>
                <a:latin typeface="+mn-lt"/>
              </a:rPr>
              <a:t>risk factors. These include:</a:t>
            </a:r>
          </a:p>
          <a:p>
            <a:pPr marL="0" indent="0">
              <a:lnSpc>
                <a:spcPts val="2133"/>
              </a:lnSpc>
              <a:spcAft>
                <a:spcPts val="1800"/>
              </a:spcAft>
              <a:buNone/>
            </a:pPr>
            <a:r>
              <a:rPr lang="en-US" sz="1800" dirty="0">
                <a:solidFill>
                  <a:schemeClr val="tx1"/>
                </a:solidFill>
                <a:latin typeface="+mn-lt"/>
              </a:rPr>
              <a:t>Dependency on others for personal care.</a:t>
            </a:r>
          </a:p>
          <a:p>
            <a:pPr marL="0" indent="0">
              <a:lnSpc>
                <a:spcPts val="2133"/>
              </a:lnSpc>
              <a:spcAft>
                <a:spcPts val="1800"/>
              </a:spcAft>
              <a:buNone/>
            </a:pPr>
            <a:r>
              <a:rPr lang="en-US" sz="1800" dirty="0">
                <a:solidFill>
                  <a:schemeClr val="tx1"/>
                </a:solidFill>
                <a:latin typeface="+mn-lt"/>
              </a:rPr>
              <a:t>Dependency on others for financial management.</a:t>
            </a:r>
          </a:p>
          <a:p>
            <a:pPr marL="0" indent="0">
              <a:lnSpc>
                <a:spcPts val="2133"/>
              </a:lnSpc>
              <a:spcAft>
                <a:spcPts val="1800"/>
              </a:spcAft>
              <a:buNone/>
            </a:pPr>
            <a:r>
              <a:rPr lang="en-US" sz="1800" dirty="0">
                <a:solidFill>
                  <a:schemeClr val="tx1"/>
                </a:solidFill>
                <a:latin typeface="+mn-lt"/>
              </a:rPr>
              <a:t>Isolation from information about own rights and health.</a:t>
            </a:r>
          </a:p>
          <a:p>
            <a:pPr marL="0" indent="0">
              <a:lnSpc>
                <a:spcPts val="2133"/>
              </a:lnSpc>
              <a:spcAft>
                <a:spcPts val="1800"/>
              </a:spcAft>
              <a:buNone/>
            </a:pPr>
            <a:r>
              <a:rPr lang="en-US" sz="1800" dirty="0">
                <a:solidFill>
                  <a:schemeClr val="tx1"/>
                </a:solidFill>
                <a:latin typeface="+mn-lt"/>
              </a:rPr>
              <a:t>Diminished mental capacity.</a:t>
            </a:r>
          </a:p>
          <a:p>
            <a:pPr marL="0" indent="0">
              <a:lnSpc>
                <a:spcPts val="2133"/>
              </a:lnSpc>
              <a:spcAft>
                <a:spcPts val="1800"/>
              </a:spcAft>
              <a:buNone/>
            </a:pPr>
            <a:r>
              <a:rPr lang="en-US" sz="1800" dirty="0">
                <a:solidFill>
                  <a:schemeClr val="tx1"/>
                </a:solidFill>
                <a:latin typeface="+mn-lt"/>
              </a:rPr>
              <a:t>Serious health problems.</a:t>
            </a:r>
          </a:p>
          <a:p>
            <a:pPr marL="0" indent="0">
              <a:lnSpc>
                <a:spcPts val="2133"/>
              </a:lnSpc>
              <a:spcAft>
                <a:spcPts val="1800"/>
              </a:spcAft>
              <a:buNone/>
            </a:pPr>
            <a:r>
              <a:rPr lang="en-US" sz="1800" dirty="0">
                <a:solidFill>
                  <a:schemeClr val="tx1"/>
                </a:solidFill>
                <a:latin typeface="+mn-lt"/>
              </a:rPr>
              <a:t>Taking medications that affect cognitive status.</a:t>
            </a:r>
          </a:p>
          <a:p>
            <a:pPr marL="0" indent="0">
              <a:lnSpc>
                <a:spcPts val="2133"/>
              </a:lnSpc>
              <a:spcAft>
                <a:spcPts val="1800"/>
              </a:spcAft>
              <a:buNone/>
            </a:pPr>
            <a:r>
              <a:rPr lang="en-US" sz="1800" dirty="0">
                <a:solidFill>
                  <a:schemeClr val="tx1"/>
                </a:solidFill>
                <a:latin typeface="+mn-lt"/>
              </a:rPr>
              <a:t>Depression, anxiety or fearfulness.</a:t>
            </a:r>
          </a:p>
          <a:p>
            <a:pPr marL="0" indent="0">
              <a:lnSpc>
                <a:spcPts val="2133"/>
              </a:lnSpc>
              <a:spcAft>
                <a:spcPts val="1800"/>
              </a:spcAft>
              <a:buNone/>
            </a:pPr>
            <a:r>
              <a:rPr lang="en-US" sz="1800" dirty="0">
                <a:solidFill>
                  <a:schemeClr val="tx1"/>
                </a:solidFill>
                <a:latin typeface="+mn-lt"/>
              </a:rPr>
              <a:t>Recent losses, including the loss of a spouse, home or friend.</a:t>
            </a:r>
          </a:p>
        </p:txBody>
      </p:sp>
      <p:pic>
        <p:nvPicPr>
          <p:cNvPr id="12" name="Graphic 11">
            <a:extLst>
              <a:ext uri="{FF2B5EF4-FFF2-40B4-BE49-F238E27FC236}">
                <a16:creationId xmlns:a16="http://schemas.microsoft.com/office/drawing/2014/main" id="{3DC5E8EC-9DD4-D379-3FA2-559CEA8CBA8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80315" y="1997226"/>
            <a:ext cx="2378430" cy="2378430"/>
          </a:xfrm>
          <a:prstGeom prst="rect">
            <a:avLst/>
          </a:prstGeom>
        </p:spPr>
      </p:pic>
      <p:grpSp>
        <p:nvGrpSpPr>
          <p:cNvPr id="30" name="Group 29">
            <a:extLst>
              <a:ext uri="{FF2B5EF4-FFF2-40B4-BE49-F238E27FC236}">
                <a16:creationId xmlns:a16="http://schemas.microsoft.com/office/drawing/2014/main" id="{860B38CC-BF3A-881C-8F88-CF9FE12BD44C}"/>
              </a:ext>
              <a:ext uri="{C183D7F6-B498-43B3-948B-1728B52AA6E4}">
                <adec:decorative xmlns:adec="http://schemas.microsoft.com/office/drawing/2017/decorative" val="1"/>
              </a:ext>
            </a:extLst>
          </p:cNvPr>
          <p:cNvGrpSpPr/>
          <p:nvPr/>
        </p:nvGrpSpPr>
        <p:grpSpPr>
          <a:xfrm>
            <a:off x="401505" y="1181388"/>
            <a:ext cx="333588" cy="2294267"/>
            <a:chOff x="480932" y="2356289"/>
            <a:chExt cx="333588" cy="2294267"/>
          </a:xfrm>
          <a:solidFill>
            <a:srgbClr val="5B3754"/>
          </a:solidFill>
        </p:grpSpPr>
        <p:grpSp>
          <p:nvGrpSpPr>
            <p:cNvPr id="31" name="Group 30">
              <a:extLst>
                <a:ext uri="{FF2B5EF4-FFF2-40B4-BE49-F238E27FC236}">
                  <a16:creationId xmlns:a16="http://schemas.microsoft.com/office/drawing/2014/main" id="{0D18DB06-1E5C-2E88-2052-B458C4D041B8}"/>
                </a:ext>
              </a:extLst>
            </p:cNvPr>
            <p:cNvGrpSpPr/>
            <p:nvPr/>
          </p:nvGrpSpPr>
          <p:grpSpPr>
            <a:xfrm>
              <a:off x="480932" y="2356289"/>
              <a:ext cx="333588" cy="333588"/>
              <a:chOff x="2133600" y="3181350"/>
              <a:chExt cx="1362075" cy="1362075"/>
            </a:xfrm>
            <a:grpFill/>
          </p:grpSpPr>
          <p:sp>
            <p:nvSpPr>
              <p:cNvPr id="50" name="Freeform 14">
                <a:extLst>
                  <a:ext uri="{FF2B5EF4-FFF2-40B4-BE49-F238E27FC236}">
                    <a16:creationId xmlns:a16="http://schemas.microsoft.com/office/drawing/2014/main" id="{0D29BBC2-7698-4C49-8ECC-274CF6DF89D5}"/>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51" name="Freeform 15">
                <a:extLst>
                  <a:ext uri="{FF2B5EF4-FFF2-40B4-BE49-F238E27FC236}">
                    <a16:creationId xmlns:a16="http://schemas.microsoft.com/office/drawing/2014/main" id="{80E29138-6F95-FF17-ABDB-42FCACDE2DC8}"/>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33" name="Group 32">
              <a:extLst>
                <a:ext uri="{FF2B5EF4-FFF2-40B4-BE49-F238E27FC236}">
                  <a16:creationId xmlns:a16="http://schemas.microsoft.com/office/drawing/2014/main" id="{540E5349-D79B-A7DE-FBAA-3D2DC0B52D3B}"/>
                </a:ext>
              </a:extLst>
            </p:cNvPr>
            <p:cNvGrpSpPr/>
            <p:nvPr/>
          </p:nvGrpSpPr>
          <p:grpSpPr>
            <a:xfrm>
              <a:off x="480932" y="3329400"/>
              <a:ext cx="333588" cy="333588"/>
              <a:chOff x="2133600" y="2984850"/>
              <a:chExt cx="1362075" cy="1362075"/>
            </a:xfrm>
            <a:grpFill/>
          </p:grpSpPr>
          <p:sp>
            <p:nvSpPr>
              <p:cNvPr id="46" name="Freeform 14">
                <a:extLst>
                  <a:ext uri="{FF2B5EF4-FFF2-40B4-BE49-F238E27FC236}">
                    <a16:creationId xmlns:a16="http://schemas.microsoft.com/office/drawing/2014/main" id="{AC69083C-907A-16EA-8F82-CCB81BFB9B67}"/>
                  </a:ext>
                </a:extLst>
              </p:cNvPr>
              <p:cNvSpPr>
                <a:spLocks noEditPoints="1"/>
              </p:cNvSpPr>
              <p:nvPr/>
            </p:nvSpPr>
            <p:spPr bwMode="auto">
              <a:xfrm>
                <a:off x="2133600" y="29848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sp>
            <p:nvSpPr>
              <p:cNvPr id="47" name="Freeform 15">
                <a:extLst>
                  <a:ext uri="{FF2B5EF4-FFF2-40B4-BE49-F238E27FC236}">
                    <a16:creationId xmlns:a16="http://schemas.microsoft.com/office/drawing/2014/main" id="{D2C18FB1-BDBA-D9D5-0E7D-702B367D9D51}"/>
                  </a:ext>
                </a:extLst>
              </p:cNvPr>
              <p:cNvSpPr>
                <a:spLocks/>
              </p:cNvSpPr>
              <p:nvPr/>
            </p:nvSpPr>
            <p:spPr bwMode="auto">
              <a:xfrm>
                <a:off x="2492374" y="34293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34" name="Group 33">
              <a:extLst>
                <a:ext uri="{FF2B5EF4-FFF2-40B4-BE49-F238E27FC236}">
                  <a16:creationId xmlns:a16="http://schemas.microsoft.com/office/drawing/2014/main" id="{0E696B4B-ADD8-8E74-851D-D3C3DD145334}"/>
                </a:ext>
              </a:extLst>
            </p:cNvPr>
            <p:cNvGrpSpPr/>
            <p:nvPr/>
          </p:nvGrpSpPr>
          <p:grpSpPr>
            <a:xfrm>
              <a:off x="480932" y="3820768"/>
              <a:ext cx="333588" cy="333588"/>
              <a:chOff x="2133600" y="2906250"/>
              <a:chExt cx="1362075" cy="1362075"/>
            </a:xfrm>
            <a:grpFill/>
          </p:grpSpPr>
          <p:sp>
            <p:nvSpPr>
              <p:cNvPr id="44" name="Freeform 14">
                <a:extLst>
                  <a:ext uri="{FF2B5EF4-FFF2-40B4-BE49-F238E27FC236}">
                    <a16:creationId xmlns:a16="http://schemas.microsoft.com/office/drawing/2014/main" id="{EAED0ADA-730D-496B-67C0-7D33B9A763D5}"/>
                  </a:ext>
                </a:extLst>
              </p:cNvPr>
              <p:cNvSpPr>
                <a:spLocks noEditPoints="1"/>
              </p:cNvSpPr>
              <p:nvPr/>
            </p:nvSpPr>
            <p:spPr bwMode="auto">
              <a:xfrm>
                <a:off x="2133600" y="29062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45" name="Freeform 15">
                <a:extLst>
                  <a:ext uri="{FF2B5EF4-FFF2-40B4-BE49-F238E27FC236}">
                    <a16:creationId xmlns:a16="http://schemas.microsoft.com/office/drawing/2014/main" id="{19164829-BD35-32FB-E4A3-631190F01A56}"/>
                  </a:ext>
                </a:extLst>
              </p:cNvPr>
              <p:cNvSpPr>
                <a:spLocks/>
              </p:cNvSpPr>
              <p:nvPr/>
            </p:nvSpPr>
            <p:spPr bwMode="auto">
              <a:xfrm>
                <a:off x="2492374" y="33507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35" name="Group 34">
              <a:extLst>
                <a:ext uri="{FF2B5EF4-FFF2-40B4-BE49-F238E27FC236}">
                  <a16:creationId xmlns:a16="http://schemas.microsoft.com/office/drawing/2014/main" id="{181151A2-19E4-1A11-E039-D315C0F5A751}"/>
                </a:ext>
              </a:extLst>
            </p:cNvPr>
            <p:cNvGrpSpPr/>
            <p:nvPr/>
          </p:nvGrpSpPr>
          <p:grpSpPr>
            <a:xfrm>
              <a:off x="480932" y="4316968"/>
              <a:ext cx="333588" cy="333588"/>
              <a:chOff x="2133600" y="2709750"/>
              <a:chExt cx="1362075" cy="1362075"/>
            </a:xfrm>
            <a:grpFill/>
          </p:grpSpPr>
          <p:sp>
            <p:nvSpPr>
              <p:cNvPr id="42" name="Freeform 14">
                <a:extLst>
                  <a:ext uri="{FF2B5EF4-FFF2-40B4-BE49-F238E27FC236}">
                    <a16:creationId xmlns:a16="http://schemas.microsoft.com/office/drawing/2014/main" id="{26CA8C8A-D926-3135-4CFF-4FA739C35462}"/>
                  </a:ext>
                </a:extLst>
              </p:cNvPr>
              <p:cNvSpPr>
                <a:spLocks noEditPoints="1"/>
              </p:cNvSpPr>
              <p:nvPr/>
            </p:nvSpPr>
            <p:spPr bwMode="auto">
              <a:xfrm>
                <a:off x="2133600" y="27097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sp>
            <p:nvSpPr>
              <p:cNvPr id="43" name="Freeform 15">
                <a:extLst>
                  <a:ext uri="{FF2B5EF4-FFF2-40B4-BE49-F238E27FC236}">
                    <a16:creationId xmlns:a16="http://schemas.microsoft.com/office/drawing/2014/main" id="{D20000AB-06DB-A974-CCA8-247CFB077001}"/>
                  </a:ext>
                </a:extLst>
              </p:cNvPr>
              <p:cNvSpPr>
                <a:spLocks/>
              </p:cNvSpPr>
              <p:nvPr/>
            </p:nvSpPr>
            <p:spPr bwMode="auto">
              <a:xfrm>
                <a:off x="2492374" y="31542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grpSp>
        <p:nvGrpSpPr>
          <p:cNvPr id="52" name="Group 51">
            <a:extLst>
              <a:ext uri="{FF2B5EF4-FFF2-40B4-BE49-F238E27FC236}">
                <a16:creationId xmlns:a16="http://schemas.microsoft.com/office/drawing/2014/main" id="{8CC9222F-D8B4-50D7-69FE-48E18B76B6DD}"/>
              </a:ext>
              <a:ext uri="{C183D7F6-B498-43B3-948B-1728B52AA6E4}">
                <adec:decorative xmlns:adec="http://schemas.microsoft.com/office/drawing/2017/decorative" val="1"/>
              </a:ext>
            </a:extLst>
          </p:cNvPr>
          <p:cNvGrpSpPr/>
          <p:nvPr/>
        </p:nvGrpSpPr>
        <p:grpSpPr>
          <a:xfrm>
            <a:off x="401505" y="3656783"/>
            <a:ext cx="333588" cy="2294267"/>
            <a:chOff x="480932" y="2356289"/>
            <a:chExt cx="333588" cy="2294267"/>
          </a:xfrm>
          <a:solidFill>
            <a:srgbClr val="5B3754"/>
          </a:solidFill>
        </p:grpSpPr>
        <p:grpSp>
          <p:nvGrpSpPr>
            <p:cNvPr id="53" name="Group 52">
              <a:extLst>
                <a:ext uri="{FF2B5EF4-FFF2-40B4-BE49-F238E27FC236}">
                  <a16:creationId xmlns:a16="http://schemas.microsoft.com/office/drawing/2014/main" id="{25BB6356-4068-0A46-7FE3-39B1E74C7E3A}"/>
                </a:ext>
              </a:extLst>
            </p:cNvPr>
            <p:cNvGrpSpPr/>
            <p:nvPr/>
          </p:nvGrpSpPr>
          <p:grpSpPr>
            <a:xfrm>
              <a:off x="480932" y="2356289"/>
              <a:ext cx="333588" cy="333588"/>
              <a:chOff x="2133600" y="3181350"/>
              <a:chExt cx="1362075" cy="1362075"/>
            </a:xfrm>
            <a:grpFill/>
          </p:grpSpPr>
          <p:sp>
            <p:nvSpPr>
              <p:cNvPr id="63" name="Freeform 14">
                <a:extLst>
                  <a:ext uri="{FF2B5EF4-FFF2-40B4-BE49-F238E27FC236}">
                    <a16:creationId xmlns:a16="http://schemas.microsoft.com/office/drawing/2014/main" id="{F0E6F5F5-1F19-13BE-4F19-86B260127C0E}"/>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64" name="Freeform 15">
                <a:extLst>
                  <a:ext uri="{FF2B5EF4-FFF2-40B4-BE49-F238E27FC236}">
                    <a16:creationId xmlns:a16="http://schemas.microsoft.com/office/drawing/2014/main" id="{904E7DA0-1492-2D17-0CAA-A22798AE45F7}"/>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54" name="Group 53">
              <a:extLst>
                <a:ext uri="{FF2B5EF4-FFF2-40B4-BE49-F238E27FC236}">
                  <a16:creationId xmlns:a16="http://schemas.microsoft.com/office/drawing/2014/main" id="{375BE12E-1E72-2D13-1890-FDDC7913E7CE}"/>
                </a:ext>
              </a:extLst>
            </p:cNvPr>
            <p:cNvGrpSpPr/>
            <p:nvPr/>
          </p:nvGrpSpPr>
          <p:grpSpPr>
            <a:xfrm>
              <a:off x="480932" y="3329400"/>
              <a:ext cx="333588" cy="333588"/>
              <a:chOff x="2133600" y="2984850"/>
              <a:chExt cx="1362075" cy="1362075"/>
            </a:xfrm>
            <a:grpFill/>
          </p:grpSpPr>
          <p:sp>
            <p:nvSpPr>
              <p:cNvPr id="61" name="Freeform 14">
                <a:extLst>
                  <a:ext uri="{FF2B5EF4-FFF2-40B4-BE49-F238E27FC236}">
                    <a16:creationId xmlns:a16="http://schemas.microsoft.com/office/drawing/2014/main" id="{459F776C-057E-35BD-270A-66AAA79CC32C}"/>
                  </a:ext>
                </a:extLst>
              </p:cNvPr>
              <p:cNvSpPr>
                <a:spLocks noEditPoints="1"/>
              </p:cNvSpPr>
              <p:nvPr/>
            </p:nvSpPr>
            <p:spPr bwMode="auto">
              <a:xfrm>
                <a:off x="2133600" y="29848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sp>
            <p:nvSpPr>
              <p:cNvPr id="62" name="Freeform 15">
                <a:extLst>
                  <a:ext uri="{FF2B5EF4-FFF2-40B4-BE49-F238E27FC236}">
                    <a16:creationId xmlns:a16="http://schemas.microsoft.com/office/drawing/2014/main" id="{1AB9A33A-25C9-58BF-9E48-84449AAD2AC8}"/>
                  </a:ext>
                </a:extLst>
              </p:cNvPr>
              <p:cNvSpPr>
                <a:spLocks/>
              </p:cNvSpPr>
              <p:nvPr/>
            </p:nvSpPr>
            <p:spPr bwMode="auto">
              <a:xfrm>
                <a:off x="2492374" y="34293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55" name="Group 54">
              <a:extLst>
                <a:ext uri="{FF2B5EF4-FFF2-40B4-BE49-F238E27FC236}">
                  <a16:creationId xmlns:a16="http://schemas.microsoft.com/office/drawing/2014/main" id="{730ED41B-FAC6-7093-8437-BB52BB03DD04}"/>
                </a:ext>
              </a:extLst>
            </p:cNvPr>
            <p:cNvGrpSpPr/>
            <p:nvPr/>
          </p:nvGrpSpPr>
          <p:grpSpPr>
            <a:xfrm>
              <a:off x="480932" y="3820768"/>
              <a:ext cx="333588" cy="333588"/>
              <a:chOff x="2133600" y="2906250"/>
              <a:chExt cx="1362075" cy="1362075"/>
            </a:xfrm>
            <a:grpFill/>
          </p:grpSpPr>
          <p:sp>
            <p:nvSpPr>
              <p:cNvPr id="59" name="Freeform 14">
                <a:extLst>
                  <a:ext uri="{FF2B5EF4-FFF2-40B4-BE49-F238E27FC236}">
                    <a16:creationId xmlns:a16="http://schemas.microsoft.com/office/drawing/2014/main" id="{57B33F54-CEDE-7F5C-7F70-9674BB90C5F4}"/>
                  </a:ext>
                </a:extLst>
              </p:cNvPr>
              <p:cNvSpPr>
                <a:spLocks noEditPoints="1"/>
              </p:cNvSpPr>
              <p:nvPr/>
            </p:nvSpPr>
            <p:spPr bwMode="auto">
              <a:xfrm>
                <a:off x="2133600" y="29062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60" name="Freeform 15">
                <a:extLst>
                  <a:ext uri="{FF2B5EF4-FFF2-40B4-BE49-F238E27FC236}">
                    <a16:creationId xmlns:a16="http://schemas.microsoft.com/office/drawing/2014/main" id="{6B663C91-19AE-E192-A64D-BFCDF1779DF3}"/>
                  </a:ext>
                </a:extLst>
              </p:cNvPr>
              <p:cNvSpPr>
                <a:spLocks/>
              </p:cNvSpPr>
              <p:nvPr/>
            </p:nvSpPr>
            <p:spPr bwMode="auto">
              <a:xfrm>
                <a:off x="2492374" y="33507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56" name="Group 55">
              <a:extLst>
                <a:ext uri="{FF2B5EF4-FFF2-40B4-BE49-F238E27FC236}">
                  <a16:creationId xmlns:a16="http://schemas.microsoft.com/office/drawing/2014/main" id="{2F8E5B75-26BB-6141-DC63-5EDBCC2A38E6}"/>
                </a:ext>
              </a:extLst>
            </p:cNvPr>
            <p:cNvGrpSpPr/>
            <p:nvPr/>
          </p:nvGrpSpPr>
          <p:grpSpPr>
            <a:xfrm>
              <a:off x="480932" y="4316968"/>
              <a:ext cx="333588" cy="333588"/>
              <a:chOff x="2133600" y="2709750"/>
              <a:chExt cx="1362075" cy="1362075"/>
            </a:xfrm>
            <a:grpFill/>
          </p:grpSpPr>
          <p:sp>
            <p:nvSpPr>
              <p:cNvPr id="57" name="Freeform 14">
                <a:extLst>
                  <a:ext uri="{FF2B5EF4-FFF2-40B4-BE49-F238E27FC236}">
                    <a16:creationId xmlns:a16="http://schemas.microsoft.com/office/drawing/2014/main" id="{514AE798-C446-A305-5B49-1E92E2BE02A5}"/>
                  </a:ext>
                </a:extLst>
              </p:cNvPr>
              <p:cNvSpPr>
                <a:spLocks noEditPoints="1"/>
              </p:cNvSpPr>
              <p:nvPr/>
            </p:nvSpPr>
            <p:spPr bwMode="auto">
              <a:xfrm>
                <a:off x="2133600" y="27097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sp>
            <p:nvSpPr>
              <p:cNvPr id="58" name="Freeform 15">
                <a:extLst>
                  <a:ext uri="{FF2B5EF4-FFF2-40B4-BE49-F238E27FC236}">
                    <a16:creationId xmlns:a16="http://schemas.microsoft.com/office/drawing/2014/main" id="{FEB26D85-E609-FDDE-CF44-C3A2B3BA032E}"/>
                  </a:ext>
                </a:extLst>
              </p:cNvPr>
              <p:cNvSpPr>
                <a:spLocks/>
              </p:cNvSpPr>
              <p:nvPr/>
            </p:nvSpPr>
            <p:spPr bwMode="auto">
              <a:xfrm>
                <a:off x="2492374" y="3154249"/>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sp>
        <p:nvSpPr>
          <p:cNvPr id="65" name="Freeform 14">
            <a:extLst>
              <a:ext uri="{FF2B5EF4-FFF2-40B4-BE49-F238E27FC236}">
                <a16:creationId xmlns:a16="http://schemas.microsoft.com/office/drawing/2014/main" id="{0930E0A6-1C0A-8F1C-E9EB-AD8B83F12460}"/>
              </a:ext>
              <a:ext uri="{C183D7F6-B498-43B3-948B-1728B52AA6E4}">
                <adec:decorative xmlns:adec="http://schemas.microsoft.com/office/drawing/2017/decorative" val="1"/>
              </a:ext>
            </a:extLst>
          </p:cNvPr>
          <p:cNvSpPr>
            <a:spLocks noEditPoints="1"/>
          </p:cNvSpPr>
          <p:nvPr/>
        </p:nvSpPr>
        <p:spPr bwMode="auto">
          <a:xfrm>
            <a:off x="411130" y="4151899"/>
            <a:ext cx="333588" cy="333588"/>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solidFill>
            <a:srgbClr val="5B375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sp>
        <p:nvSpPr>
          <p:cNvPr id="66" name="Freeform 15">
            <a:extLst>
              <a:ext uri="{FF2B5EF4-FFF2-40B4-BE49-F238E27FC236}">
                <a16:creationId xmlns:a16="http://schemas.microsoft.com/office/drawing/2014/main" id="{77F1DD79-BDC4-519D-3893-EAD1935BB466}"/>
              </a:ext>
              <a:ext uri="{C183D7F6-B498-43B3-948B-1728B52AA6E4}">
                <adec:decorative xmlns:adec="http://schemas.microsoft.com/office/drawing/2017/decorative" val="1"/>
              </a:ext>
            </a:extLst>
          </p:cNvPr>
          <p:cNvSpPr>
            <a:spLocks/>
          </p:cNvSpPr>
          <p:nvPr/>
        </p:nvSpPr>
        <p:spPr bwMode="auto">
          <a:xfrm>
            <a:off x="498998" y="4253489"/>
            <a:ext cx="157852" cy="115862"/>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solidFill>
            <a:srgbClr val="5B3754"/>
          </a:solidFill>
          <a:ln w="0">
            <a:no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Tree>
    <p:extLst>
      <p:ext uri="{BB962C8B-B14F-4D97-AF65-F5344CB8AC3E}">
        <p14:creationId xmlns:p14="http://schemas.microsoft.com/office/powerpoint/2010/main" val="2944553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19</a:t>
            </a:fld>
            <a:endParaRPr lang="en-US" dirty="0"/>
          </a:p>
        </p:txBody>
      </p:sp>
      <p:sp>
        <p:nvSpPr>
          <p:cNvPr id="4" name="Text Placeholder 3">
            <a:extLst>
              <a:ext uri="{FF2B5EF4-FFF2-40B4-BE49-F238E27FC236}">
                <a16:creationId xmlns:a16="http://schemas.microsoft.com/office/drawing/2014/main" id="{DF07311E-0DA9-43AA-AE52-2A6484D96C71}"/>
              </a:ext>
              <a:ext uri="{C183D7F6-B498-43B3-948B-1728B52AA6E4}">
                <adec:decorative xmlns:adec="http://schemas.microsoft.com/office/drawing/2017/decorative" val="1"/>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Increased Risk Factors or Traits of Abuse (Cont.)</a:t>
            </a:r>
          </a:p>
        </p:txBody>
      </p:sp>
      <p:sp>
        <p:nvSpPr>
          <p:cNvPr id="10" name="TextBox 9">
            <a:extLst>
              <a:ext uri="{FF2B5EF4-FFF2-40B4-BE49-F238E27FC236}">
                <a16:creationId xmlns:a16="http://schemas.microsoft.com/office/drawing/2014/main" id="{6C4FB2FE-CA75-446A-8922-CE83A5037EB4}"/>
              </a:ext>
            </a:extLst>
          </p:cNvPr>
          <p:cNvSpPr txBox="1"/>
          <p:nvPr/>
        </p:nvSpPr>
        <p:spPr>
          <a:xfrm>
            <a:off x="1382830" y="2438670"/>
            <a:ext cx="4518609" cy="3077766"/>
          </a:xfrm>
          <a:prstGeom prst="rect">
            <a:avLst/>
          </a:prstGeom>
          <a:noFill/>
        </p:spPr>
        <p:txBody>
          <a:bodyPr wrap="square">
            <a:spAutoFit/>
          </a:bodyPr>
          <a:lstStyle/>
          <a:p>
            <a:pPr>
              <a:spcAft>
                <a:spcPts val="1200"/>
              </a:spcAft>
            </a:pPr>
            <a:r>
              <a:rPr lang="en-US" kern="0" dirty="0"/>
              <a:t>Problems and contributing factors exhibited by caregivers who are at risk to abuse, neglect or exploit include:</a:t>
            </a:r>
          </a:p>
          <a:p>
            <a:pPr marL="285750" indent="-285750">
              <a:spcAft>
                <a:spcPts val="1200"/>
              </a:spcAft>
              <a:buFont typeface="Arial" panose="020B0604020202020204" pitchFamily="34" charset="0"/>
              <a:buChar char="•"/>
            </a:pPr>
            <a:r>
              <a:rPr lang="en-US" kern="0" dirty="0"/>
              <a:t>Alcoholism</a:t>
            </a:r>
          </a:p>
          <a:p>
            <a:pPr marL="285750" indent="-285750">
              <a:spcAft>
                <a:spcPts val="1200"/>
              </a:spcAft>
              <a:buFont typeface="Arial" panose="020B0604020202020204" pitchFamily="34" charset="0"/>
              <a:buChar char="•"/>
            </a:pPr>
            <a:r>
              <a:rPr lang="en-US" kern="0" dirty="0"/>
              <a:t>Mental illness</a:t>
            </a:r>
          </a:p>
          <a:p>
            <a:pPr marL="285750" indent="-285750">
              <a:spcAft>
                <a:spcPts val="1200"/>
              </a:spcAft>
              <a:buFont typeface="Arial" panose="020B0604020202020204" pitchFamily="34" charset="0"/>
              <a:buChar char="•"/>
            </a:pPr>
            <a:r>
              <a:rPr lang="en-US" kern="0" dirty="0"/>
              <a:t>Stress</a:t>
            </a:r>
          </a:p>
          <a:p>
            <a:pPr marL="285750" indent="-285750">
              <a:spcAft>
                <a:spcPts val="1200"/>
              </a:spcAft>
              <a:buFont typeface="Arial" panose="020B0604020202020204" pitchFamily="34" charset="0"/>
              <a:buChar char="•"/>
            </a:pPr>
            <a:r>
              <a:rPr lang="en-US" kern="0" dirty="0"/>
              <a:t>Chronic fatigue</a:t>
            </a:r>
          </a:p>
          <a:p>
            <a:pPr marL="285750" indent="-285750">
              <a:spcAft>
                <a:spcPts val="1200"/>
              </a:spcAft>
              <a:buFont typeface="Arial" panose="020B0604020202020204" pitchFamily="34" charset="0"/>
              <a:buChar char="•"/>
            </a:pPr>
            <a:r>
              <a:rPr lang="en-US" kern="0" dirty="0"/>
              <a:t>Frequent medical consultation</a:t>
            </a:r>
          </a:p>
        </p:txBody>
      </p:sp>
      <p:sp>
        <p:nvSpPr>
          <p:cNvPr id="5" name="TextBox 4">
            <a:extLst>
              <a:ext uri="{FF2B5EF4-FFF2-40B4-BE49-F238E27FC236}">
                <a16:creationId xmlns:a16="http://schemas.microsoft.com/office/drawing/2014/main" id="{E3336FDC-2DE6-6848-DA33-FAD30816C9C1}"/>
              </a:ext>
            </a:extLst>
          </p:cNvPr>
          <p:cNvSpPr txBox="1"/>
          <p:nvPr/>
        </p:nvSpPr>
        <p:spPr>
          <a:xfrm>
            <a:off x="6521568" y="2432118"/>
            <a:ext cx="4518609" cy="2923877"/>
          </a:xfrm>
          <a:prstGeom prst="rect">
            <a:avLst/>
          </a:prstGeom>
          <a:noFill/>
        </p:spPr>
        <p:txBody>
          <a:bodyPr wrap="square">
            <a:spAutoFit/>
          </a:bodyPr>
          <a:lstStyle/>
          <a:p>
            <a:pPr marL="342900" indent="-342900">
              <a:spcAft>
                <a:spcPts val="1200"/>
              </a:spcAft>
              <a:buFont typeface="Arial" panose="020B0604020202020204" pitchFamily="34" charset="0"/>
              <a:buChar char="•"/>
            </a:pPr>
            <a:r>
              <a:rPr lang="en-US" kern="0" dirty="0"/>
              <a:t>History of marital violence and/or         child abuse.</a:t>
            </a:r>
          </a:p>
          <a:p>
            <a:pPr marL="342900" indent="-342900">
              <a:spcAft>
                <a:spcPts val="1200"/>
              </a:spcAft>
              <a:buFont typeface="Arial" panose="020B0604020202020204" pitchFamily="34" charset="0"/>
              <a:buChar char="•"/>
            </a:pPr>
            <a:r>
              <a:rPr lang="en-US" kern="0" dirty="0"/>
              <a:t>Previous relationship difficulties.</a:t>
            </a:r>
          </a:p>
          <a:p>
            <a:pPr marL="342900" indent="-342900">
              <a:spcAft>
                <a:spcPts val="1200"/>
              </a:spcAft>
              <a:buFont typeface="Arial" panose="020B0604020202020204" pitchFamily="34" charset="0"/>
              <a:buChar char="•"/>
            </a:pPr>
            <a:r>
              <a:rPr lang="en-US" kern="0" dirty="0"/>
              <a:t>Conflicting demands of other family members.</a:t>
            </a:r>
          </a:p>
          <a:p>
            <a:pPr marL="342900" indent="-342900">
              <a:spcAft>
                <a:spcPts val="1200"/>
              </a:spcAft>
              <a:buFont typeface="Arial" panose="020B0604020202020204" pitchFamily="34" charset="0"/>
              <a:buChar char="•"/>
            </a:pPr>
            <a:r>
              <a:rPr lang="en-US" kern="0" dirty="0"/>
              <a:t>Problems with housing, finances         and/or employment.</a:t>
            </a:r>
          </a:p>
          <a:p>
            <a:pPr marL="342900" indent="-342900">
              <a:spcAft>
                <a:spcPts val="1200"/>
              </a:spcAft>
              <a:buFont typeface="Arial" panose="020B0604020202020204" pitchFamily="34" charset="0"/>
              <a:buChar char="•"/>
            </a:pPr>
            <a:r>
              <a:rPr lang="en-US" kern="0" dirty="0"/>
              <a:t>Lack of support; lack of respite.</a:t>
            </a:r>
          </a:p>
        </p:txBody>
      </p:sp>
    </p:spTree>
    <p:extLst>
      <p:ext uri="{BB962C8B-B14F-4D97-AF65-F5344CB8AC3E}">
        <p14:creationId xmlns:p14="http://schemas.microsoft.com/office/powerpoint/2010/main" val="5384716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What is Financial Exploitation?</a:t>
            </a:r>
          </a:p>
        </p:txBody>
      </p:sp>
      <p:sp>
        <p:nvSpPr>
          <p:cNvPr id="5" name="TextBox 4">
            <a:extLst>
              <a:ext uri="{FF2B5EF4-FFF2-40B4-BE49-F238E27FC236}">
                <a16:creationId xmlns:a16="http://schemas.microsoft.com/office/drawing/2014/main" id="{0A381EBF-40A4-4842-8143-B290171D15DF}"/>
              </a:ext>
            </a:extLst>
          </p:cNvPr>
          <p:cNvSpPr txBox="1"/>
          <p:nvPr/>
        </p:nvSpPr>
        <p:spPr>
          <a:xfrm>
            <a:off x="502508" y="2422686"/>
            <a:ext cx="11423193" cy="1969770"/>
          </a:xfrm>
          <a:prstGeom prst="rect">
            <a:avLst/>
          </a:prstGeom>
          <a:noFill/>
        </p:spPr>
        <p:txBody>
          <a:bodyPr wrap="square">
            <a:spAutoFit/>
          </a:bodyPr>
          <a:lstStyle/>
          <a:p>
            <a:pPr>
              <a:spcBef>
                <a:spcPts val="600"/>
              </a:spcBef>
            </a:pPr>
            <a:r>
              <a:rPr lang="en-US" dirty="0">
                <a:solidFill>
                  <a:schemeClr val="tx1">
                    <a:lumMod val="95000"/>
                    <a:lumOff val="5000"/>
                  </a:schemeClr>
                </a:solidFill>
              </a:rPr>
              <a:t>The fraudulent or otherwise illegal, unauthorized, or improper act, that uses the resources of an  elder for monetary or personal benefit, profit, or gain, or that results in depriving an elder the  rightful access to, or use of, benefits, resources, belongings, or assets.</a:t>
            </a:r>
          </a:p>
          <a:p>
            <a:pPr>
              <a:spcBef>
                <a:spcPts val="600"/>
              </a:spcBef>
            </a:pPr>
            <a:endParaRPr lang="en-US" dirty="0">
              <a:solidFill>
                <a:schemeClr val="tx1">
                  <a:lumMod val="95000"/>
                  <a:lumOff val="5000"/>
                </a:schemeClr>
              </a:solidFill>
            </a:endParaRPr>
          </a:p>
          <a:p>
            <a:pPr>
              <a:spcBef>
                <a:spcPts val="600"/>
              </a:spcBef>
            </a:pPr>
            <a:r>
              <a:rPr lang="en-US" dirty="0">
                <a:solidFill>
                  <a:schemeClr val="tx1">
                    <a:lumMod val="95000"/>
                    <a:lumOff val="5000"/>
                  </a:schemeClr>
                </a:solidFill>
                <a:hlinkClick r:id="rId3">
                  <a:extLst>
                    <a:ext uri="{A12FA001-AC4F-418D-AE19-62706E023703}">
                      <ahyp:hlinkClr xmlns:ahyp="http://schemas.microsoft.com/office/drawing/2018/hyperlinkcolor" val="tx"/>
                    </a:ext>
                  </a:extLst>
                </a:hlinkClick>
              </a:rPr>
              <a:t>https://elder.findlaw.com/elder-abuse/elder-financial-abuse-and-exploitation.html</a:t>
            </a:r>
            <a:r>
              <a:rPr lang="en-US" dirty="0">
                <a:solidFill>
                  <a:schemeClr val="tx1">
                    <a:lumMod val="95000"/>
                    <a:lumOff val="5000"/>
                  </a:schemeClr>
                </a:solidFill>
              </a:rPr>
              <a:t> </a:t>
            </a:r>
          </a:p>
          <a:p>
            <a:pPr>
              <a:spcBef>
                <a:spcPts val="600"/>
              </a:spcBef>
            </a:pPr>
            <a:endParaRPr lang="en-US" sz="1700" dirty="0"/>
          </a:p>
        </p:txBody>
      </p:sp>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a:t>
            </a:fld>
            <a:endParaRPr lang="en-US" dirty="0"/>
          </a:p>
        </p:txBody>
      </p:sp>
    </p:spTree>
    <p:extLst>
      <p:ext uri="{BB962C8B-B14F-4D97-AF65-F5344CB8AC3E}">
        <p14:creationId xmlns:p14="http://schemas.microsoft.com/office/powerpoint/2010/main" val="1120522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20</a:t>
            </a:fld>
            <a:endParaRPr lang="en-US" dirty="0"/>
          </a:p>
        </p:txBody>
      </p:sp>
      <p:sp>
        <p:nvSpPr>
          <p:cNvPr id="8" name="Title 7">
            <a:extLst>
              <a:ext uri="{FF2B5EF4-FFF2-40B4-BE49-F238E27FC236}">
                <a16:creationId xmlns:a16="http://schemas.microsoft.com/office/drawing/2014/main" id="{B790ED69-B2CC-47E6-87EA-D7A85322881A}"/>
              </a:ext>
              <a:ext uri="{C183D7F6-B498-43B3-948B-1728B52AA6E4}">
                <adec:decorative xmlns:adec="http://schemas.microsoft.com/office/drawing/2017/decorative" val="1"/>
              </a:ext>
            </a:extLst>
          </p:cNvPr>
          <p:cNvSpPr>
            <a:spLocks noGrp="1"/>
          </p:cNvSpPr>
          <p:nvPr>
            <p:ph type="title"/>
          </p:nvPr>
        </p:nvSpPr>
        <p:spPr/>
        <p:txBody>
          <a:bodyPr/>
          <a:lstStyle/>
          <a:p>
            <a:r>
              <a:rPr lang="en-US" dirty="0"/>
              <a:t>Increased Risk Factors or Traits of Abuse (Cont.) </a:t>
            </a:r>
          </a:p>
        </p:txBody>
      </p:sp>
      <p:sp>
        <p:nvSpPr>
          <p:cNvPr id="12" name="Rectangle 11">
            <a:extLst>
              <a:ext uri="{FF2B5EF4-FFF2-40B4-BE49-F238E27FC236}">
                <a16:creationId xmlns:a16="http://schemas.microsoft.com/office/drawing/2014/main" id="{A8A8DA7A-A3A5-43C8-802D-60C2DF41E52D}"/>
              </a:ext>
              <a:ext uri="{C183D7F6-B498-43B3-948B-1728B52AA6E4}">
                <adec:decorative xmlns:adec="http://schemas.microsoft.com/office/drawing/2017/decorative" val="1"/>
              </a:ext>
            </a:extLst>
          </p:cNvPr>
          <p:cNvSpPr/>
          <p:nvPr/>
        </p:nvSpPr>
        <p:spPr>
          <a:xfrm>
            <a:off x="1642782" y="2020215"/>
            <a:ext cx="8906435" cy="1360361"/>
          </a:xfrm>
          <a:prstGeom prst="rect">
            <a:avLst/>
          </a:prstGeom>
          <a:solidFill>
            <a:srgbClr val="5B37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25" name="Text Placeholder 1" descr="-The presence of a single risk factor or caregiver contributing factor does not by itself indicate  that abuse or neglect is occurring or is likely to occur. It may, however, indicate the need for  measures to be taken to reduce the potential for abuse or neglect in the future.&#13;&#10;">
            <a:extLst>
              <a:ext uri="{FF2B5EF4-FFF2-40B4-BE49-F238E27FC236}">
                <a16:creationId xmlns:a16="http://schemas.microsoft.com/office/drawing/2014/main" id="{4C4E5DE1-DA5A-4443-8176-93254CE21D51}"/>
              </a:ext>
            </a:extLst>
          </p:cNvPr>
          <p:cNvSpPr txBox="1">
            <a:spLocks/>
          </p:cNvSpPr>
          <p:nvPr/>
        </p:nvSpPr>
        <p:spPr>
          <a:xfrm>
            <a:off x="1879595" y="2327836"/>
            <a:ext cx="8284692" cy="757548"/>
          </a:xfrm>
          <a:prstGeom prst="rect">
            <a:avLst/>
          </a:prstGeom>
          <a:solidFill>
            <a:srgbClr val="5B3754"/>
          </a:solidFill>
        </p:spPr>
        <p:txBody>
          <a:bodyPr/>
          <a:lst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en-US" sz="1600" dirty="0">
                <a:solidFill>
                  <a:schemeClr val="bg1"/>
                </a:solidFill>
                <a:latin typeface="+mj-lt"/>
              </a:rPr>
              <a:t>The presence of a single risk factor or caregiver contributing factor does not by itself indicate  that abuse or neglect is occurring or is likely to occur. It may, however, indicate the need for  measures to be taken to reduce the potential for abuse or neglect in the future.</a:t>
            </a:r>
          </a:p>
        </p:txBody>
      </p:sp>
      <p:sp>
        <p:nvSpPr>
          <p:cNvPr id="35" name="Rectangle 34">
            <a:extLst>
              <a:ext uri="{FF2B5EF4-FFF2-40B4-BE49-F238E27FC236}">
                <a16:creationId xmlns:a16="http://schemas.microsoft.com/office/drawing/2014/main" id="{79759456-3671-4FAC-9FC1-A0AA1968118E}"/>
              </a:ext>
              <a:ext uri="{C183D7F6-B498-43B3-948B-1728B52AA6E4}">
                <adec:decorative xmlns:adec="http://schemas.microsoft.com/office/drawing/2017/decorative" val="1"/>
              </a:ext>
            </a:extLst>
          </p:cNvPr>
          <p:cNvSpPr/>
          <p:nvPr/>
        </p:nvSpPr>
        <p:spPr>
          <a:xfrm>
            <a:off x="1642782" y="3477424"/>
            <a:ext cx="8906435" cy="1360361"/>
          </a:xfrm>
          <a:prstGeom prst="rect">
            <a:avLst/>
          </a:prstGeom>
          <a:solidFill>
            <a:srgbClr val="5B37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sp>
        <p:nvSpPr>
          <p:cNvPr id="36" name="Text Placeholder 1" descr="-Plan care managers, providers (including participant direct employees) and other staff having  contact with members or caregivers should be trained to recognize the risk factors for abuse  and neglect, including how and when to contact Adult Protective Services.">
            <a:extLst>
              <a:ext uri="{FF2B5EF4-FFF2-40B4-BE49-F238E27FC236}">
                <a16:creationId xmlns:a16="http://schemas.microsoft.com/office/drawing/2014/main" id="{B848AB5F-FAD1-477E-AA8F-591DFBD2B494}"/>
              </a:ext>
            </a:extLst>
          </p:cNvPr>
          <p:cNvSpPr txBox="1">
            <a:spLocks/>
          </p:cNvSpPr>
          <p:nvPr/>
        </p:nvSpPr>
        <p:spPr>
          <a:xfrm>
            <a:off x="1879595" y="3773783"/>
            <a:ext cx="8432806" cy="763110"/>
          </a:xfrm>
          <a:prstGeom prst="rect">
            <a:avLst/>
          </a:prstGeom>
          <a:solidFill>
            <a:srgbClr val="5B3754"/>
          </a:solidFill>
        </p:spPr>
        <p:txBody>
          <a:bodyPr/>
          <a:lst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en-US" sz="1600" dirty="0">
                <a:solidFill>
                  <a:schemeClr val="bg1"/>
                </a:solidFill>
                <a:latin typeface="+mj-lt"/>
              </a:rPr>
              <a:t>Plan care managers, providers (including participant direct employees) and other staff having  contact with members or caregivers should be trained to recognize the risk factors for abuse  and neglect, including how and when to contact Adult Protective Services.</a:t>
            </a:r>
          </a:p>
        </p:txBody>
      </p:sp>
    </p:spTree>
    <p:extLst>
      <p:ext uri="{BB962C8B-B14F-4D97-AF65-F5344CB8AC3E}">
        <p14:creationId xmlns:p14="http://schemas.microsoft.com/office/powerpoint/2010/main" val="940070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21</a:t>
            </a:fld>
            <a:endParaRPr lang="en-US" dirty="0"/>
          </a:p>
        </p:txBody>
      </p:sp>
      <p:sp>
        <p:nvSpPr>
          <p:cNvPr id="4" name="Title 3">
            <a:extLst>
              <a:ext uri="{FF2B5EF4-FFF2-40B4-BE49-F238E27FC236}">
                <a16:creationId xmlns:a16="http://schemas.microsoft.com/office/drawing/2014/main" id="{5143A368-773C-467F-BC41-B4BDB2C30701}"/>
              </a:ext>
            </a:extLst>
          </p:cNvPr>
          <p:cNvSpPr>
            <a:spLocks noGrp="1"/>
          </p:cNvSpPr>
          <p:nvPr>
            <p:ph type="title"/>
          </p:nvPr>
        </p:nvSpPr>
        <p:spPr/>
        <p:txBody>
          <a:bodyPr/>
          <a:lstStyle/>
          <a:p>
            <a:r>
              <a:rPr lang="en-US" dirty="0"/>
              <a:t>Human Sex Trafficking</a:t>
            </a:r>
          </a:p>
        </p:txBody>
      </p:sp>
      <p:sp>
        <p:nvSpPr>
          <p:cNvPr id="7" name="Rectangle 6">
            <a:extLst>
              <a:ext uri="{FF2B5EF4-FFF2-40B4-BE49-F238E27FC236}">
                <a16:creationId xmlns:a16="http://schemas.microsoft.com/office/drawing/2014/main" id="{81C7EBB2-028B-427F-9736-47D09F9F12F8}"/>
              </a:ext>
              <a:ext uri="{C183D7F6-B498-43B3-948B-1728B52AA6E4}">
                <adec:decorative xmlns:adec="http://schemas.microsoft.com/office/drawing/2017/decorative" val="1"/>
              </a:ext>
            </a:extLst>
          </p:cNvPr>
          <p:cNvSpPr/>
          <p:nvPr/>
        </p:nvSpPr>
        <p:spPr>
          <a:xfrm>
            <a:off x="6164000" y="1858551"/>
            <a:ext cx="3739623" cy="3233212"/>
          </a:xfrm>
          <a:prstGeom prst="rect">
            <a:avLst/>
          </a:prstGeom>
          <a:solidFill>
            <a:schemeClr val="accent6">
              <a:lumMod val="20000"/>
              <a:lumOff val="80000"/>
            </a:schemeClr>
          </a:solidFill>
          <a:ln w="9525" cap="flat" cmpd="sng" algn="ctr">
            <a:no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rgbClr val="FFFFFF"/>
              </a:solidFill>
              <a:effectLst/>
              <a:uLnTx/>
              <a:uFillTx/>
              <a:ea typeface="+mn-ea"/>
              <a:cs typeface="+mn-cs"/>
            </a:endParaRPr>
          </a:p>
        </p:txBody>
      </p:sp>
      <p:sp>
        <p:nvSpPr>
          <p:cNvPr id="8" name="Rectangle 7">
            <a:extLst>
              <a:ext uri="{FF2B5EF4-FFF2-40B4-BE49-F238E27FC236}">
                <a16:creationId xmlns:a16="http://schemas.microsoft.com/office/drawing/2014/main" id="{9ECC076C-A7F5-4061-B590-2B63EF892781}"/>
              </a:ext>
              <a:ext uri="{C183D7F6-B498-43B3-948B-1728B52AA6E4}">
                <adec:decorative xmlns:adec="http://schemas.microsoft.com/office/drawing/2017/decorative" val="1"/>
              </a:ext>
            </a:extLst>
          </p:cNvPr>
          <p:cNvSpPr/>
          <p:nvPr/>
        </p:nvSpPr>
        <p:spPr>
          <a:xfrm>
            <a:off x="2286067" y="1857054"/>
            <a:ext cx="3739623" cy="3233212"/>
          </a:xfrm>
          <a:prstGeom prst="rect">
            <a:avLst/>
          </a:prstGeom>
          <a:solidFill>
            <a:schemeClr val="accent6">
              <a:lumMod val="20000"/>
              <a:lumOff val="80000"/>
            </a:schemeClr>
          </a:solidFill>
          <a:ln w="9525" cap="flat" cmpd="sng" algn="ctr">
            <a:no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rgbClr val="FFFFFF"/>
              </a:solidFill>
              <a:effectLst/>
              <a:uLnTx/>
              <a:uFillTx/>
              <a:ea typeface="+mn-ea"/>
              <a:cs typeface="+mn-cs"/>
            </a:endParaRPr>
          </a:p>
        </p:txBody>
      </p:sp>
      <p:sp>
        <p:nvSpPr>
          <p:cNvPr id="9" name="Rectangle 8">
            <a:extLst>
              <a:ext uri="{FF2B5EF4-FFF2-40B4-BE49-F238E27FC236}">
                <a16:creationId xmlns:a16="http://schemas.microsoft.com/office/drawing/2014/main" id="{AED57CC8-6C2B-4DCC-8B38-CB4A0895A354}"/>
              </a:ext>
              <a:ext uri="{C183D7F6-B498-43B3-948B-1728B52AA6E4}">
                <adec:decorative xmlns:adec="http://schemas.microsoft.com/office/drawing/2017/decorative" val="1"/>
              </a:ext>
            </a:extLst>
          </p:cNvPr>
          <p:cNvSpPr/>
          <p:nvPr/>
        </p:nvSpPr>
        <p:spPr>
          <a:xfrm>
            <a:off x="2285618" y="1859353"/>
            <a:ext cx="3740421" cy="619730"/>
          </a:xfrm>
          <a:prstGeom prst="rect">
            <a:avLst/>
          </a:prstGeom>
          <a:solidFill>
            <a:schemeClr val="accent6"/>
          </a:solidFill>
          <a:ln w="9525" cap="flat" cmpd="sng" algn="ctr">
            <a:noFill/>
            <a:prstDash val="solid"/>
          </a:ln>
          <a:effectLst/>
        </p:spPr>
        <p:txBody>
          <a:bodyPr rtlCol="0" anchor="ctr"/>
          <a:lstStyle/>
          <a:p>
            <a:pPr algn="ctr">
              <a:defRPr/>
            </a:pPr>
            <a:endParaRPr lang="en-US" kern="0" dirty="0">
              <a:solidFill>
                <a:srgbClr val="FFFFFF"/>
              </a:solidFill>
            </a:endParaRPr>
          </a:p>
        </p:txBody>
      </p:sp>
      <p:sp>
        <p:nvSpPr>
          <p:cNvPr id="10" name="Rectangle 9">
            <a:extLst>
              <a:ext uri="{FF2B5EF4-FFF2-40B4-BE49-F238E27FC236}">
                <a16:creationId xmlns:a16="http://schemas.microsoft.com/office/drawing/2014/main" id="{4AE2F39D-880B-46A0-8A34-2C505B0D3D91}"/>
              </a:ext>
              <a:ext uri="{C183D7F6-B498-43B3-948B-1728B52AA6E4}">
                <adec:decorative xmlns:adec="http://schemas.microsoft.com/office/drawing/2017/decorative" val="1"/>
              </a:ext>
            </a:extLst>
          </p:cNvPr>
          <p:cNvSpPr/>
          <p:nvPr/>
        </p:nvSpPr>
        <p:spPr>
          <a:xfrm>
            <a:off x="6163999" y="1858550"/>
            <a:ext cx="3739624" cy="614858"/>
          </a:xfrm>
          <a:prstGeom prst="rect">
            <a:avLst/>
          </a:prstGeom>
          <a:solidFill>
            <a:schemeClr val="accent6"/>
          </a:solidFill>
          <a:ln w="9525" cap="flat" cmpd="sng" algn="ctr">
            <a:noFill/>
            <a:prstDash val="solid"/>
          </a:ln>
          <a:effectLst/>
        </p:spPr>
        <p:txBody>
          <a:bodyPr rtlCol="0" anchor="ctr"/>
          <a:lstStyle/>
          <a:p>
            <a:pPr algn="ctr">
              <a:defRPr/>
            </a:pPr>
            <a:endParaRPr lang="en-US" kern="0" dirty="0">
              <a:solidFill>
                <a:srgbClr val="F6624C"/>
              </a:solidFill>
            </a:endParaRPr>
          </a:p>
        </p:txBody>
      </p:sp>
      <p:sp>
        <p:nvSpPr>
          <p:cNvPr id="22" name="TextBox 21">
            <a:extLst>
              <a:ext uri="{FF2B5EF4-FFF2-40B4-BE49-F238E27FC236}">
                <a16:creationId xmlns:a16="http://schemas.microsoft.com/office/drawing/2014/main" id="{D4EE8D6F-AB7E-4C08-8909-4069EF0231DC}"/>
              </a:ext>
            </a:extLst>
          </p:cNvPr>
          <p:cNvSpPr txBox="1"/>
          <p:nvPr/>
        </p:nvSpPr>
        <p:spPr>
          <a:xfrm>
            <a:off x="355963" y="942675"/>
            <a:ext cx="11419506" cy="523220"/>
          </a:xfrm>
          <a:prstGeom prst="rect">
            <a:avLst/>
          </a:prstGeom>
          <a:noFill/>
        </p:spPr>
        <p:txBody>
          <a:bodyPr wrap="square">
            <a:spAutoFit/>
          </a:bodyPr>
          <a:lstStyle/>
          <a:p>
            <a:pPr>
              <a:spcBef>
                <a:spcPts val="600"/>
              </a:spcBef>
            </a:pPr>
            <a:r>
              <a:rPr lang="en-US" sz="1400" dirty="0">
                <a:solidFill>
                  <a:schemeClr val="accent6">
                    <a:lumMod val="10000"/>
                  </a:schemeClr>
                </a:solidFill>
              </a:rPr>
              <a:t>The recruitment, harboring, transportation, provision or obtaining of a person for a commercial  sex act in which a commercial sex act is induced by force, fraud or coercion, or in which the person induced to perform such an act has not attained 18 years of age.</a:t>
            </a:r>
          </a:p>
        </p:txBody>
      </p:sp>
      <p:sp>
        <p:nvSpPr>
          <p:cNvPr id="11" name="Title 5">
            <a:extLst>
              <a:ext uri="{FF2B5EF4-FFF2-40B4-BE49-F238E27FC236}">
                <a16:creationId xmlns:a16="http://schemas.microsoft.com/office/drawing/2014/main" id="{D442624B-0437-4E01-828B-BD3E63BE095F}"/>
              </a:ext>
            </a:extLst>
          </p:cNvPr>
          <p:cNvSpPr txBox="1">
            <a:spLocks/>
          </p:cNvSpPr>
          <p:nvPr/>
        </p:nvSpPr>
        <p:spPr>
          <a:xfrm>
            <a:off x="2282832" y="1950996"/>
            <a:ext cx="3748951" cy="306751"/>
          </a:xfrm>
          <a:prstGeom prst="rect">
            <a:avLst/>
          </a:prstGeom>
        </p:spPr>
        <p:txBody>
          <a:bodyPr wrap="square" anchor="ctr">
            <a:spAutoFit/>
          </a:bodyPr>
          <a:lstStyle>
            <a:lvl1pPr algn="l" defTabSz="609585" rtl="0" eaLnBrk="1" latinLnBrk="0" hangingPunct="1">
              <a:spcBef>
                <a:spcPct val="0"/>
              </a:spcBef>
              <a:buNone/>
              <a:defRPr sz="3733" kern="1200">
                <a:solidFill>
                  <a:schemeClr val="accent1"/>
                </a:solidFill>
                <a:latin typeface="Arial Narrow" panose="020B0606020202030204" pitchFamily="34" charset="0"/>
                <a:ea typeface="+mj-ea"/>
                <a:cs typeface="+mj-cs"/>
              </a:defRPr>
            </a:lvl1pPr>
          </a:lstStyle>
          <a:p>
            <a:pPr algn="ctr">
              <a:lnSpc>
                <a:spcPts val="1800"/>
              </a:lnSpc>
            </a:pPr>
            <a:r>
              <a:rPr lang="en-US" sz="1400" dirty="0">
                <a:solidFill>
                  <a:srgbClr val="FFFFFF"/>
                </a:solidFill>
                <a:latin typeface="+mj-lt"/>
                <a:cs typeface="Arial" panose="020B0604020202020204" pitchFamily="34" charset="0"/>
              </a:rPr>
              <a:t>Physical Signs of Adult Sex Trafficking</a:t>
            </a:r>
          </a:p>
        </p:txBody>
      </p:sp>
      <p:sp>
        <p:nvSpPr>
          <p:cNvPr id="13" name="Content Placeholder 3">
            <a:extLst>
              <a:ext uri="{FF2B5EF4-FFF2-40B4-BE49-F238E27FC236}">
                <a16:creationId xmlns:a16="http://schemas.microsoft.com/office/drawing/2014/main" id="{38B8ACB1-2879-4C97-A05F-36DC4778260C}"/>
              </a:ext>
            </a:extLst>
          </p:cNvPr>
          <p:cNvSpPr txBox="1">
            <a:spLocks/>
          </p:cNvSpPr>
          <p:nvPr/>
        </p:nvSpPr>
        <p:spPr>
          <a:xfrm>
            <a:off x="2527189" y="2651979"/>
            <a:ext cx="3177743" cy="2379925"/>
          </a:xfrm>
          <a:prstGeom prst="rect">
            <a:avLst/>
          </a:prstGeom>
        </p:spPr>
        <p:txBody>
          <a:bodyPr lIns="0" rIns="0"/>
          <a:lstStyle>
            <a:lvl1pPr marL="304792" indent="-304792" algn="l" defTabSz="609585" rtl="0" eaLnBrk="1" latinLnBrk="0" hangingPunct="1">
              <a:spcBef>
                <a:spcPct val="20000"/>
              </a:spcBef>
              <a:buFont typeface="Arial"/>
              <a:buChar char="•"/>
              <a:defRPr sz="2400" kern="1200">
                <a:solidFill>
                  <a:schemeClr val="accent4"/>
                </a:solidFill>
                <a:latin typeface="Arial Narrow" panose="020B0606020202030204" pitchFamily="34" charset="0"/>
                <a:ea typeface="+mn-ea"/>
                <a:cs typeface="+mn-cs"/>
              </a:defRPr>
            </a:lvl1pPr>
            <a:lvl2pPr marL="609585" indent="-304792" algn="l" defTabSz="609585" rtl="0" eaLnBrk="1" latinLnBrk="0" hangingPunct="1">
              <a:spcBef>
                <a:spcPct val="20000"/>
              </a:spcBef>
              <a:buFont typeface="Arial Narrow" panose="020B0606020202030204" pitchFamily="34" charset="0"/>
              <a:buChar char="−"/>
              <a:defRPr sz="2400" kern="1200">
                <a:solidFill>
                  <a:schemeClr val="accent4"/>
                </a:solidFill>
                <a:latin typeface="Arial Narrow" panose="020B0606020202030204" pitchFamily="34" charset="0"/>
                <a:ea typeface="+mn-ea"/>
                <a:cs typeface="+mn-cs"/>
              </a:defRPr>
            </a:lvl2pPr>
            <a:lvl3pPr marL="914377" indent="-304792" algn="l" defTabSz="609585" rtl="0" eaLnBrk="1" latinLnBrk="0" hangingPunct="1">
              <a:spcBef>
                <a:spcPct val="20000"/>
              </a:spcBef>
              <a:buFont typeface="Arial Narrow" panose="020B0606020202030204" pitchFamily="34" charset="0"/>
              <a:buChar char="−"/>
              <a:defRPr sz="2133" kern="1200">
                <a:solidFill>
                  <a:schemeClr val="accent4"/>
                </a:solidFill>
                <a:latin typeface="Arial Narrow" panose="020B0606020202030204" pitchFamily="34" charset="0"/>
                <a:ea typeface="+mn-ea"/>
                <a:cs typeface="+mn-cs"/>
              </a:defRPr>
            </a:lvl3pPr>
            <a:lvl4pPr marL="1219170"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4pPr>
            <a:lvl5pPr marL="1523962"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285750" lvl="1" indent="-285750">
              <a:spcBef>
                <a:spcPts val="600"/>
              </a:spcBef>
              <a:buFont typeface="Arial" panose="020B0604020202020204" pitchFamily="34" charset="0"/>
              <a:buChar char="•"/>
            </a:pPr>
            <a:r>
              <a:rPr lang="en-US" sz="1300" dirty="0">
                <a:solidFill>
                  <a:schemeClr val="tx1"/>
                </a:solidFill>
                <a:latin typeface="+mn-lt"/>
              </a:rPr>
              <a:t>Multiple or recurrent STIs</a:t>
            </a:r>
          </a:p>
          <a:p>
            <a:pPr marL="285750" lvl="1" indent="-285750">
              <a:spcBef>
                <a:spcPts val="600"/>
              </a:spcBef>
              <a:buFont typeface="Arial" panose="020B0604020202020204" pitchFamily="34" charset="0"/>
              <a:buChar char="•"/>
            </a:pPr>
            <a:r>
              <a:rPr lang="en-US" sz="1300" dirty="0">
                <a:solidFill>
                  <a:schemeClr val="tx1"/>
                </a:solidFill>
                <a:latin typeface="+mn-lt"/>
              </a:rPr>
              <a:t>Abnormally high number of sexual partners</a:t>
            </a:r>
          </a:p>
          <a:p>
            <a:pPr marL="285750" lvl="1" indent="-285750">
              <a:spcBef>
                <a:spcPts val="600"/>
              </a:spcBef>
              <a:buFont typeface="Arial" panose="020B0604020202020204" pitchFamily="34" charset="0"/>
              <a:buChar char="•"/>
            </a:pPr>
            <a:r>
              <a:rPr lang="en-US" sz="1300" dirty="0">
                <a:solidFill>
                  <a:schemeClr val="tx1"/>
                </a:solidFill>
                <a:latin typeface="+mn-lt"/>
              </a:rPr>
              <a:t>Trauma to vagina and/or rectum</a:t>
            </a:r>
          </a:p>
          <a:p>
            <a:pPr marL="285750" lvl="1" indent="-285750">
              <a:spcBef>
                <a:spcPts val="600"/>
              </a:spcBef>
              <a:buFont typeface="Arial" panose="020B0604020202020204" pitchFamily="34" charset="0"/>
              <a:buChar char="•"/>
            </a:pPr>
            <a:r>
              <a:rPr lang="en-US" sz="1300" dirty="0">
                <a:solidFill>
                  <a:schemeClr val="tx1"/>
                </a:solidFill>
                <a:latin typeface="+mn-lt"/>
              </a:rPr>
              <a:t>Signs of physical trauma</a:t>
            </a:r>
          </a:p>
          <a:p>
            <a:pPr marL="285750" lvl="1" indent="-285750">
              <a:spcBef>
                <a:spcPts val="600"/>
              </a:spcBef>
              <a:buFont typeface="Arial" panose="020B0604020202020204" pitchFamily="34" charset="0"/>
              <a:buChar char="•"/>
            </a:pPr>
            <a:r>
              <a:rPr lang="en-US" sz="1300" dirty="0">
                <a:solidFill>
                  <a:schemeClr val="tx1"/>
                </a:solidFill>
                <a:latin typeface="+mn-lt"/>
              </a:rPr>
              <a:t>Somatization symptoms (recurring headaches,  abdominal pain, etc.)</a:t>
            </a:r>
          </a:p>
          <a:p>
            <a:pPr marL="285750" lvl="1" indent="-285750">
              <a:spcBef>
                <a:spcPts val="600"/>
              </a:spcBef>
              <a:buFont typeface="Arial" panose="020B0604020202020204" pitchFamily="34" charset="0"/>
              <a:buChar char="•"/>
            </a:pPr>
            <a:r>
              <a:rPr lang="en-US" sz="1300" dirty="0">
                <a:solidFill>
                  <a:schemeClr val="tx1"/>
                </a:solidFill>
                <a:latin typeface="+mn-lt"/>
              </a:rPr>
              <a:t>Suspicious tattoos or branding</a:t>
            </a:r>
          </a:p>
        </p:txBody>
      </p:sp>
      <p:sp>
        <p:nvSpPr>
          <p:cNvPr id="12" name="Title 5">
            <a:extLst>
              <a:ext uri="{FF2B5EF4-FFF2-40B4-BE49-F238E27FC236}">
                <a16:creationId xmlns:a16="http://schemas.microsoft.com/office/drawing/2014/main" id="{31415BDB-675F-498A-BAEC-3CCCF44D1397}"/>
              </a:ext>
            </a:extLst>
          </p:cNvPr>
          <p:cNvSpPr txBox="1">
            <a:spLocks/>
          </p:cNvSpPr>
          <p:nvPr/>
        </p:nvSpPr>
        <p:spPr>
          <a:xfrm>
            <a:off x="6159416" y="1952493"/>
            <a:ext cx="3749751" cy="306751"/>
          </a:xfrm>
          <a:prstGeom prst="rect">
            <a:avLst/>
          </a:prstGeom>
        </p:spPr>
        <p:txBody>
          <a:bodyPr wrap="square" anchor="ctr">
            <a:spAutoFit/>
          </a:bodyPr>
          <a:lstStyle>
            <a:lvl1pPr algn="l" defTabSz="609585" rtl="0" eaLnBrk="1" latinLnBrk="0" hangingPunct="1">
              <a:spcBef>
                <a:spcPct val="0"/>
              </a:spcBef>
              <a:buNone/>
              <a:defRPr sz="3733" kern="1200">
                <a:solidFill>
                  <a:schemeClr val="accent1"/>
                </a:solidFill>
                <a:latin typeface="Arial Narrow" panose="020B0606020202030204" pitchFamily="34" charset="0"/>
                <a:ea typeface="+mj-ea"/>
                <a:cs typeface="+mj-cs"/>
              </a:defRPr>
            </a:lvl1pPr>
          </a:lstStyle>
          <a:p>
            <a:pPr algn="ctr">
              <a:lnSpc>
                <a:spcPts val="1800"/>
              </a:lnSpc>
            </a:pPr>
            <a:r>
              <a:rPr lang="en-US" sz="1400" dirty="0">
                <a:solidFill>
                  <a:srgbClr val="FFFFFF"/>
                </a:solidFill>
                <a:latin typeface="+mj-lt"/>
                <a:cs typeface="Arial" panose="020B0604020202020204" pitchFamily="34" charset="0"/>
              </a:rPr>
              <a:t>Behavioral Signs of Adult Sex Trafficking</a:t>
            </a:r>
          </a:p>
        </p:txBody>
      </p:sp>
      <p:sp>
        <p:nvSpPr>
          <p:cNvPr id="14" name="Content Placeholder 3">
            <a:extLst>
              <a:ext uri="{FF2B5EF4-FFF2-40B4-BE49-F238E27FC236}">
                <a16:creationId xmlns:a16="http://schemas.microsoft.com/office/drawing/2014/main" id="{44519714-900C-4E3E-AF72-28834AF01F6B}"/>
              </a:ext>
            </a:extLst>
          </p:cNvPr>
          <p:cNvSpPr txBox="1">
            <a:spLocks/>
          </p:cNvSpPr>
          <p:nvPr/>
        </p:nvSpPr>
        <p:spPr>
          <a:xfrm>
            <a:off x="6383145" y="2673944"/>
            <a:ext cx="3331657" cy="2417819"/>
          </a:xfrm>
          <a:prstGeom prst="rect">
            <a:avLst/>
          </a:prstGeom>
        </p:spPr>
        <p:txBody>
          <a:bodyPr lIns="0" rIns="0"/>
          <a:lstStyle>
            <a:lvl1pPr marL="304792" indent="-304792" algn="l" defTabSz="609585" rtl="0" eaLnBrk="1" latinLnBrk="0" hangingPunct="1">
              <a:spcBef>
                <a:spcPct val="20000"/>
              </a:spcBef>
              <a:buFont typeface="Arial"/>
              <a:buChar char="•"/>
              <a:defRPr sz="2400" kern="1200">
                <a:solidFill>
                  <a:schemeClr val="accent4"/>
                </a:solidFill>
                <a:latin typeface="Arial Narrow" panose="020B0606020202030204" pitchFamily="34" charset="0"/>
                <a:ea typeface="+mn-ea"/>
                <a:cs typeface="+mn-cs"/>
              </a:defRPr>
            </a:lvl1pPr>
            <a:lvl2pPr marL="609585" indent="-304792" algn="l" defTabSz="609585" rtl="0" eaLnBrk="1" latinLnBrk="0" hangingPunct="1">
              <a:spcBef>
                <a:spcPct val="20000"/>
              </a:spcBef>
              <a:buFont typeface="Arial Narrow" panose="020B0606020202030204" pitchFamily="34" charset="0"/>
              <a:buChar char="−"/>
              <a:defRPr sz="2400" kern="1200">
                <a:solidFill>
                  <a:schemeClr val="accent4"/>
                </a:solidFill>
                <a:latin typeface="Arial Narrow" panose="020B0606020202030204" pitchFamily="34" charset="0"/>
                <a:ea typeface="+mn-ea"/>
                <a:cs typeface="+mn-cs"/>
              </a:defRPr>
            </a:lvl2pPr>
            <a:lvl3pPr marL="914377" indent="-304792" algn="l" defTabSz="609585" rtl="0" eaLnBrk="1" latinLnBrk="0" hangingPunct="1">
              <a:spcBef>
                <a:spcPct val="20000"/>
              </a:spcBef>
              <a:buFont typeface="Arial Narrow" panose="020B0606020202030204" pitchFamily="34" charset="0"/>
              <a:buChar char="−"/>
              <a:defRPr sz="2133" kern="1200">
                <a:solidFill>
                  <a:schemeClr val="accent4"/>
                </a:solidFill>
                <a:latin typeface="Arial Narrow" panose="020B0606020202030204" pitchFamily="34" charset="0"/>
                <a:ea typeface="+mn-ea"/>
                <a:cs typeface="+mn-cs"/>
              </a:defRPr>
            </a:lvl3pPr>
            <a:lvl4pPr marL="1219170"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4pPr>
            <a:lvl5pPr marL="1523962"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42900" lvl="1" indent="-342900">
              <a:spcBef>
                <a:spcPts val="600"/>
              </a:spcBef>
              <a:buFont typeface="Arial" panose="020B0604020202020204" pitchFamily="34" charset="0"/>
              <a:buChar char="•"/>
            </a:pPr>
            <a:r>
              <a:rPr lang="en-US" sz="1300" dirty="0">
                <a:solidFill>
                  <a:schemeClr val="tx1"/>
                </a:solidFill>
                <a:latin typeface="+mn-lt"/>
              </a:rPr>
              <a:t>Depressed mood/flat affect</a:t>
            </a:r>
          </a:p>
          <a:p>
            <a:pPr marL="342900" lvl="1" indent="-342900">
              <a:spcBef>
                <a:spcPts val="600"/>
              </a:spcBef>
              <a:buFont typeface="Arial" panose="020B0604020202020204" pitchFamily="34" charset="0"/>
              <a:buChar char="•"/>
            </a:pPr>
            <a:r>
              <a:rPr lang="en-US" sz="1300" dirty="0">
                <a:solidFill>
                  <a:schemeClr val="tx1"/>
                </a:solidFill>
                <a:latin typeface="+mn-lt"/>
              </a:rPr>
              <a:t>Anxiety/hypervigilance/panic attacks</a:t>
            </a:r>
          </a:p>
          <a:p>
            <a:pPr marL="342900" lvl="1" indent="-342900">
              <a:spcBef>
                <a:spcPts val="600"/>
              </a:spcBef>
              <a:buFont typeface="Arial" panose="020B0604020202020204" pitchFamily="34" charset="0"/>
              <a:buChar char="•"/>
            </a:pPr>
            <a:r>
              <a:rPr lang="en-US" sz="1300" dirty="0">
                <a:solidFill>
                  <a:schemeClr val="tx1"/>
                </a:solidFill>
                <a:latin typeface="+mn-lt"/>
              </a:rPr>
              <a:t>Affect dysregulation/irritability Frequent  emergency care visits</a:t>
            </a:r>
          </a:p>
          <a:p>
            <a:pPr marL="342900" lvl="1" indent="-342900">
              <a:spcBef>
                <a:spcPts val="600"/>
              </a:spcBef>
              <a:buFont typeface="Arial" panose="020B0604020202020204" pitchFamily="34" charset="0"/>
              <a:buChar char="•"/>
            </a:pPr>
            <a:r>
              <a:rPr lang="en-US" sz="1300" dirty="0">
                <a:solidFill>
                  <a:schemeClr val="tx1"/>
                </a:solidFill>
                <a:latin typeface="+mn-lt"/>
              </a:rPr>
              <a:t>Unexplained/conflicting stories</a:t>
            </a:r>
          </a:p>
          <a:p>
            <a:pPr marL="342900" lvl="1" indent="-342900">
              <a:spcBef>
                <a:spcPts val="600"/>
              </a:spcBef>
              <a:buFont typeface="Arial" panose="020B0604020202020204" pitchFamily="34" charset="0"/>
              <a:buChar char="•"/>
            </a:pPr>
            <a:r>
              <a:rPr lang="en-US" sz="1300" dirty="0">
                <a:solidFill>
                  <a:schemeClr val="tx1"/>
                </a:solidFill>
                <a:latin typeface="+mn-lt"/>
              </a:rPr>
              <a:t>Using language from “the life”</a:t>
            </a:r>
          </a:p>
          <a:p>
            <a:pPr marL="342900" lvl="1" indent="-342900">
              <a:spcBef>
                <a:spcPts val="600"/>
              </a:spcBef>
              <a:buFont typeface="Arial" panose="020B0604020202020204" pitchFamily="34" charset="0"/>
              <a:buChar char="•"/>
            </a:pPr>
            <a:r>
              <a:rPr lang="en-US" sz="1300" dirty="0">
                <a:solidFill>
                  <a:schemeClr val="tx1"/>
                </a:solidFill>
                <a:latin typeface="+mn-lt"/>
              </a:rPr>
              <a:t>Signs of drug or alcohol abuse</a:t>
            </a:r>
          </a:p>
          <a:p>
            <a:pPr marL="0" lvl="1" indent="0">
              <a:spcBef>
                <a:spcPts val="600"/>
              </a:spcBef>
              <a:buNone/>
            </a:pPr>
            <a:endParaRPr lang="en-US" sz="1300" dirty="0">
              <a:solidFill>
                <a:schemeClr val="tx1"/>
              </a:solidFill>
              <a:latin typeface="+mn-lt"/>
            </a:endParaRPr>
          </a:p>
        </p:txBody>
      </p:sp>
      <p:sp>
        <p:nvSpPr>
          <p:cNvPr id="15" name="Rectangle 14">
            <a:extLst>
              <a:ext uri="{FF2B5EF4-FFF2-40B4-BE49-F238E27FC236}">
                <a16:creationId xmlns:a16="http://schemas.microsoft.com/office/drawing/2014/main" id="{5D103239-3426-43BF-9371-4D271154633C}"/>
              </a:ext>
              <a:ext uri="{C183D7F6-B498-43B3-948B-1728B52AA6E4}">
                <adec:decorative xmlns:adec="http://schemas.microsoft.com/office/drawing/2017/decorative" val="1"/>
              </a:ext>
            </a:extLst>
          </p:cNvPr>
          <p:cNvSpPr/>
          <p:nvPr/>
        </p:nvSpPr>
        <p:spPr>
          <a:xfrm>
            <a:off x="6164000" y="2370665"/>
            <a:ext cx="3739623" cy="187421"/>
          </a:xfrm>
          <a:prstGeom prst="rect">
            <a:avLst/>
          </a:prstGeom>
          <a:solidFill>
            <a:schemeClr val="accent6">
              <a:lumMod val="60000"/>
              <a:lumOff val="4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Rectangle 15">
            <a:extLst>
              <a:ext uri="{FF2B5EF4-FFF2-40B4-BE49-F238E27FC236}">
                <a16:creationId xmlns:a16="http://schemas.microsoft.com/office/drawing/2014/main" id="{CCA0B974-1FB7-478F-95BE-D261C2BD7722}"/>
              </a:ext>
              <a:ext uri="{C183D7F6-B498-43B3-948B-1728B52AA6E4}">
                <adec:decorative xmlns:adec="http://schemas.microsoft.com/office/drawing/2017/decorative" val="1"/>
              </a:ext>
            </a:extLst>
          </p:cNvPr>
          <p:cNvSpPr/>
          <p:nvPr/>
        </p:nvSpPr>
        <p:spPr>
          <a:xfrm>
            <a:off x="2291363" y="2369168"/>
            <a:ext cx="3740420" cy="187421"/>
          </a:xfrm>
          <a:prstGeom prst="rect">
            <a:avLst/>
          </a:prstGeom>
          <a:solidFill>
            <a:schemeClr val="accent6">
              <a:lumMod val="60000"/>
              <a:lumOff val="4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837276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1BCD4-CAE9-B024-A02B-406120E281A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C8B538-1BF4-EA8F-2CB8-96AAB09F3B15}"/>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22</a:t>
            </a:fld>
            <a:endParaRPr lang="en-US" dirty="0"/>
          </a:p>
        </p:txBody>
      </p:sp>
      <p:sp>
        <p:nvSpPr>
          <p:cNvPr id="4" name="Title 3">
            <a:extLst>
              <a:ext uri="{FF2B5EF4-FFF2-40B4-BE49-F238E27FC236}">
                <a16:creationId xmlns:a16="http://schemas.microsoft.com/office/drawing/2014/main" id="{6ED568DD-252D-3E19-21C9-2636BBF63E91}"/>
              </a:ext>
            </a:extLst>
          </p:cNvPr>
          <p:cNvSpPr>
            <a:spLocks noGrp="1"/>
          </p:cNvSpPr>
          <p:nvPr>
            <p:ph type="title"/>
          </p:nvPr>
        </p:nvSpPr>
        <p:spPr/>
        <p:txBody>
          <a:bodyPr/>
          <a:lstStyle/>
          <a:p>
            <a:r>
              <a:rPr lang="en-US" dirty="0"/>
              <a:t>Labor Trafficking</a:t>
            </a:r>
          </a:p>
        </p:txBody>
      </p:sp>
      <p:sp>
        <p:nvSpPr>
          <p:cNvPr id="22" name="TextBox 21">
            <a:extLst>
              <a:ext uri="{FF2B5EF4-FFF2-40B4-BE49-F238E27FC236}">
                <a16:creationId xmlns:a16="http://schemas.microsoft.com/office/drawing/2014/main" id="{153073D9-B1E8-2AAF-C4A5-CF0BF8FE0DFC}"/>
              </a:ext>
            </a:extLst>
          </p:cNvPr>
          <p:cNvSpPr txBox="1"/>
          <p:nvPr/>
        </p:nvSpPr>
        <p:spPr>
          <a:xfrm>
            <a:off x="355963" y="942675"/>
            <a:ext cx="11419506" cy="523220"/>
          </a:xfrm>
          <a:prstGeom prst="rect">
            <a:avLst/>
          </a:prstGeom>
          <a:noFill/>
        </p:spPr>
        <p:txBody>
          <a:bodyPr wrap="square">
            <a:spAutoFit/>
          </a:bodyPr>
          <a:lstStyle/>
          <a:p>
            <a:pPr>
              <a:spcBef>
                <a:spcPts val="600"/>
              </a:spcBef>
            </a:pPr>
            <a:r>
              <a:rPr lang="en-US" sz="1400" dirty="0">
                <a:solidFill>
                  <a:schemeClr val="accent6">
                    <a:lumMod val="10000"/>
                  </a:schemeClr>
                </a:solidFill>
              </a:rPr>
              <a:t>The recruitment, harboring, transportation, provision or obtaining of a person for labor or services through the use of force, fraud or coercion for the purpose of subjection to involuntary servitude, peonage, debt bondage or slavery.</a:t>
            </a:r>
          </a:p>
        </p:txBody>
      </p:sp>
      <p:sp>
        <p:nvSpPr>
          <p:cNvPr id="7" name="Rectangle 6">
            <a:extLst>
              <a:ext uri="{FF2B5EF4-FFF2-40B4-BE49-F238E27FC236}">
                <a16:creationId xmlns:a16="http://schemas.microsoft.com/office/drawing/2014/main" id="{7B95BB75-FDFB-977D-F956-8D7E153B0055}"/>
              </a:ext>
              <a:ext uri="{C183D7F6-B498-43B3-948B-1728B52AA6E4}">
                <adec:decorative xmlns:adec="http://schemas.microsoft.com/office/drawing/2017/decorative" val="1"/>
              </a:ext>
            </a:extLst>
          </p:cNvPr>
          <p:cNvSpPr/>
          <p:nvPr/>
        </p:nvSpPr>
        <p:spPr>
          <a:xfrm>
            <a:off x="6164000" y="1858551"/>
            <a:ext cx="3739623" cy="3501514"/>
          </a:xfrm>
          <a:prstGeom prst="rect">
            <a:avLst/>
          </a:prstGeom>
          <a:solidFill>
            <a:schemeClr val="accent6">
              <a:lumMod val="20000"/>
              <a:lumOff val="80000"/>
            </a:schemeClr>
          </a:solidFill>
          <a:ln w="9525" cap="flat" cmpd="sng" algn="ctr">
            <a:no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rgbClr val="FFFFFF"/>
              </a:solidFill>
              <a:effectLst/>
              <a:uLnTx/>
              <a:uFillTx/>
              <a:ea typeface="+mn-ea"/>
              <a:cs typeface="+mn-cs"/>
            </a:endParaRPr>
          </a:p>
        </p:txBody>
      </p:sp>
      <p:sp>
        <p:nvSpPr>
          <p:cNvPr id="8" name="Rectangle 7">
            <a:extLst>
              <a:ext uri="{FF2B5EF4-FFF2-40B4-BE49-F238E27FC236}">
                <a16:creationId xmlns:a16="http://schemas.microsoft.com/office/drawing/2014/main" id="{FB92540D-1424-9667-6F73-F4A59A5B742E}"/>
              </a:ext>
              <a:ext uri="{C183D7F6-B498-43B3-948B-1728B52AA6E4}">
                <adec:decorative xmlns:adec="http://schemas.microsoft.com/office/drawing/2017/decorative" val="1"/>
              </a:ext>
            </a:extLst>
          </p:cNvPr>
          <p:cNvSpPr/>
          <p:nvPr/>
        </p:nvSpPr>
        <p:spPr>
          <a:xfrm>
            <a:off x="2286067" y="1857054"/>
            <a:ext cx="3739623" cy="3501514"/>
          </a:xfrm>
          <a:prstGeom prst="rect">
            <a:avLst/>
          </a:prstGeom>
          <a:solidFill>
            <a:srgbClr val="E2D0DF"/>
          </a:solidFill>
          <a:ln w="9525" cap="flat" cmpd="sng" algn="ctr">
            <a:noFill/>
            <a:prstDash val="solid"/>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i="0" u="none" strike="noStrike" kern="0" cap="none" spc="0" normalizeH="0" baseline="0" noProof="0" dirty="0">
              <a:ln>
                <a:noFill/>
              </a:ln>
              <a:solidFill>
                <a:srgbClr val="FFFFFF"/>
              </a:solidFill>
              <a:effectLst/>
              <a:uLnTx/>
              <a:uFillTx/>
              <a:ea typeface="+mn-ea"/>
              <a:cs typeface="+mn-cs"/>
            </a:endParaRPr>
          </a:p>
        </p:txBody>
      </p:sp>
      <p:sp>
        <p:nvSpPr>
          <p:cNvPr id="9" name="Rectangle 8">
            <a:extLst>
              <a:ext uri="{FF2B5EF4-FFF2-40B4-BE49-F238E27FC236}">
                <a16:creationId xmlns:a16="http://schemas.microsoft.com/office/drawing/2014/main" id="{55E369F7-93D6-E3B2-F341-2EF1A44F952E}"/>
              </a:ext>
              <a:ext uri="{C183D7F6-B498-43B3-948B-1728B52AA6E4}">
                <adec:decorative xmlns:adec="http://schemas.microsoft.com/office/drawing/2017/decorative" val="1"/>
              </a:ext>
            </a:extLst>
          </p:cNvPr>
          <p:cNvSpPr/>
          <p:nvPr/>
        </p:nvSpPr>
        <p:spPr>
          <a:xfrm>
            <a:off x="2285618" y="1859353"/>
            <a:ext cx="3740421" cy="619730"/>
          </a:xfrm>
          <a:prstGeom prst="rect">
            <a:avLst/>
          </a:prstGeom>
          <a:solidFill>
            <a:srgbClr val="5B3754"/>
          </a:solidFill>
          <a:ln w="9525" cap="flat" cmpd="sng" algn="ctr">
            <a:noFill/>
            <a:prstDash val="solid"/>
          </a:ln>
          <a:effectLst/>
        </p:spPr>
        <p:txBody>
          <a:bodyPr rtlCol="0" anchor="ctr"/>
          <a:lstStyle/>
          <a:p>
            <a:pPr algn="ctr">
              <a:defRPr/>
            </a:pPr>
            <a:endParaRPr lang="en-US" kern="0" dirty="0">
              <a:solidFill>
                <a:srgbClr val="FFFFFF"/>
              </a:solidFill>
            </a:endParaRPr>
          </a:p>
        </p:txBody>
      </p:sp>
      <p:sp>
        <p:nvSpPr>
          <p:cNvPr id="10" name="Rectangle 9">
            <a:extLst>
              <a:ext uri="{FF2B5EF4-FFF2-40B4-BE49-F238E27FC236}">
                <a16:creationId xmlns:a16="http://schemas.microsoft.com/office/drawing/2014/main" id="{DF747015-5A19-896D-BBF3-BD6CF730D91E}"/>
              </a:ext>
              <a:ext uri="{C183D7F6-B498-43B3-948B-1728B52AA6E4}">
                <adec:decorative xmlns:adec="http://schemas.microsoft.com/office/drawing/2017/decorative" val="1"/>
              </a:ext>
            </a:extLst>
          </p:cNvPr>
          <p:cNvSpPr/>
          <p:nvPr/>
        </p:nvSpPr>
        <p:spPr>
          <a:xfrm>
            <a:off x="6163999" y="1858550"/>
            <a:ext cx="3739624" cy="614858"/>
          </a:xfrm>
          <a:prstGeom prst="rect">
            <a:avLst/>
          </a:prstGeom>
          <a:solidFill>
            <a:schemeClr val="accent6"/>
          </a:solidFill>
          <a:ln w="9525" cap="flat" cmpd="sng" algn="ctr">
            <a:noFill/>
            <a:prstDash val="solid"/>
          </a:ln>
          <a:effectLst/>
        </p:spPr>
        <p:txBody>
          <a:bodyPr rtlCol="0" anchor="ctr"/>
          <a:lstStyle/>
          <a:p>
            <a:pPr algn="ctr">
              <a:defRPr/>
            </a:pPr>
            <a:endParaRPr lang="en-US" kern="0" dirty="0">
              <a:solidFill>
                <a:srgbClr val="F6624C"/>
              </a:solidFill>
            </a:endParaRPr>
          </a:p>
        </p:txBody>
      </p:sp>
      <p:sp>
        <p:nvSpPr>
          <p:cNvPr id="11" name="Title 5">
            <a:extLst>
              <a:ext uri="{FF2B5EF4-FFF2-40B4-BE49-F238E27FC236}">
                <a16:creationId xmlns:a16="http://schemas.microsoft.com/office/drawing/2014/main" id="{454E1F76-CEA5-FE95-0D99-8A4D069343EC}"/>
              </a:ext>
            </a:extLst>
          </p:cNvPr>
          <p:cNvSpPr txBox="1">
            <a:spLocks/>
          </p:cNvSpPr>
          <p:nvPr/>
        </p:nvSpPr>
        <p:spPr>
          <a:xfrm>
            <a:off x="2282832" y="1950996"/>
            <a:ext cx="3748951" cy="306751"/>
          </a:xfrm>
          <a:prstGeom prst="rect">
            <a:avLst/>
          </a:prstGeom>
        </p:spPr>
        <p:txBody>
          <a:bodyPr wrap="square" anchor="ctr">
            <a:spAutoFit/>
          </a:bodyPr>
          <a:lstStyle>
            <a:lvl1pPr algn="l" defTabSz="609585" rtl="0" eaLnBrk="1" latinLnBrk="0" hangingPunct="1">
              <a:spcBef>
                <a:spcPct val="0"/>
              </a:spcBef>
              <a:buNone/>
              <a:defRPr sz="3733" kern="1200">
                <a:solidFill>
                  <a:schemeClr val="accent1"/>
                </a:solidFill>
                <a:latin typeface="Arial Narrow" panose="020B0606020202030204" pitchFamily="34" charset="0"/>
                <a:ea typeface="+mj-ea"/>
                <a:cs typeface="+mj-cs"/>
              </a:defRPr>
            </a:lvl1pPr>
          </a:lstStyle>
          <a:p>
            <a:pPr algn="ctr">
              <a:lnSpc>
                <a:spcPts val="1800"/>
              </a:lnSpc>
            </a:pPr>
            <a:r>
              <a:rPr lang="en-US" sz="1400" dirty="0">
                <a:solidFill>
                  <a:srgbClr val="FFFFFF"/>
                </a:solidFill>
                <a:latin typeface="+mj-lt"/>
                <a:cs typeface="Arial" panose="020B0604020202020204" pitchFamily="34" charset="0"/>
              </a:rPr>
              <a:t>Physical Signs of Labor Trafficking</a:t>
            </a:r>
          </a:p>
        </p:txBody>
      </p:sp>
      <p:sp>
        <p:nvSpPr>
          <p:cNvPr id="13" name="Content Placeholder 3">
            <a:extLst>
              <a:ext uri="{FF2B5EF4-FFF2-40B4-BE49-F238E27FC236}">
                <a16:creationId xmlns:a16="http://schemas.microsoft.com/office/drawing/2014/main" id="{EE3C8240-0892-2F75-ADC5-BE8B37B94661}"/>
              </a:ext>
            </a:extLst>
          </p:cNvPr>
          <p:cNvSpPr txBox="1">
            <a:spLocks/>
          </p:cNvSpPr>
          <p:nvPr/>
        </p:nvSpPr>
        <p:spPr>
          <a:xfrm>
            <a:off x="2527189" y="2651979"/>
            <a:ext cx="3177743" cy="2379925"/>
          </a:xfrm>
          <a:prstGeom prst="rect">
            <a:avLst/>
          </a:prstGeom>
        </p:spPr>
        <p:txBody>
          <a:bodyPr lIns="0" rIns="0"/>
          <a:lstStyle>
            <a:lvl1pPr marL="304792" indent="-304792" algn="l" defTabSz="609585" rtl="0" eaLnBrk="1" latinLnBrk="0" hangingPunct="1">
              <a:spcBef>
                <a:spcPct val="20000"/>
              </a:spcBef>
              <a:buFont typeface="Arial"/>
              <a:buChar char="•"/>
              <a:defRPr sz="2400" kern="1200">
                <a:solidFill>
                  <a:schemeClr val="accent4"/>
                </a:solidFill>
                <a:latin typeface="Arial Narrow" panose="020B0606020202030204" pitchFamily="34" charset="0"/>
                <a:ea typeface="+mn-ea"/>
                <a:cs typeface="+mn-cs"/>
              </a:defRPr>
            </a:lvl1pPr>
            <a:lvl2pPr marL="609585" indent="-304792" algn="l" defTabSz="609585" rtl="0" eaLnBrk="1" latinLnBrk="0" hangingPunct="1">
              <a:spcBef>
                <a:spcPct val="20000"/>
              </a:spcBef>
              <a:buFont typeface="Arial Narrow" panose="020B0606020202030204" pitchFamily="34" charset="0"/>
              <a:buChar char="−"/>
              <a:defRPr sz="2400" kern="1200">
                <a:solidFill>
                  <a:schemeClr val="accent4"/>
                </a:solidFill>
                <a:latin typeface="Arial Narrow" panose="020B0606020202030204" pitchFamily="34" charset="0"/>
                <a:ea typeface="+mn-ea"/>
                <a:cs typeface="+mn-cs"/>
              </a:defRPr>
            </a:lvl2pPr>
            <a:lvl3pPr marL="914377" indent="-304792" algn="l" defTabSz="609585" rtl="0" eaLnBrk="1" latinLnBrk="0" hangingPunct="1">
              <a:spcBef>
                <a:spcPct val="20000"/>
              </a:spcBef>
              <a:buFont typeface="Arial Narrow" panose="020B0606020202030204" pitchFamily="34" charset="0"/>
              <a:buChar char="−"/>
              <a:defRPr sz="2133" kern="1200">
                <a:solidFill>
                  <a:schemeClr val="accent4"/>
                </a:solidFill>
                <a:latin typeface="Arial Narrow" panose="020B0606020202030204" pitchFamily="34" charset="0"/>
                <a:ea typeface="+mn-ea"/>
                <a:cs typeface="+mn-cs"/>
              </a:defRPr>
            </a:lvl3pPr>
            <a:lvl4pPr marL="1219170"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4pPr>
            <a:lvl5pPr marL="1523962"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285750" lvl="1" indent="-285750">
              <a:spcBef>
                <a:spcPts val="600"/>
              </a:spcBef>
              <a:buFont typeface="Arial" panose="020B0604020202020204" pitchFamily="34" charset="0"/>
              <a:buChar char="•"/>
            </a:pPr>
            <a:r>
              <a:rPr lang="en-US" sz="1300" dirty="0">
                <a:solidFill>
                  <a:schemeClr val="tx1"/>
                </a:solidFill>
                <a:latin typeface="+mn-lt"/>
              </a:rPr>
              <a:t>Malnutrition/dehydration</a:t>
            </a:r>
          </a:p>
          <a:p>
            <a:pPr marL="285750" lvl="1" indent="-285750">
              <a:spcBef>
                <a:spcPts val="600"/>
              </a:spcBef>
              <a:buFont typeface="Arial" panose="020B0604020202020204" pitchFamily="34" charset="0"/>
              <a:buChar char="•"/>
            </a:pPr>
            <a:r>
              <a:rPr lang="en-US" sz="1300" dirty="0">
                <a:solidFill>
                  <a:schemeClr val="tx1"/>
                </a:solidFill>
                <a:latin typeface="+mn-lt"/>
              </a:rPr>
              <a:t>Lack of routine screening and preventive care Poor dental hygiene.</a:t>
            </a:r>
          </a:p>
          <a:p>
            <a:pPr marL="285750" lvl="1" indent="-285750">
              <a:spcBef>
                <a:spcPts val="600"/>
              </a:spcBef>
              <a:buFont typeface="Arial" panose="020B0604020202020204" pitchFamily="34" charset="0"/>
              <a:buChar char="•"/>
            </a:pPr>
            <a:r>
              <a:rPr lang="en-US" sz="1300" dirty="0">
                <a:solidFill>
                  <a:schemeClr val="tx1"/>
                </a:solidFill>
                <a:latin typeface="+mn-lt"/>
              </a:rPr>
              <a:t>Untreated skin infections/inflammations</a:t>
            </a:r>
          </a:p>
          <a:p>
            <a:pPr marL="285750" lvl="1" indent="-285750">
              <a:spcBef>
                <a:spcPts val="600"/>
              </a:spcBef>
              <a:buFont typeface="Arial" panose="020B0604020202020204" pitchFamily="34" charset="0"/>
              <a:buChar char="•"/>
            </a:pPr>
            <a:r>
              <a:rPr lang="en-US" sz="1300" dirty="0">
                <a:solidFill>
                  <a:schemeClr val="tx1"/>
                </a:solidFill>
                <a:latin typeface="+mn-lt"/>
              </a:rPr>
              <a:t>Injuries or illness from exposure to harmful chemicals/unsafe water.</a:t>
            </a:r>
          </a:p>
          <a:p>
            <a:pPr marL="285750" lvl="1" indent="-285750">
              <a:spcBef>
                <a:spcPts val="600"/>
              </a:spcBef>
              <a:buFont typeface="Arial" panose="020B0604020202020204" pitchFamily="34" charset="0"/>
              <a:buChar char="•"/>
            </a:pPr>
            <a:r>
              <a:rPr lang="en-US" sz="1300" dirty="0">
                <a:solidFill>
                  <a:schemeClr val="tx1"/>
                </a:solidFill>
                <a:latin typeface="+mn-lt"/>
              </a:rPr>
              <a:t>Ophthalmology issues or vision complaints.</a:t>
            </a:r>
          </a:p>
          <a:p>
            <a:pPr marL="285750" lvl="1" indent="-285750">
              <a:spcBef>
                <a:spcPts val="600"/>
              </a:spcBef>
              <a:buFont typeface="Arial" panose="020B0604020202020204" pitchFamily="34" charset="0"/>
              <a:buChar char="•"/>
            </a:pPr>
            <a:r>
              <a:rPr lang="en-US" sz="1300" dirty="0">
                <a:solidFill>
                  <a:schemeClr val="tx1"/>
                </a:solidFill>
                <a:latin typeface="+mn-lt"/>
              </a:rPr>
              <a:t>Somatization</a:t>
            </a:r>
          </a:p>
        </p:txBody>
      </p:sp>
      <p:sp>
        <p:nvSpPr>
          <p:cNvPr id="12" name="Title 5">
            <a:extLst>
              <a:ext uri="{FF2B5EF4-FFF2-40B4-BE49-F238E27FC236}">
                <a16:creationId xmlns:a16="http://schemas.microsoft.com/office/drawing/2014/main" id="{CE6ABE22-2733-F316-4A82-74CB428FF604}"/>
              </a:ext>
            </a:extLst>
          </p:cNvPr>
          <p:cNvSpPr txBox="1">
            <a:spLocks/>
          </p:cNvSpPr>
          <p:nvPr/>
        </p:nvSpPr>
        <p:spPr>
          <a:xfrm>
            <a:off x="6159416" y="1952493"/>
            <a:ext cx="3749751" cy="306751"/>
          </a:xfrm>
          <a:prstGeom prst="rect">
            <a:avLst/>
          </a:prstGeom>
        </p:spPr>
        <p:txBody>
          <a:bodyPr wrap="square" anchor="ctr">
            <a:spAutoFit/>
          </a:bodyPr>
          <a:lstStyle>
            <a:lvl1pPr algn="l" defTabSz="609585" rtl="0" eaLnBrk="1" latinLnBrk="0" hangingPunct="1">
              <a:spcBef>
                <a:spcPct val="0"/>
              </a:spcBef>
              <a:buNone/>
              <a:defRPr sz="3733" kern="1200">
                <a:solidFill>
                  <a:schemeClr val="accent1"/>
                </a:solidFill>
                <a:latin typeface="Arial Narrow" panose="020B0606020202030204" pitchFamily="34" charset="0"/>
                <a:ea typeface="+mj-ea"/>
                <a:cs typeface="+mj-cs"/>
              </a:defRPr>
            </a:lvl1pPr>
          </a:lstStyle>
          <a:p>
            <a:pPr algn="ctr">
              <a:lnSpc>
                <a:spcPts val="1800"/>
              </a:lnSpc>
            </a:pPr>
            <a:r>
              <a:rPr lang="en-US" sz="1400" dirty="0">
                <a:solidFill>
                  <a:srgbClr val="FFFFFF"/>
                </a:solidFill>
                <a:latin typeface="+mj-lt"/>
                <a:cs typeface="Arial" panose="020B0604020202020204" pitchFamily="34" charset="0"/>
              </a:rPr>
              <a:t>Behavioral Signs of Labor Trafficking</a:t>
            </a:r>
          </a:p>
        </p:txBody>
      </p:sp>
      <p:sp>
        <p:nvSpPr>
          <p:cNvPr id="14" name="Content Placeholder 3">
            <a:extLst>
              <a:ext uri="{FF2B5EF4-FFF2-40B4-BE49-F238E27FC236}">
                <a16:creationId xmlns:a16="http://schemas.microsoft.com/office/drawing/2014/main" id="{FD856D90-449E-EE71-CD54-D69784424612}"/>
              </a:ext>
            </a:extLst>
          </p:cNvPr>
          <p:cNvSpPr txBox="1">
            <a:spLocks/>
          </p:cNvSpPr>
          <p:nvPr/>
        </p:nvSpPr>
        <p:spPr>
          <a:xfrm>
            <a:off x="6383145" y="2673944"/>
            <a:ext cx="3331657" cy="2417819"/>
          </a:xfrm>
          <a:prstGeom prst="rect">
            <a:avLst/>
          </a:prstGeom>
        </p:spPr>
        <p:txBody>
          <a:bodyPr lIns="0" rIns="0"/>
          <a:lstStyle>
            <a:lvl1pPr marL="304792" indent="-304792" algn="l" defTabSz="609585" rtl="0" eaLnBrk="1" latinLnBrk="0" hangingPunct="1">
              <a:spcBef>
                <a:spcPct val="20000"/>
              </a:spcBef>
              <a:buFont typeface="Arial"/>
              <a:buChar char="•"/>
              <a:defRPr sz="2400" kern="1200">
                <a:solidFill>
                  <a:schemeClr val="accent4"/>
                </a:solidFill>
                <a:latin typeface="Arial Narrow" panose="020B0606020202030204" pitchFamily="34" charset="0"/>
                <a:ea typeface="+mn-ea"/>
                <a:cs typeface="+mn-cs"/>
              </a:defRPr>
            </a:lvl1pPr>
            <a:lvl2pPr marL="609585" indent="-304792" algn="l" defTabSz="609585" rtl="0" eaLnBrk="1" latinLnBrk="0" hangingPunct="1">
              <a:spcBef>
                <a:spcPct val="20000"/>
              </a:spcBef>
              <a:buFont typeface="Arial Narrow" panose="020B0606020202030204" pitchFamily="34" charset="0"/>
              <a:buChar char="−"/>
              <a:defRPr sz="2400" kern="1200">
                <a:solidFill>
                  <a:schemeClr val="accent4"/>
                </a:solidFill>
                <a:latin typeface="Arial Narrow" panose="020B0606020202030204" pitchFamily="34" charset="0"/>
                <a:ea typeface="+mn-ea"/>
                <a:cs typeface="+mn-cs"/>
              </a:defRPr>
            </a:lvl2pPr>
            <a:lvl3pPr marL="914377" indent="-304792" algn="l" defTabSz="609585" rtl="0" eaLnBrk="1" latinLnBrk="0" hangingPunct="1">
              <a:spcBef>
                <a:spcPct val="20000"/>
              </a:spcBef>
              <a:buFont typeface="Arial Narrow" panose="020B0606020202030204" pitchFamily="34" charset="0"/>
              <a:buChar char="−"/>
              <a:defRPr sz="2133" kern="1200">
                <a:solidFill>
                  <a:schemeClr val="accent4"/>
                </a:solidFill>
                <a:latin typeface="Arial Narrow" panose="020B0606020202030204" pitchFamily="34" charset="0"/>
                <a:ea typeface="+mn-ea"/>
                <a:cs typeface="+mn-cs"/>
              </a:defRPr>
            </a:lvl3pPr>
            <a:lvl4pPr marL="1219170"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4pPr>
            <a:lvl5pPr marL="1523962" indent="-304792" algn="l" defTabSz="609585" rtl="0" eaLnBrk="1" latinLnBrk="0" hangingPunct="1">
              <a:spcBef>
                <a:spcPct val="20000"/>
              </a:spcBef>
              <a:buFont typeface="Arial Narrow" panose="020B0606020202030204" pitchFamily="34" charset="0"/>
              <a:buChar char="−"/>
              <a:defRPr sz="1867" kern="1200">
                <a:solidFill>
                  <a:schemeClr val="accent4"/>
                </a:solidFill>
                <a:latin typeface="Arial Narrow" panose="020B0606020202030204" pitchFamily="34" charset="0"/>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42900" lvl="1" indent="-342900">
              <a:spcBef>
                <a:spcPts val="600"/>
              </a:spcBef>
              <a:buFont typeface="Arial" panose="020B0604020202020204" pitchFamily="34" charset="0"/>
              <a:buChar char="•"/>
            </a:pPr>
            <a:r>
              <a:rPr lang="en-US" sz="1300" dirty="0">
                <a:solidFill>
                  <a:schemeClr val="tx1"/>
                </a:solidFill>
                <a:latin typeface="+mn-lt"/>
              </a:rPr>
              <a:t>Anxiety/panic attacks (for example, shortness of breath, chest pain).</a:t>
            </a:r>
          </a:p>
          <a:p>
            <a:pPr marL="342900" lvl="1" indent="-342900">
              <a:spcBef>
                <a:spcPts val="600"/>
              </a:spcBef>
              <a:buFont typeface="Arial" panose="020B0604020202020204" pitchFamily="34" charset="0"/>
              <a:buChar char="•"/>
            </a:pPr>
            <a:r>
              <a:rPr lang="en-US" sz="1300" dirty="0">
                <a:solidFill>
                  <a:schemeClr val="tx1"/>
                </a:solidFill>
                <a:latin typeface="+mn-lt"/>
              </a:rPr>
              <a:t>Unexplained/conflicting stories.</a:t>
            </a:r>
          </a:p>
          <a:p>
            <a:pPr marL="342900" lvl="1" indent="-342900">
              <a:spcBef>
                <a:spcPts val="600"/>
              </a:spcBef>
              <a:buFont typeface="Arial" panose="020B0604020202020204" pitchFamily="34" charset="0"/>
              <a:buChar char="•"/>
            </a:pPr>
            <a:r>
              <a:rPr lang="en-US" sz="1300" dirty="0">
                <a:solidFill>
                  <a:schemeClr val="tx1"/>
                </a:solidFill>
                <a:latin typeface="+mn-lt"/>
              </a:rPr>
              <a:t>Overly vigilant or paranoid behavior.</a:t>
            </a:r>
          </a:p>
          <a:p>
            <a:pPr marL="342900" lvl="1" indent="-342900">
              <a:spcBef>
                <a:spcPts val="600"/>
              </a:spcBef>
              <a:buFont typeface="Arial" panose="020B0604020202020204" pitchFamily="34" charset="0"/>
              <a:buChar char="•"/>
            </a:pPr>
            <a:r>
              <a:rPr lang="en-US" sz="1300" dirty="0">
                <a:solidFill>
                  <a:schemeClr val="tx1"/>
                </a:solidFill>
                <a:latin typeface="+mn-lt"/>
              </a:rPr>
              <a:t>Inability/aversion to make decisions  independent of employer.</a:t>
            </a:r>
          </a:p>
          <a:p>
            <a:pPr marL="342900" lvl="1" indent="-342900">
              <a:spcBef>
                <a:spcPts val="600"/>
              </a:spcBef>
              <a:buFont typeface="Arial" panose="020B0604020202020204" pitchFamily="34" charset="0"/>
              <a:buChar char="•"/>
            </a:pPr>
            <a:r>
              <a:rPr lang="en-US" sz="1300" dirty="0">
                <a:solidFill>
                  <a:schemeClr val="tx1"/>
                </a:solidFill>
                <a:latin typeface="+mn-lt"/>
              </a:rPr>
              <a:t>Inability/aversion to speak with out an  interpreter.</a:t>
            </a:r>
          </a:p>
          <a:p>
            <a:pPr marL="342900" lvl="1" indent="-342900">
              <a:spcBef>
                <a:spcPts val="600"/>
              </a:spcBef>
              <a:buFont typeface="Arial" panose="020B0604020202020204" pitchFamily="34" charset="0"/>
              <a:buChar char="•"/>
            </a:pPr>
            <a:r>
              <a:rPr lang="en-US" sz="1300" dirty="0">
                <a:solidFill>
                  <a:schemeClr val="tx1"/>
                </a:solidFill>
                <a:latin typeface="+mn-lt"/>
              </a:rPr>
              <a:t>Affect dysregulation/irritability.</a:t>
            </a:r>
          </a:p>
          <a:p>
            <a:pPr marL="0" lvl="1" indent="0">
              <a:spcBef>
                <a:spcPts val="600"/>
              </a:spcBef>
              <a:buNone/>
            </a:pPr>
            <a:endParaRPr lang="en-US" sz="1300" dirty="0">
              <a:solidFill>
                <a:schemeClr val="tx1"/>
              </a:solidFill>
              <a:latin typeface="+mn-lt"/>
            </a:endParaRPr>
          </a:p>
        </p:txBody>
      </p:sp>
      <p:sp>
        <p:nvSpPr>
          <p:cNvPr id="15" name="Rectangle 14">
            <a:extLst>
              <a:ext uri="{FF2B5EF4-FFF2-40B4-BE49-F238E27FC236}">
                <a16:creationId xmlns:a16="http://schemas.microsoft.com/office/drawing/2014/main" id="{D64514B0-97FA-4DF3-6296-700FF61343D8}"/>
              </a:ext>
              <a:ext uri="{C183D7F6-B498-43B3-948B-1728B52AA6E4}">
                <adec:decorative xmlns:adec="http://schemas.microsoft.com/office/drawing/2017/decorative" val="1"/>
              </a:ext>
            </a:extLst>
          </p:cNvPr>
          <p:cNvSpPr/>
          <p:nvPr/>
        </p:nvSpPr>
        <p:spPr>
          <a:xfrm>
            <a:off x="6164000" y="2370665"/>
            <a:ext cx="3739623" cy="187421"/>
          </a:xfrm>
          <a:prstGeom prst="rect">
            <a:avLst/>
          </a:prstGeom>
          <a:solidFill>
            <a:schemeClr val="accent6">
              <a:lumMod val="60000"/>
              <a:lumOff val="4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16" name="Rectangle 15">
            <a:extLst>
              <a:ext uri="{FF2B5EF4-FFF2-40B4-BE49-F238E27FC236}">
                <a16:creationId xmlns:a16="http://schemas.microsoft.com/office/drawing/2014/main" id="{9E5E74F9-F34F-8BA6-EA11-A62121806B7D}"/>
              </a:ext>
              <a:ext uri="{C183D7F6-B498-43B3-948B-1728B52AA6E4}">
                <adec:decorative xmlns:adec="http://schemas.microsoft.com/office/drawing/2017/decorative" val="1"/>
              </a:ext>
            </a:extLst>
          </p:cNvPr>
          <p:cNvSpPr/>
          <p:nvPr/>
        </p:nvSpPr>
        <p:spPr>
          <a:xfrm>
            <a:off x="2281738" y="2369168"/>
            <a:ext cx="3740420" cy="187421"/>
          </a:xfrm>
          <a:prstGeom prst="rect">
            <a:avLst/>
          </a:prstGeom>
          <a:solidFill>
            <a:schemeClr val="accent6">
              <a:lumMod val="60000"/>
              <a:lumOff val="40000"/>
              <a:alpha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3591608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23</a:t>
            </a:fld>
            <a:endParaRPr lang="en-US" dirty="0"/>
          </a:p>
        </p:txBody>
      </p:sp>
      <p:sp>
        <p:nvSpPr>
          <p:cNvPr id="8" name="Title 7">
            <a:extLst>
              <a:ext uri="{FF2B5EF4-FFF2-40B4-BE49-F238E27FC236}">
                <a16:creationId xmlns:a16="http://schemas.microsoft.com/office/drawing/2014/main" id="{B790ED69-B2CC-47E6-87EA-D7A85322881A}"/>
              </a:ext>
            </a:extLst>
          </p:cNvPr>
          <p:cNvSpPr>
            <a:spLocks noGrp="1"/>
          </p:cNvSpPr>
          <p:nvPr>
            <p:ph type="title"/>
          </p:nvPr>
        </p:nvSpPr>
        <p:spPr>
          <a:xfrm>
            <a:off x="411130" y="361054"/>
            <a:ext cx="6595151" cy="428218"/>
          </a:xfrm>
        </p:spPr>
        <p:txBody>
          <a:bodyPr/>
          <a:lstStyle/>
          <a:p>
            <a:r>
              <a:rPr lang="en-US" dirty="0"/>
              <a:t>Reporting Human Trafficking</a:t>
            </a:r>
          </a:p>
        </p:txBody>
      </p:sp>
      <p:sp>
        <p:nvSpPr>
          <p:cNvPr id="11" name="Inhaltsplatzhalter 4">
            <a:extLst>
              <a:ext uri="{FF2B5EF4-FFF2-40B4-BE49-F238E27FC236}">
                <a16:creationId xmlns:a16="http://schemas.microsoft.com/office/drawing/2014/main" id="{3B9D0F83-762B-4011-9E78-582983F180B2}"/>
              </a:ext>
            </a:extLst>
          </p:cNvPr>
          <p:cNvSpPr txBox="1">
            <a:spLocks/>
          </p:cNvSpPr>
          <p:nvPr/>
        </p:nvSpPr>
        <p:spPr>
          <a:xfrm>
            <a:off x="411130" y="1145406"/>
            <a:ext cx="6574728" cy="2531445"/>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133"/>
              </a:lnSpc>
              <a:spcAft>
                <a:spcPts val="1800"/>
              </a:spcAft>
              <a:buNone/>
            </a:pPr>
            <a:r>
              <a:rPr lang="en-US" sz="1800" dirty="0">
                <a:solidFill>
                  <a:schemeClr val="tx1"/>
                </a:solidFill>
                <a:latin typeface="+mn-lt"/>
              </a:rPr>
              <a:t>Mandated reporting warranted or the patient wishes to report</a:t>
            </a:r>
          </a:p>
          <a:p>
            <a:pPr>
              <a:lnSpc>
                <a:spcPts val="2133"/>
              </a:lnSpc>
              <a:spcAft>
                <a:spcPts val="1800"/>
              </a:spcAft>
              <a:buFont typeface="Arial" panose="020B0604020202020204" pitchFamily="34" charset="0"/>
              <a:buChar char="•"/>
            </a:pPr>
            <a:r>
              <a:rPr lang="en-US" sz="1800" dirty="0">
                <a:solidFill>
                  <a:schemeClr val="tx1"/>
                </a:solidFill>
                <a:latin typeface="+mn-lt"/>
              </a:rPr>
              <a:t>Report to designated contacts and/or contact the NHTRC Hotline  1-888-373-7888.</a:t>
            </a:r>
          </a:p>
          <a:p>
            <a:pPr marL="0" indent="0">
              <a:lnSpc>
                <a:spcPts val="2133"/>
              </a:lnSpc>
              <a:spcAft>
                <a:spcPts val="1800"/>
              </a:spcAft>
              <a:buNone/>
            </a:pPr>
            <a:r>
              <a:rPr lang="en-US" sz="1800" dirty="0">
                <a:solidFill>
                  <a:schemeClr val="tx1"/>
                </a:solidFill>
                <a:latin typeface="+mn-lt"/>
              </a:rPr>
              <a:t>Reporting not warranted and the patient does not wish to report</a:t>
            </a:r>
          </a:p>
          <a:p>
            <a:pPr>
              <a:lnSpc>
                <a:spcPts val="2133"/>
              </a:lnSpc>
              <a:spcAft>
                <a:spcPts val="1800"/>
              </a:spcAft>
              <a:buFont typeface="Arial" panose="020B0604020202020204" pitchFamily="34" charset="0"/>
              <a:buChar char="•"/>
            </a:pPr>
            <a:r>
              <a:rPr lang="en-US" sz="1800" dirty="0">
                <a:solidFill>
                  <a:schemeClr val="tx1"/>
                </a:solidFill>
                <a:latin typeface="+mn-lt"/>
              </a:rPr>
              <a:t>Provide referrals and contact the NHTRC Hotline                           1-888-373-7888.</a:t>
            </a:r>
          </a:p>
        </p:txBody>
      </p:sp>
      <p:pic>
        <p:nvPicPr>
          <p:cNvPr id="12" name="Graphic 11">
            <a:extLst>
              <a:ext uri="{FF2B5EF4-FFF2-40B4-BE49-F238E27FC236}">
                <a16:creationId xmlns:a16="http://schemas.microsoft.com/office/drawing/2014/main" id="{9B6429BE-7C1E-9914-F416-42C39F968C52}"/>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12995" y="1840178"/>
            <a:ext cx="2373798" cy="2373798"/>
          </a:xfrm>
          <a:prstGeom prst="rect">
            <a:avLst/>
          </a:prstGeom>
        </p:spPr>
      </p:pic>
    </p:spTree>
    <p:extLst>
      <p:ext uri="{BB962C8B-B14F-4D97-AF65-F5344CB8AC3E}">
        <p14:creationId xmlns:p14="http://schemas.microsoft.com/office/powerpoint/2010/main" val="15834240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Prevention Steps</a:t>
            </a:r>
          </a:p>
        </p:txBody>
      </p:sp>
      <p:sp>
        <p:nvSpPr>
          <p:cNvPr id="5" name="TextBox 4">
            <a:extLst>
              <a:ext uri="{FF2B5EF4-FFF2-40B4-BE49-F238E27FC236}">
                <a16:creationId xmlns:a16="http://schemas.microsoft.com/office/drawing/2014/main" id="{0A381EBF-40A4-4842-8143-B290171D15DF}"/>
              </a:ext>
            </a:extLst>
          </p:cNvPr>
          <p:cNvSpPr txBox="1"/>
          <p:nvPr/>
        </p:nvSpPr>
        <p:spPr>
          <a:xfrm>
            <a:off x="777067" y="2519918"/>
            <a:ext cx="10619244" cy="3046988"/>
          </a:xfrm>
          <a:prstGeom prst="rect">
            <a:avLst/>
          </a:prstGeom>
          <a:noFill/>
        </p:spPr>
        <p:txBody>
          <a:bodyPr wrap="square">
            <a:spAutoFit/>
          </a:bodyPr>
          <a:lstStyle/>
          <a:p>
            <a:pPr lvl="1"/>
            <a:r>
              <a:rPr lang="en-US" sz="1600" dirty="0">
                <a:solidFill>
                  <a:schemeClr val="accent6">
                    <a:lumMod val="10000"/>
                  </a:schemeClr>
                </a:solidFill>
              </a:rPr>
              <a:t>When a provider suspects there is a risk of abuse, neglect or exploitation, he/she should work with the Health Plan.</a:t>
            </a:r>
          </a:p>
          <a:p>
            <a:pPr lvl="1"/>
            <a:endParaRPr lang="en-US" sz="1600" dirty="0">
              <a:solidFill>
                <a:schemeClr val="accent6">
                  <a:lumMod val="10000"/>
                </a:schemeClr>
              </a:solidFill>
            </a:endParaRPr>
          </a:p>
          <a:p>
            <a:pPr lvl="1"/>
            <a:r>
              <a:rPr lang="en-US" sz="1600" dirty="0">
                <a:solidFill>
                  <a:schemeClr val="accent6">
                    <a:lumMod val="10000"/>
                  </a:schemeClr>
                </a:solidFill>
              </a:rPr>
              <a:t>The health plan determines if a member is at-risk for abuse or neglect, if the patient does not  display signs or symptoms, the health plan will include in the plan-of-care specific interventions to reduce the member’s risk.</a:t>
            </a:r>
          </a:p>
          <a:p>
            <a:endParaRPr lang="en-US" sz="1600" dirty="0">
              <a:solidFill>
                <a:schemeClr val="accent6">
                  <a:lumMod val="10000"/>
                </a:schemeClr>
              </a:solidFill>
            </a:endParaRPr>
          </a:p>
          <a:p>
            <a:r>
              <a:rPr lang="en-US" sz="1600" b="1" dirty="0">
                <a:solidFill>
                  <a:schemeClr val="accent6">
                    <a:lumMod val="10000"/>
                  </a:schemeClr>
                </a:solidFill>
                <a:latin typeface="+mj-lt"/>
              </a:rPr>
              <a:t>Interventions may be tailored to the member’s particular risk factor(s) and may include, one or more of the following:</a:t>
            </a:r>
          </a:p>
          <a:p>
            <a:endParaRPr lang="en-US" sz="1600" dirty="0">
              <a:solidFill>
                <a:schemeClr val="accent6">
                  <a:lumMod val="10000"/>
                </a:schemeClr>
              </a:solidFill>
            </a:endParaRPr>
          </a:p>
          <a:p>
            <a:pPr lvl="1"/>
            <a:r>
              <a:rPr lang="en-US" sz="1600" dirty="0">
                <a:solidFill>
                  <a:schemeClr val="accent6">
                    <a:lumMod val="10000"/>
                  </a:schemeClr>
                </a:solidFill>
              </a:rPr>
              <a:t>Increased frequency of care coordination face-to-face visits to monitor for potential abuse, neglect or exploitation.</a:t>
            </a:r>
          </a:p>
          <a:p>
            <a:pPr lvl="1"/>
            <a:endParaRPr lang="en-US" sz="1600" dirty="0">
              <a:solidFill>
                <a:schemeClr val="accent6">
                  <a:lumMod val="10000"/>
                </a:schemeClr>
              </a:solidFill>
            </a:endParaRPr>
          </a:p>
          <a:p>
            <a:pPr lvl="1"/>
            <a:r>
              <a:rPr lang="en-US" sz="1600" dirty="0">
                <a:solidFill>
                  <a:schemeClr val="accent6">
                    <a:lumMod val="10000"/>
                  </a:schemeClr>
                </a:solidFill>
              </a:rPr>
              <a:t>Education of the member on the types, risks factors, associated traits and symptoms of abuse, neglect and exploitation, as well as options for reporting abuse and neglect, including through the care manager or through support agencies, such as Adult Protective Services.</a:t>
            </a:r>
          </a:p>
        </p:txBody>
      </p:sp>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24</a:t>
            </a:fld>
            <a:endParaRPr lang="en-US" dirty="0"/>
          </a:p>
        </p:txBody>
      </p:sp>
      <p:grpSp>
        <p:nvGrpSpPr>
          <p:cNvPr id="7" name="Group 6">
            <a:extLst>
              <a:ext uri="{FF2B5EF4-FFF2-40B4-BE49-F238E27FC236}">
                <a16:creationId xmlns:a16="http://schemas.microsoft.com/office/drawing/2014/main" id="{C0D510B1-E1AF-4899-98CC-1F99EFED1B63}"/>
              </a:ext>
              <a:ext uri="{C183D7F6-B498-43B3-948B-1728B52AA6E4}">
                <adec:decorative xmlns:adec="http://schemas.microsoft.com/office/drawing/2017/decorative" val="1"/>
              </a:ext>
            </a:extLst>
          </p:cNvPr>
          <p:cNvGrpSpPr/>
          <p:nvPr/>
        </p:nvGrpSpPr>
        <p:grpSpPr>
          <a:xfrm>
            <a:off x="823673" y="2549849"/>
            <a:ext cx="333588" cy="333588"/>
            <a:chOff x="2133600" y="3181350"/>
            <a:chExt cx="1362075" cy="1362075"/>
          </a:xfrm>
          <a:solidFill>
            <a:srgbClr val="708235"/>
          </a:solidFill>
        </p:grpSpPr>
        <p:sp>
          <p:nvSpPr>
            <p:cNvPr id="8" name="Freeform 14">
              <a:extLst>
                <a:ext uri="{FF2B5EF4-FFF2-40B4-BE49-F238E27FC236}">
                  <a16:creationId xmlns:a16="http://schemas.microsoft.com/office/drawing/2014/main" id="{2A3AD178-A94B-47B7-AD4D-16AD70EE12E0}"/>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9" name="Freeform 15">
              <a:extLst>
                <a:ext uri="{FF2B5EF4-FFF2-40B4-BE49-F238E27FC236}">
                  <a16:creationId xmlns:a16="http://schemas.microsoft.com/office/drawing/2014/main" id="{9714196E-2278-4EA1-8C19-AFAF113D4040}"/>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10" name="Group 9">
            <a:extLst>
              <a:ext uri="{FF2B5EF4-FFF2-40B4-BE49-F238E27FC236}">
                <a16:creationId xmlns:a16="http://schemas.microsoft.com/office/drawing/2014/main" id="{C35A4058-141F-4424-89C7-9866A3FD2105}"/>
              </a:ext>
              <a:ext uri="{C183D7F6-B498-43B3-948B-1728B52AA6E4}">
                <adec:decorative xmlns:adec="http://schemas.microsoft.com/office/drawing/2017/decorative" val="1"/>
              </a:ext>
            </a:extLst>
          </p:cNvPr>
          <p:cNvGrpSpPr/>
          <p:nvPr/>
        </p:nvGrpSpPr>
        <p:grpSpPr>
          <a:xfrm>
            <a:off x="823673" y="3098970"/>
            <a:ext cx="333588" cy="333588"/>
            <a:chOff x="2133600" y="3338562"/>
            <a:chExt cx="1362075" cy="1362075"/>
          </a:xfrm>
          <a:solidFill>
            <a:srgbClr val="708235"/>
          </a:solidFill>
        </p:grpSpPr>
        <p:sp>
          <p:nvSpPr>
            <p:cNvPr id="11" name="Freeform 14">
              <a:extLst>
                <a:ext uri="{FF2B5EF4-FFF2-40B4-BE49-F238E27FC236}">
                  <a16:creationId xmlns:a16="http://schemas.microsoft.com/office/drawing/2014/main" id="{57FDB368-5638-4332-AB1A-A4355A9D531F}"/>
                </a:ext>
              </a:extLst>
            </p:cNvPr>
            <p:cNvSpPr>
              <a:spLocks noEditPoints="1"/>
            </p:cNvSpPr>
            <p:nvPr/>
          </p:nvSpPr>
          <p:spPr bwMode="auto">
            <a:xfrm>
              <a:off x="2133600" y="3338562"/>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2" name="Freeform 15">
              <a:extLst>
                <a:ext uri="{FF2B5EF4-FFF2-40B4-BE49-F238E27FC236}">
                  <a16:creationId xmlns:a16="http://schemas.microsoft.com/office/drawing/2014/main" id="{13F9BB37-0D43-469A-83D2-C9A95A9B3615}"/>
                </a:ext>
              </a:extLst>
            </p:cNvPr>
            <p:cNvSpPr>
              <a:spLocks/>
            </p:cNvSpPr>
            <p:nvPr/>
          </p:nvSpPr>
          <p:spPr bwMode="auto">
            <a:xfrm>
              <a:off x="2492374" y="3783061"/>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16" name="Group 15">
            <a:extLst>
              <a:ext uri="{FF2B5EF4-FFF2-40B4-BE49-F238E27FC236}">
                <a16:creationId xmlns:a16="http://schemas.microsoft.com/office/drawing/2014/main" id="{909AB204-E6F7-4BF3-8879-9A4842E211A0}"/>
              </a:ext>
              <a:ext uri="{C183D7F6-B498-43B3-948B-1728B52AA6E4}">
                <adec:decorative xmlns:adec="http://schemas.microsoft.com/office/drawing/2017/decorative" val="1"/>
              </a:ext>
            </a:extLst>
          </p:cNvPr>
          <p:cNvGrpSpPr/>
          <p:nvPr/>
        </p:nvGrpSpPr>
        <p:grpSpPr>
          <a:xfrm>
            <a:off x="823673" y="4244278"/>
            <a:ext cx="333588" cy="333588"/>
            <a:chOff x="2133600" y="3849466"/>
            <a:chExt cx="1362075" cy="1362075"/>
          </a:xfrm>
          <a:solidFill>
            <a:srgbClr val="708235"/>
          </a:solidFill>
        </p:grpSpPr>
        <p:sp>
          <p:nvSpPr>
            <p:cNvPr id="17" name="Freeform 14">
              <a:extLst>
                <a:ext uri="{FF2B5EF4-FFF2-40B4-BE49-F238E27FC236}">
                  <a16:creationId xmlns:a16="http://schemas.microsoft.com/office/drawing/2014/main" id="{CAFD32FD-9025-473D-AB9A-760E6BFC4968}"/>
                </a:ext>
              </a:extLst>
            </p:cNvPr>
            <p:cNvSpPr>
              <a:spLocks noEditPoints="1"/>
            </p:cNvSpPr>
            <p:nvPr/>
          </p:nvSpPr>
          <p:spPr bwMode="auto">
            <a:xfrm>
              <a:off x="2133600" y="3849466"/>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8" name="Freeform 15">
              <a:extLst>
                <a:ext uri="{FF2B5EF4-FFF2-40B4-BE49-F238E27FC236}">
                  <a16:creationId xmlns:a16="http://schemas.microsoft.com/office/drawing/2014/main" id="{52A391A6-A6DA-41DE-83DF-7833949F677D}"/>
                </a:ext>
              </a:extLst>
            </p:cNvPr>
            <p:cNvSpPr>
              <a:spLocks/>
            </p:cNvSpPr>
            <p:nvPr/>
          </p:nvSpPr>
          <p:spPr bwMode="auto">
            <a:xfrm>
              <a:off x="2492374" y="4293965"/>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grpSp>
      <p:sp>
        <p:nvSpPr>
          <p:cNvPr id="4" name="Freeform 14">
            <a:extLst>
              <a:ext uri="{FF2B5EF4-FFF2-40B4-BE49-F238E27FC236}">
                <a16:creationId xmlns:a16="http://schemas.microsoft.com/office/drawing/2014/main" id="{C546DB38-C20B-638D-A7DB-B367EEC0E82D}"/>
              </a:ext>
              <a:ext uri="{C183D7F6-B498-43B3-948B-1728B52AA6E4}">
                <adec:decorative xmlns:adec="http://schemas.microsoft.com/office/drawing/2017/decorative" val="1"/>
              </a:ext>
            </a:extLst>
          </p:cNvPr>
          <p:cNvSpPr>
            <a:spLocks noEditPoints="1"/>
          </p:cNvSpPr>
          <p:nvPr/>
        </p:nvSpPr>
        <p:spPr bwMode="auto">
          <a:xfrm>
            <a:off x="825912" y="4824359"/>
            <a:ext cx="333588" cy="333588"/>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solidFill>
            <a:srgbClr val="708235"/>
          </a:solid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6" name="Freeform 15">
            <a:extLst>
              <a:ext uri="{FF2B5EF4-FFF2-40B4-BE49-F238E27FC236}">
                <a16:creationId xmlns:a16="http://schemas.microsoft.com/office/drawing/2014/main" id="{5BB3C827-6DB8-68BC-0556-B4FE96E9A1C3}"/>
              </a:ext>
              <a:ext uri="{C183D7F6-B498-43B3-948B-1728B52AA6E4}">
                <adec:decorative xmlns:adec="http://schemas.microsoft.com/office/drawing/2017/decorative" val="1"/>
              </a:ext>
            </a:extLst>
          </p:cNvPr>
          <p:cNvSpPr>
            <a:spLocks/>
          </p:cNvSpPr>
          <p:nvPr/>
        </p:nvSpPr>
        <p:spPr bwMode="auto">
          <a:xfrm>
            <a:off x="911541" y="4929570"/>
            <a:ext cx="157852" cy="115862"/>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solidFill>
            <a:srgbClr val="708235"/>
          </a:solid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Tree>
    <p:extLst>
      <p:ext uri="{BB962C8B-B14F-4D97-AF65-F5344CB8AC3E}">
        <p14:creationId xmlns:p14="http://schemas.microsoft.com/office/powerpoint/2010/main" val="1960712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FD7159-9AF9-7E53-FC48-BBF87DD1B3D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D3EB04C-0B67-CEB3-31CC-01F3803FD661}"/>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25</a:t>
            </a:fld>
            <a:endParaRPr lang="en-US" dirty="0"/>
          </a:p>
        </p:txBody>
      </p:sp>
      <p:sp>
        <p:nvSpPr>
          <p:cNvPr id="3" name="Text Placeholder 2">
            <a:extLst>
              <a:ext uri="{FF2B5EF4-FFF2-40B4-BE49-F238E27FC236}">
                <a16:creationId xmlns:a16="http://schemas.microsoft.com/office/drawing/2014/main" id="{FF51AC88-060E-93AC-7803-A94128B63C36}"/>
              </a:ext>
              <a:ext uri="{C183D7F6-B498-43B3-948B-1728B52AA6E4}">
                <adec:decorative xmlns:adec="http://schemas.microsoft.com/office/drawing/2017/decorative" val="1"/>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Prevention Steps (Cont.)</a:t>
            </a:r>
          </a:p>
        </p:txBody>
      </p:sp>
      <p:sp>
        <p:nvSpPr>
          <p:cNvPr id="5" name="TextBox 4">
            <a:extLst>
              <a:ext uri="{FF2B5EF4-FFF2-40B4-BE49-F238E27FC236}">
                <a16:creationId xmlns:a16="http://schemas.microsoft.com/office/drawing/2014/main" id="{91617280-FFB2-A3C7-735E-A00B98B94F6A}"/>
              </a:ext>
            </a:extLst>
          </p:cNvPr>
          <p:cNvSpPr txBox="1"/>
          <p:nvPr/>
        </p:nvSpPr>
        <p:spPr>
          <a:xfrm>
            <a:off x="777067" y="2519918"/>
            <a:ext cx="10619244" cy="3046988"/>
          </a:xfrm>
          <a:prstGeom prst="rect">
            <a:avLst/>
          </a:prstGeom>
          <a:noFill/>
        </p:spPr>
        <p:txBody>
          <a:bodyPr wrap="square">
            <a:spAutoFit/>
          </a:bodyPr>
          <a:lstStyle/>
          <a:p>
            <a:pPr lvl="1"/>
            <a:r>
              <a:rPr lang="en-US" sz="1600" dirty="0">
                <a:solidFill>
                  <a:schemeClr val="accent6">
                    <a:lumMod val="10000"/>
                  </a:schemeClr>
                </a:solidFill>
              </a:rPr>
              <a:t>Alert the member’s providers, including home and community-based services providers, of the need for heightened vigilance and surveillance, and review of the procedures for notifying the care manager of suspected abuse              or neglect.</a:t>
            </a:r>
          </a:p>
          <a:p>
            <a:pPr lvl="1"/>
            <a:endParaRPr lang="en-US" sz="1600" dirty="0">
              <a:solidFill>
                <a:schemeClr val="accent6">
                  <a:lumMod val="10000"/>
                </a:schemeClr>
              </a:solidFill>
            </a:endParaRPr>
          </a:p>
          <a:p>
            <a:pPr lvl="1"/>
            <a:r>
              <a:rPr lang="en-US" sz="1600" dirty="0">
                <a:solidFill>
                  <a:schemeClr val="accent6">
                    <a:lumMod val="10000"/>
                  </a:schemeClr>
                </a:solidFill>
              </a:rPr>
              <a:t>Seek arrangements for respite for unpaid caregivers, to be provided for in the plan-of care.</a:t>
            </a:r>
          </a:p>
          <a:p>
            <a:pPr lvl="1"/>
            <a:endParaRPr lang="en-US" sz="1600" dirty="0">
              <a:solidFill>
                <a:schemeClr val="accent6">
                  <a:lumMod val="10000"/>
                </a:schemeClr>
              </a:solidFill>
            </a:endParaRPr>
          </a:p>
          <a:p>
            <a:pPr lvl="1"/>
            <a:r>
              <a:rPr lang="en-US" sz="1600" dirty="0">
                <a:solidFill>
                  <a:schemeClr val="accent6">
                    <a:lumMod val="10000"/>
                  </a:schemeClr>
                </a:solidFill>
              </a:rPr>
              <a:t>Increase informal social support for member through use of community activities or resources, e.g., senior centers, support group or worship attendance.</a:t>
            </a:r>
          </a:p>
          <a:p>
            <a:pPr lvl="1"/>
            <a:endParaRPr lang="en-US" sz="1600" dirty="0">
              <a:solidFill>
                <a:schemeClr val="accent6">
                  <a:lumMod val="10000"/>
                </a:schemeClr>
              </a:solidFill>
            </a:endParaRPr>
          </a:p>
          <a:p>
            <a:pPr lvl="1"/>
            <a:r>
              <a:rPr lang="en-US" sz="1600" dirty="0">
                <a:solidFill>
                  <a:schemeClr val="accent6">
                    <a:lumMod val="10000"/>
                  </a:schemeClr>
                </a:solidFill>
              </a:rPr>
              <a:t>Refer member, family or caregiver to mental health/substance abuse treatment.</a:t>
            </a:r>
          </a:p>
          <a:p>
            <a:pPr lvl="1"/>
            <a:endParaRPr lang="en-US" sz="1600" dirty="0">
              <a:solidFill>
                <a:schemeClr val="accent6">
                  <a:lumMod val="10000"/>
                </a:schemeClr>
              </a:solidFill>
            </a:endParaRPr>
          </a:p>
          <a:p>
            <a:pPr lvl="1"/>
            <a:r>
              <a:rPr lang="en-US" sz="1600" dirty="0">
                <a:solidFill>
                  <a:schemeClr val="accent6">
                    <a:lumMod val="10000"/>
                  </a:schemeClr>
                </a:solidFill>
              </a:rPr>
              <a:t>Refer member to social service agency if family resources are severely limited.</a:t>
            </a:r>
          </a:p>
        </p:txBody>
      </p:sp>
      <p:grpSp>
        <p:nvGrpSpPr>
          <p:cNvPr id="7" name="Group 6">
            <a:extLst>
              <a:ext uri="{FF2B5EF4-FFF2-40B4-BE49-F238E27FC236}">
                <a16:creationId xmlns:a16="http://schemas.microsoft.com/office/drawing/2014/main" id="{B64183D0-60EB-8AC3-C415-00EB032BC06B}"/>
              </a:ext>
              <a:ext uri="{C183D7F6-B498-43B3-948B-1728B52AA6E4}">
                <adec:decorative xmlns:adec="http://schemas.microsoft.com/office/drawing/2017/decorative" val="1"/>
              </a:ext>
            </a:extLst>
          </p:cNvPr>
          <p:cNvGrpSpPr/>
          <p:nvPr/>
        </p:nvGrpSpPr>
        <p:grpSpPr>
          <a:xfrm>
            <a:off x="823673" y="2617227"/>
            <a:ext cx="333588" cy="333588"/>
            <a:chOff x="2133600" y="3181350"/>
            <a:chExt cx="1362075" cy="1362075"/>
          </a:xfrm>
          <a:solidFill>
            <a:srgbClr val="708235"/>
          </a:solidFill>
        </p:grpSpPr>
        <p:sp>
          <p:nvSpPr>
            <p:cNvPr id="8" name="Freeform 14">
              <a:extLst>
                <a:ext uri="{FF2B5EF4-FFF2-40B4-BE49-F238E27FC236}">
                  <a16:creationId xmlns:a16="http://schemas.microsoft.com/office/drawing/2014/main" id="{BAE90A4F-9699-9B71-EAE8-50CA14223D44}"/>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9" name="Freeform 15">
              <a:extLst>
                <a:ext uri="{FF2B5EF4-FFF2-40B4-BE49-F238E27FC236}">
                  <a16:creationId xmlns:a16="http://schemas.microsoft.com/office/drawing/2014/main" id="{A5CE98D0-0E56-FA8D-6038-B8253F514C03}"/>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10" name="Group 9">
            <a:extLst>
              <a:ext uri="{FF2B5EF4-FFF2-40B4-BE49-F238E27FC236}">
                <a16:creationId xmlns:a16="http://schemas.microsoft.com/office/drawing/2014/main" id="{98AEEF87-FCC8-EEFF-CBA0-47F4AEA45F78}"/>
              </a:ext>
              <a:ext uri="{C183D7F6-B498-43B3-948B-1728B52AA6E4}">
                <adec:decorative xmlns:adec="http://schemas.microsoft.com/office/drawing/2017/decorative" val="1"/>
              </a:ext>
            </a:extLst>
          </p:cNvPr>
          <p:cNvGrpSpPr/>
          <p:nvPr/>
        </p:nvGrpSpPr>
        <p:grpSpPr>
          <a:xfrm>
            <a:off x="823673" y="3512859"/>
            <a:ext cx="333588" cy="333588"/>
            <a:chOff x="2133600" y="3338562"/>
            <a:chExt cx="1362075" cy="1362075"/>
          </a:xfrm>
          <a:solidFill>
            <a:srgbClr val="708235"/>
          </a:solidFill>
        </p:grpSpPr>
        <p:sp>
          <p:nvSpPr>
            <p:cNvPr id="11" name="Freeform 14">
              <a:extLst>
                <a:ext uri="{FF2B5EF4-FFF2-40B4-BE49-F238E27FC236}">
                  <a16:creationId xmlns:a16="http://schemas.microsoft.com/office/drawing/2014/main" id="{58B42437-1BB4-CC91-8593-AEF9927EEC6E}"/>
                </a:ext>
              </a:extLst>
            </p:cNvPr>
            <p:cNvSpPr>
              <a:spLocks noEditPoints="1"/>
            </p:cNvSpPr>
            <p:nvPr/>
          </p:nvSpPr>
          <p:spPr bwMode="auto">
            <a:xfrm>
              <a:off x="2133600" y="3338562"/>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2" name="Freeform 15">
              <a:extLst>
                <a:ext uri="{FF2B5EF4-FFF2-40B4-BE49-F238E27FC236}">
                  <a16:creationId xmlns:a16="http://schemas.microsoft.com/office/drawing/2014/main" id="{25614E3D-A233-90B1-AAE2-AFC1B681E610}"/>
                </a:ext>
              </a:extLst>
            </p:cNvPr>
            <p:cNvSpPr>
              <a:spLocks/>
            </p:cNvSpPr>
            <p:nvPr/>
          </p:nvSpPr>
          <p:spPr bwMode="auto">
            <a:xfrm>
              <a:off x="2492374" y="3783061"/>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16" name="Group 15">
            <a:extLst>
              <a:ext uri="{FF2B5EF4-FFF2-40B4-BE49-F238E27FC236}">
                <a16:creationId xmlns:a16="http://schemas.microsoft.com/office/drawing/2014/main" id="{5106E92B-D4D4-B934-A236-15115C466622}"/>
              </a:ext>
              <a:ext uri="{C183D7F6-B498-43B3-948B-1728B52AA6E4}">
                <adec:decorative xmlns:adec="http://schemas.microsoft.com/office/drawing/2017/decorative" val="1"/>
              </a:ext>
            </a:extLst>
          </p:cNvPr>
          <p:cNvGrpSpPr/>
          <p:nvPr/>
        </p:nvGrpSpPr>
        <p:grpSpPr>
          <a:xfrm>
            <a:off x="823673" y="4080649"/>
            <a:ext cx="333588" cy="333588"/>
            <a:chOff x="2133600" y="3849466"/>
            <a:chExt cx="1362075" cy="1362075"/>
          </a:xfrm>
          <a:solidFill>
            <a:srgbClr val="708235"/>
          </a:solidFill>
        </p:grpSpPr>
        <p:sp>
          <p:nvSpPr>
            <p:cNvPr id="17" name="Freeform 14">
              <a:extLst>
                <a:ext uri="{FF2B5EF4-FFF2-40B4-BE49-F238E27FC236}">
                  <a16:creationId xmlns:a16="http://schemas.microsoft.com/office/drawing/2014/main" id="{04F39D28-3878-5FD8-EDAA-5110F72D5F3E}"/>
                </a:ext>
              </a:extLst>
            </p:cNvPr>
            <p:cNvSpPr>
              <a:spLocks noEditPoints="1"/>
            </p:cNvSpPr>
            <p:nvPr/>
          </p:nvSpPr>
          <p:spPr bwMode="auto">
            <a:xfrm>
              <a:off x="2133600" y="3849466"/>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8" name="Freeform 15">
              <a:extLst>
                <a:ext uri="{FF2B5EF4-FFF2-40B4-BE49-F238E27FC236}">
                  <a16:creationId xmlns:a16="http://schemas.microsoft.com/office/drawing/2014/main" id="{B2A9515F-780E-4E39-4A27-28C5160CBFC3}"/>
                </a:ext>
              </a:extLst>
            </p:cNvPr>
            <p:cNvSpPr>
              <a:spLocks/>
            </p:cNvSpPr>
            <p:nvPr/>
          </p:nvSpPr>
          <p:spPr bwMode="auto">
            <a:xfrm>
              <a:off x="2492374" y="4293965"/>
              <a:ext cx="644526" cy="473077"/>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dirty="0"/>
            </a:p>
          </p:txBody>
        </p:sp>
      </p:grpSp>
      <p:grpSp>
        <p:nvGrpSpPr>
          <p:cNvPr id="13" name="Group 12">
            <a:extLst>
              <a:ext uri="{FF2B5EF4-FFF2-40B4-BE49-F238E27FC236}">
                <a16:creationId xmlns:a16="http://schemas.microsoft.com/office/drawing/2014/main" id="{3FF6E839-1EB1-D47E-A99B-406B64EAC63E}"/>
              </a:ext>
              <a:ext uri="{C183D7F6-B498-43B3-948B-1728B52AA6E4}">
                <adec:decorative xmlns:adec="http://schemas.microsoft.com/office/drawing/2017/decorative" val="1"/>
              </a:ext>
            </a:extLst>
          </p:cNvPr>
          <p:cNvGrpSpPr/>
          <p:nvPr/>
        </p:nvGrpSpPr>
        <p:grpSpPr>
          <a:xfrm>
            <a:off x="825912" y="4728109"/>
            <a:ext cx="333588" cy="333588"/>
            <a:chOff x="825912" y="4824359"/>
            <a:chExt cx="333588" cy="333588"/>
          </a:xfrm>
          <a:solidFill>
            <a:srgbClr val="708235"/>
          </a:solidFill>
        </p:grpSpPr>
        <p:sp>
          <p:nvSpPr>
            <p:cNvPr id="4" name="Freeform 14">
              <a:extLst>
                <a:ext uri="{FF2B5EF4-FFF2-40B4-BE49-F238E27FC236}">
                  <a16:creationId xmlns:a16="http://schemas.microsoft.com/office/drawing/2014/main" id="{C088B4C3-870A-79A5-5FF5-C434DEC098AD}"/>
                </a:ext>
              </a:extLst>
            </p:cNvPr>
            <p:cNvSpPr>
              <a:spLocks noEditPoints="1"/>
            </p:cNvSpPr>
            <p:nvPr/>
          </p:nvSpPr>
          <p:spPr bwMode="auto">
            <a:xfrm>
              <a:off x="825912" y="4824359"/>
              <a:ext cx="333588" cy="333588"/>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6" name="Freeform 15">
              <a:extLst>
                <a:ext uri="{FF2B5EF4-FFF2-40B4-BE49-F238E27FC236}">
                  <a16:creationId xmlns:a16="http://schemas.microsoft.com/office/drawing/2014/main" id="{5AA77459-9861-68C0-6C64-D27F310FF439}"/>
                </a:ext>
              </a:extLst>
            </p:cNvPr>
            <p:cNvSpPr>
              <a:spLocks/>
            </p:cNvSpPr>
            <p:nvPr/>
          </p:nvSpPr>
          <p:spPr bwMode="auto">
            <a:xfrm>
              <a:off x="911541" y="4929570"/>
              <a:ext cx="157852" cy="115862"/>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14" name="Group 13">
            <a:extLst>
              <a:ext uri="{FF2B5EF4-FFF2-40B4-BE49-F238E27FC236}">
                <a16:creationId xmlns:a16="http://schemas.microsoft.com/office/drawing/2014/main" id="{58C7E030-F520-6FD6-14EB-CC57AD23577E}"/>
              </a:ext>
              <a:ext uri="{C183D7F6-B498-43B3-948B-1728B52AA6E4}">
                <adec:decorative xmlns:adec="http://schemas.microsoft.com/office/drawing/2017/decorative" val="1"/>
              </a:ext>
            </a:extLst>
          </p:cNvPr>
          <p:cNvGrpSpPr/>
          <p:nvPr/>
        </p:nvGrpSpPr>
        <p:grpSpPr>
          <a:xfrm>
            <a:off x="824662" y="5223460"/>
            <a:ext cx="333588" cy="333588"/>
            <a:chOff x="825912" y="4824359"/>
            <a:chExt cx="333588" cy="333588"/>
          </a:xfrm>
          <a:solidFill>
            <a:srgbClr val="708235"/>
          </a:solidFill>
        </p:grpSpPr>
        <p:sp>
          <p:nvSpPr>
            <p:cNvPr id="15" name="Freeform 14">
              <a:extLst>
                <a:ext uri="{FF2B5EF4-FFF2-40B4-BE49-F238E27FC236}">
                  <a16:creationId xmlns:a16="http://schemas.microsoft.com/office/drawing/2014/main" id="{798CDFE2-95F4-8A87-E94A-8BCCD6EB90DE}"/>
                </a:ext>
              </a:extLst>
            </p:cNvPr>
            <p:cNvSpPr>
              <a:spLocks noEditPoints="1"/>
            </p:cNvSpPr>
            <p:nvPr/>
          </p:nvSpPr>
          <p:spPr bwMode="auto">
            <a:xfrm>
              <a:off x="825912" y="4824359"/>
              <a:ext cx="333588" cy="333588"/>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9" name="Freeform 15">
              <a:extLst>
                <a:ext uri="{FF2B5EF4-FFF2-40B4-BE49-F238E27FC236}">
                  <a16:creationId xmlns:a16="http://schemas.microsoft.com/office/drawing/2014/main" id="{930D43BA-87D5-D963-6FCB-5188FFE6266A}"/>
                </a:ext>
              </a:extLst>
            </p:cNvPr>
            <p:cNvSpPr>
              <a:spLocks/>
            </p:cNvSpPr>
            <p:nvPr/>
          </p:nvSpPr>
          <p:spPr bwMode="auto">
            <a:xfrm>
              <a:off x="911541" y="4929570"/>
              <a:ext cx="157852" cy="115862"/>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708235"/>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spTree>
    <p:extLst>
      <p:ext uri="{BB962C8B-B14F-4D97-AF65-F5344CB8AC3E}">
        <p14:creationId xmlns:p14="http://schemas.microsoft.com/office/powerpoint/2010/main" val="12369781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BE7B1-9ADD-3148-1989-9C3912048F3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7E0D24-ED50-4304-5379-C75E00CE727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26</a:t>
            </a:fld>
            <a:endParaRPr lang="en-US" dirty="0"/>
          </a:p>
        </p:txBody>
      </p:sp>
      <p:sp>
        <p:nvSpPr>
          <p:cNvPr id="8" name="Title 7">
            <a:extLst>
              <a:ext uri="{FF2B5EF4-FFF2-40B4-BE49-F238E27FC236}">
                <a16:creationId xmlns:a16="http://schemas.microsoft.com/office/drawing/2014/main" id="{5F929A06-F14C-B1C8-58AE-6C1AF59430CD}"/>
              </a:ext>
            </a:extLst>
          </p:cNvPr>
          <p:cNvSpPr>
            <a:spLocks noGrp="1"/>
          </p:cNvSpPr>
          <p:nvPr>
            <p:ph type="title"/>
          </p:nvPr>
        </p:nvSpPr>
        <p:spPr/>
        <p:txBody>
          <a:bodyPr/>
          <a:lstStyle/>
          <a:p>
            <a:r>
              <a:rPr lang="en-US" dirty="0"/>
              <a:t>When identifying abuse situations, utilize these  Handle with care measures</a:t>
            </a:r>
          </a:p>
        </p:txBody>
      </p:sp>
      <p:sp>
        <p:nvSpPr>
          <p:cNvPr id="11" name="Inhaltsplatzhalter 4">
            <a:extLst>
              <a:ext uri="{FF2B5EF4-FFF2-40B4-BE49-F238E27FC236}">
                <a16:creationId xmlns:a16="http://schemas.microsoft.com/office/drawing/2014/main" id="{73F5FBE1-9597-BE29-3EEE-B83550295853}"/>
              </a:ext>
            </a:extLst>
          </p:cNvPr>
          <p:cNvSpPr txBox="1">
            <a:spLocks/>
          </p:cNvSpPr>
          <p:nvPr/>
        </p:nvSpPr>
        <p:spPr>
          <a:xfrm>
            <a:off x="411129" y="1395661"/>
            <a:ext cx="7000323" cy="4687505"/>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800"/>
              </a:spcAft>
              <a:buNone/>
            </a:pPr>
            <a:r>
              <a:rPr lang="en-US" sz="1550" dirty="0">
                <a:solidFill>
                  <a:schemeClr val="tx1"/>
                </a:solidFill>
                <a:latin typeface="+mj-lt"/>
              </a:rPr>
              <a:t>Recognize risk factors of abuse, neglect and exploitation</a:t>
            </a:r>
          </a:p>
          <a:p>
            <a:pPr>
              <a:lnSpc>
                <a:spcPct val="100000"/>
              </a:lnSpc>
              <a:spcAft>
                <a:spcPts val="1800"/>
              </a:spcAft>
              <a:buFont typeface="Arial" panose="020B0604020202020204" pitchFamily="34" charset="0"/>
              <a:buChar char="•"/>
            </a:pPr>
            <a:r>
              <a:rPr lang="en-US" sz="1550" dirty="0">
                <a:solidFill>
                  <a:schemeClr val="tx1"/>
                </a:solidFill>
                <a:latin typeface="+mn-lt"/>
              </a:rPr>
              <a:t>Potential risk</a:t>
            </a:r>
          </a:p>
          <a:p>
            <a:pPr>
              <a:lnSpc>
                <a:spcPct val="100000"/>
              </a:lnSpc>
              <a:spcAft>
                <a:spcPts val="1800"/>
              </a:spcAft>
              <a:buFont typeface="Arial" panose="020B0604020202020204" pitchFamily="34" charset="0"/>
              <a:buChar char="•"/>
            </a:pPr>
            <a:r>
              <a:rPr lang="en-US" sz="1550" dirty="0">
                <a:solidFill>
                  <a:schemeClr val="tx1"/>
                </a:solidFill>
                <a:latin typeface="+mn-lt"/>
              </a:rPr>
              <a:t>Signs and symptoms</a:t>
            </a:r>
          </a:p>
          <a:p>
            <a:pPr marL="0" indent="0">
              <a:lnSpc>
                <a:spcPct val="100000"/>
              </a:lnSpc>
              <a:spcAft>
                <a:spcPts val="1800"/>
              </a:spcAft>
              <a:buNone/>
            </a:pPr>
            <a:r>
              <a:rPr lang="en-US" sz="1550" dirty="0">
                <a:solidFill>
                  <a:schemeClr val="tx1"/>
                </a:solidFill>
                <a:latin typeface="+mj-lt"/>
              </a:rPr>
              <a:t>Assess each situation</a:t>
            </a:r>
          </a:p>
          <a:p>
            <a:pPr>
              <a:lnSpc>
                <a:spcPct val="100000"/>
              </a:lnSpc>
              <a:spcAft>
                <a:spcPts val="1800"/>
              </a:spcAft>
              <a:buFont typeface="Arial" panose="020B0604020202020204" pitchFamily="34" charset="0"/>
              <a:buChar char="•"/>
            </a:pPr>
            <a:r>
              <a:rPr lang="en-US" sz="1550" dirty="0">
                <a:solidFill>
                  <a:schemeClr val="tx1"/>
                </a:solidFill>
                <a:latin typeface="+mn-lt"/>
              </a:rPr>
              <a:t>Presence of possible problems or factors that might contribute to tendencies.</a:t>
            </a:r>
          </a:p>
          <a:p>
            <a:pPr>
              <a:lnSpc>
                <a:spcPct val="100000"/>
              </a:lnSpc>
              <a:spcAft>
                <a:spcPts val="1800"/>
              </a:spcAft>
              <a:buFont typeface="Arial" panose="020B0604020202020204" pitchFamily="34" charset="0"/>
              <a:buChar char="•"/>
            </a:pPr>
            <a:r>
              <a:rPr lang="en-US" sz="1550" dirty="0">
                <a:solidFill>
                  <a:schemeClr val="tx1"/>
                </a:solidFill>
                <a:latin typeface="+mn-lt"/>
              </a:rPr>
              <a:t>Observation and inquiry (subject to privacy rights and level of cooperation).</a:t>
            </a:r>
          </a:p>
          <a:p>
            <a:pPr marL="0" indent="0">
              <a:lnSpc>
                <a:spcPct val="100000"/>
              </a:lnSpc>
              <a:spcAft>
                <a:spcPts val="1800"/>
              </a:spcAft>
              <a:buNone/>
            </a:pPr>
            <a:r>
              <a:rPr lang="en-US" sz="1550" dirty="0">
                <a:solidFill>
                  <a:schemeClr val="tx1"/>
                </a:solidFill>
                <a:latin typeface="+mj-lt"/>
              </a:rPr>
              <a:t>Prevention</a:t>
            </a:r>
          </a:p>
          <a:p>
            <a:pPr>
              <a:lnSpc>
                <a:spcPct val="100000"/>
              </a:lnSpc>
              <a:spcAft>
                <a:spcPts val="1800"/>
              </a:spcAft>
              <a:buFont typeface="Arial" panose="020B0604020202020204" pitchFamily="34" charset="0"/>
              <a:buChar char="•"/>
            </a:pPr>
            <a:r>
              <a:rPr lang="en-US" sz="1550" dirty="0">
                <a:solidFill>
                  <a:schemeClr val="tx1"/>
                </a:solidFill>
                <a:latin typeface="+mn-lt"/>
              </a:rPr>
              <a:t>If risk is determined, include specific plan-of-care interventions to reduce risk.</a:t>
            </a:r>
          </a:p>
          <a:p>
            <a:pPr>
              <a:lnSpc>
                <a:spcPct val="100000"/>
              </a:lnSpc>
              <a:spcAft>
                <a:spcPts val="1800"/>
              </a:spcAft>
              <a:buFont typeface="Arial" panose="020B0604020202020204" pitchFamily="34" charset="0"/>
              <a:buChar char="•"/>
            </a:pPr>
            <a:r>
              <a:rPr lang="en-US" sz="1550" dirty="0">
                <a:solidFill>
                  <a:schemeClr val="tx1"/>
                </a:solidFill>
                <a:latin typeface="+mn-lt"/>
              </a:rPr>
              <a:t>Intervention</a:t>
            </a:r>
          </a:p>
          <a:p>
            <a:pPr>
              <a:lnSpc>
                <a:spcPct val="100000"/>
              </a:lnSpc>
              <a:spcAft>
                <a:spcPts val="1800"/>
              </a:spcAft>
              <a:buFont typeface="Arial" panose="020B0604020202020204" pitchFamily="34" charset="0"/>
              <a:buChar char="•"/>
            </a:pPr>
            <a:r>
              <a:rPr lang="en-US" sz="1550" dirty="0">
                <a:solidFill>
                  <a:schemeClr val="tx1"/>
                </a:solidFill>
                <a:latin typeface="+mn-lt"/>
              </a:rPr>
              <a:t>Reporting</a:t>
            </a:r>
          </a:p>
        </p:txBody>
      </p:sp>
      <p:pic>
        <p:nvPicPr>
          <p:cNvPr id="27" name="Graphic 26">
            <a:extLst>
              <a:ext uri="{FF2B5EF4-FFF2-40B4-BE49-F238E27FC236}">
                <a16:creationId xmlns:a16="http://schemas.microsoft.com/office/drawing/2014/main" id="{5B959091-8921-155F-A074-8B534B18572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64868" y="2242825"/>
            <a:ext cx="2101385" cy="2101385"/>
          </a:xfrm>
          <a:prstGeom prst="rect">
            <a:avLst/>
          </a:prstGeom>
        </p:spPr>
      </p:pic>
    </p:spTree>
    <p:extLst>
      <p:ext uri="{BB962C8B-B14F-4D97-AF65-F5344CB8AC3E}">
        <p14:creationId xmlns:p14="http://schemas.microsoft.com/office/powerpoint/2010/main" val="34364858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192C43-C0BE-3E87-3BBF-9BC318CD6158}"/>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27</a:t>
            </a:fld>
            <a:endParaRPr lang="en-US" dirty="0"/>
          </a:p>
        </p:txBody>
      </p:sp>
      <p:sp>
        <p:nvSpPr>
          <p:cNvPr id="3" name="Title 2">
            <a:extLst>
              <a:ext uri="{FF2B5EF4-FFF2-40B4-BE49-F238E27FC236}">
                <a16:creationId xmlns:a16="http://schemas.microsoft.com/office/drawing/2014/main" id="{98CFB961-5F87-8144-581A-DCF17E47E22C}"/>
              </a:ext>
            </a:extLst>
          </p:cNvPr>
          <p:cNvSpPr>
            <a:spLocks noGrp="1"/>
          </p:cNvSpPr>
          <p:nvPr>
            <p:ph type="title"/>
          </p:nvPr>
        </p:nvSpPr>
        <p:spPr/>
        <p:txBody>
          <a:bodyPr/>
          <a:lstStyle/>
          <a:p>
            <a:r>
              <a:rPr lang="en-US" dirty="0"/>
              <a:t>Report of Abuse, Neglect or Exploitation</a:t>
            </a:r>
          </a:p>
        </p:txBody>
      </p:sp>
      <p:sp>
        <p:nvSpPr>
          <p:cNvPr id="4" name="TextBox 3">
            <a:extLst>
              <a:ext uri="{FF2B5EF4-FFF2-40B4-BE49-F238E27FC236}">
                <a16:creationId xmlns:a16="http://schemas.microsoft.com/office/drawing/2014/main" id="{9F3146A2-AEC6-18B3-5A46-F58269723752}"/>
              </a:ext>
            </a:extLst>
          </p:cNvPr>
          <p:cNvSpPr txBox="1"/>
          <p:nvPr/>
        </p:nvSpPr>
        <p:spPr>
          <a:xfrm>
            <a:off x="355963" y="1008664"/>
            <a:ext cx="11419506" cy="3477875"/>
          </a:xfrm>
          <a:prstGeom prst="rect">
            <a:avLst/>
          </a:prstGeom>
          <a:noFill/>
        </p:spPr>
        <p:txBody>
          <a:bodyPr wrap="square">
            <a:spAutoFit/>
          </a:bodyPr>
          <a:lstStyle/>
          <a:p>
            <a:pPr>
              <a:spcBef>
                <a:spcPts val="1200"/>
              </a:spcBef>
            </a:pPr>
            <a:r>
              <a:rPr lang="en-US" sz="1600" b="1" dirty="0">
                <a:solidFill>
                  <a:schemeClr val="accent6">
                    <a:lumMod val="10000"/>
                  </a:schemeClr>
                </a:solidFill>
              </a:rPr>
              <a:t>Although the law requires all persons to report suspected abuse, neglect and/or exploitation, certain professionals have a specific responsibility to report. These include, but are not limited to:</a:t>
            </a:r>
          </a:p>
          <a:p>
            <a:pPr marL="285750" indent="-285750">
              <a:spcBef>
                <a:spcPts val="1200"/>
              </a:spcBef>
              <a:buFont typeface="Arial" panose="020B0604020202020204" pitchFamily="34" charset="0"/>
              <a:buChar char="•"/>
            </a:pPr>
            <a:r>
              <a:rPr lang="en-US" sz="1600" dirty="0">
                <a:solidFill>
                  <a:schemeClr val="accent6">
                    <a:lumMod val="10000"/>
                  </a:schemeClr>
                </a:solidFill>
              </a:rPr>
              <a:t>Physicians, osteopaths, medical examiners, chiropractors, nurses or hospital personnel engaged in the admission, examination or care and treatment of elderly or disabled adults.</a:t>
            </a:r>
          </a:p>
          <a:p>
            <a:pPr marL="285750" indent="-285750">
              <a:spcBef>
                <a:spcPts val="1200"/>
              </a:spcBef>
              <a:buFont typeface="Arial" panose="020B0604020202020204" pitchFamily="34" charset="0"/>
              <a:buChar char="•"/>
            </a:pPr>
            <a:r>
              <a:rPr lang="en-US" sz="1600" dirty="0">
                <a:solidFill>
                  <a:schemeClr val="accent6">
                    <a:lumMod val="10000"/>
                  </a:schemeClr>
                </a:solidFill>
              </a:rPr>
              <a:t>Health and mental health professionals not listed above.</a:t>
            </a:r>
          </a:p>
          <a:p>
            <a:pPr marL="285750" indent="-285750">
              <a:spcBef>
                <a:spcPts val="1200"/>
              </a:spcBef>
              <a:buFont typeface="Arial" panose="020B0604020202020204" pitchFamily="34" charset="0"/>
              <a:buChar char="•"/>
            </a:pPr>
            <a:r>
              <a:rPr lang="en-US" sz="1600" dirty="0">
                <a:solidFill>
                  <a:schemeClr val="accent6">
                    <a:lumMod val="10000"/>
                  </a:schemeClr>
                </a:solidFill>
              </a:rPr>
              <a:t>Nursing home staff, adult-living facility staff, adult day-care-center staff, social worker, or other professional adult-care, residential or institutional staff.</a:t>
            </a:r>
          </a:p>
          <a:p>
            <a:pPr marL="285750" indent="-285750">
              <a:spcBef>
                <a:spcPts val="1200"/>
              </a:spcBef>
              <a:buFont typeface="Arial" panose="020B0604020202020204" pitchFamily="34" charset="0"/>
              <a:buChar char="•"/>
            </a:pPr>
            <a:r>
              <a:rPr lang="en-US" sz="1600" dirty="0">
                <a:solidFill>
                  <a:schemeClr val="accent6">
                    <a:lumMod val="10000"/>
                  </a:schemeClr>
                </a:solidFill>
              </a:rPr>
              <a:t>State, county or municipal criminal justice employees or law enforcement officers.</a:t>
            </a:r>
          </a:p>
          <a:p>
            <a:pPr marL="285750" indent="-285750">
              <a:spcBef>
                <a:spcPts val="1200"/>
              </a:spcBef>
              <a:buFont typeface="Arial" panose="020B0604020202020204" pitchFamily="34" charset="0"/>
              <a:buChar char="•"/>
            </a:pPr>
            <a:r>
              <a:rPr lang="en-US" sz="1600" dirty="0">
                <a:solidFill>
                  <a:schemeClr val="accent6">
                    <a:lumMod val="10000"/>
                  </a:schemeClr>
                </a:solidFill>
              </a:rPr>
              <a:t>Human Rights Advocacy Committee (HRAC) and Long-Term-Care Ombudsman Council (LTCOC) members.</a:t>
            </a:r>
          </a:p>
          <a:p>
            <a:pPr marL="285750" indent="-285750">
              <a:spcBef>
                <a:spcPts val="1200"/>
              </a:spcBef>
              <a:buFont typeface="Arial" panose="020B0604020202020204" pitchFamily="34" charset="0"/>
              <a:buChar char="•"/>
            </a:pPr>
            <a:r>
              <a:rPr lang="en-US" sz="1600" dirty="0">
                <a:solidFill>
                  <a:schemeClr val="accent6">
                    <a:lumMod val="10000"/>
                  </a:schemeClr>
                </a:solidFill>
              </a:rPr>
              <a:t>Banks, savings and loan or credit union officers, trustees or employees.</a:t>
            </a:r>
          </a:p>
        </p:txBody>
      </p:sp>
    </p:spTree>
    <p:extLst>
      <p:ext uri="{BB962C8B-B14F-4D97-AF65-F5344CB8AC3E}">
        <p14:creationId xmlns:p14="http://schemas.microsoft.com/office/powerpoint/2010/main" val="4084078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Mandated Power</a:t>
            </a:r>
          </a:p>
        </p:txBody>
      </p:sp>
      <p:sp>
        <p:nvSpPr>
          <p:cNvPr id="5" name="TextBox 4">
            <a:extLst>
              <a:ext uri="{FF2B5EF4-FFF2-40B4-BE49-F238E27FC236}">
                <a16:creationId xmlns:a16="http://schemas.microsoft.com/office/drawing/2014/main" id="{0A381EBF-40A4-4842-8143-B290171D15DF}"/>
              </a:ext>
              <a:ext uri="{C183D7F6-B498-43B3-948B-1728B52AA6E4}">
                <adec:decorative xmlns:adec="http://schemas.microsoft.com/office/drawing/2017/decorative" val="0"/>
              </a:ext>
            </a:extLst>
          </p:cNvPr>
          <p:cNvSpPr txBox="1"/>
          <p:nvPr/>
        </p:nvSpPr>
        <p:spPr>
          <a:xfrm>
            <a:off x="616219" y="2354749"/>
            <a:ext cx="10554544" cy="923330"/>
          </a:xfrm>
          <a:prstGeom prst="rect">
            <a:avLst/>
          </a:prstGeom>
          <a:noFill/>
        </p:spPr>
        <p:txBody>
          <a:bodyPr wrap="square">
            <a:spAutoFit/>
          </a:bodyPr>
          <a:lstStyle/>
          <a:p>
            <a:pPr>
              <a:spcBef>
                <a:spcPts val="1200"/>
              </a:spcBef>
            </a:pPr>
            <a:r>
              <a:rPr lang="en-US" dirty="0">
                <a:solidFill>
                  <a:schemeClr val="accent6">
                    <a:lumMod val="10000"/>
                  </a:schemeClr>
                </a:solidFill>
              </a:rPr>
              <a:t>A mandated reporter is an individual who is required by law to report situations immediately in which he/she suspects an adult may have been abused, neglected or exploited or is at risk of being abused, neglected or exploited.</a:t>
            </a:r>
          </a:p>
        </p:txBody>
      </p:sp>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28</a:t>
            </a:fld>
            <a:endParaRPr lang="en-US" dirty="0"/>
          </a:p>
        </p:txBody>
      </p:sp>
    </p:spTree>
    <p:extLst>
      <p:ext uri="{BB962C8B-B14F-4D97-AF65-F5344CB8AC3E}">
        <p14:creationId xmlns:p14="http://schemas.microsoft.com/office/powerpoint/2010/main" val="1669932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B614F-8A4A-8EEB-7DD6-E6145CCA368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3F0941E-E291-D9D4-01FC-A6A2E5D586B1}"/>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29</a:t>
            </a:fld>
            <a:endParaRPr lang="en-US" dirty="0"/>
          </a:p>
        </p:txBody>
      </p:sp>
      <p:sp>
        <p:nvSpPr>
          <p:cNvPr id="8" name="Title 7">
            <a:extLst>
              <a:ext uri="{FF2B5EF4-FFF2-40B4-BE49-F238E27FC236}">
                <a16:creationId xmlns:a16="http://schemas.microsoft.com/office/drawing/2014/main" id="{898715EC-555E-E027-E315-82D5CBC4AABC}"/>
              </a:ext>
            </a:extLst>
          </p:cNvPr>
          <p:cNvSpPr>
            <a:spLocks noGrp="1"/>
          </p:cNvSpPr>
          <p:nvPr>
            <p:ph type="title"/>
          </p:nvPr>
        </p:nvSpPr>
        <p:spPr/>
        <p:txBody>
          <a:bodyPr/>
          <a:lstStyle/>
          <a:p>
            <a:r>
              <a:rPr lang="en-US" dirty="0"/>
              <a:t>Rights of Mandated Reporters</a:t>
            </a:r>
          </a:p>
        </p:txBody>
      </p:sp>
      <p:sp>
        <p:nvSpPr>
          <p:cNvPr id="11" name="Inhaltsplatzhalter 4">
            <a:extLst>
              <a:ext uri="{FF2B5EF4-FFF2-40B4-BE49-F238E27FC236}">
                <a16:creationId xmlns:a16="http://schemas.microsoft.com/office/drawing/2014/main" id="{66708739-22C8-D3AB-743B-021C91D4D7B4}"/>
              </a:ext>
            </a:extLst>
          </p:cNvPr>
          <p:cNvSpPr txBox="1">
            <a:spLocks/>
          </p:cNvSpPr>
          <p:nvPr/>
        </p:nvSpPr>
        <p:spPr>
          <a:xfrm>
            <a:off x="411129" y="1183907"/>
            <a:ext cx="6143675" cy="2723950"/>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133"/>
              </a:lnSpc>
              <a:spcAft>
                <a:spcPts val="1800"/>
              </a:spcAft>
              <a:buNone/>
            </a:pPr>
            <a:r>
              <a:rPr lang="en-US" sz="1600" dirty="0">
                <a:solidFill>
                  <a:schemeClr val="tx1"/>
                </a:solidFill>
                <a:latin typeface="+mj-lt"/>
              </a:rPr>
              <a:t>Most states allow for:</a:t>
            </a:r>
          </a:p>
          <a:p>
            <a:pPr>
              <a:lnSpc>
                <a:spcPts val="2133"/>
              </a:lnSpc>
              <a:spcAft>
                <a:spcPts val="1800"/>
              </a:spcAft>
              <a:buFont typeface="Arial" panose="020B0604020202020204" pitchFamily="34" charset="0"/>
              <a:buChar char="•"/>
            </a:pPr>
            <a:r>
              <a:rPr lang="en-US" sz="1600" dirty="0">
                <a:solidFill>
                  <a:schemeClr val="tx1"/>
                </a:solidFill>
                <a:latin typeface="+mn-lt"/>
              </a:rPr>
              <a:t>Immunity from civil and criminal liability unless the report was made in bad faith or with malicious intent.</a:t>
            </a:r>
          </a:p>
          <a:p>
            <a:pPr>
              <a:lnSpc>
                <a:spcPts val="2133"/>
              </a:lnSpc>
              <a:spcAft>
                <a:spcPts val="1800"/>
              </a:spcAft>
              <a:buFont typeface="Arial" panose="020B0604020202020204" pitchFamily="34" charset="0"/>
              <a:buChar char="•"/>
            </a:pPr>
            <a:r>
              <a:rPr lang="en-US" sz="1600" dirty="0">
                <a:solidFill>
                  <a:schemeClr val="tx1"/>
                </a:solidFill>
                <a:latin typeface="+mn-lt"/>
              </a:rPr>
              <a:t>Identity protection; your consent must be given to reveal                your identify.</a:t>
            </a:r>
          </a:p>
          <a:p>
            <a:pPr>
              <a:lnSpc>
                <a:spcPts val="2133"/>
              </a:lnSpc>
              <a:spcAft>
                <a:spcPts val="1800"/>
              </a:spcAft>
              <a:buFont typeface="Arial" panose="020B0604020202020204" pitchFamily="34" charset="0"/>
              <a:buChar char="•"/>
            </a:pPr>
            <a:r>
              <a:rPr lang="en-US" sz="1600" dirty="0">
                <a:solidFill>
                  <a:schemeClr val="tx1"/>
                </a:solidFill>
                <a:latin typeface="+mn-lt"/>
              </a:rPr>
              <a:t>The court may order the identity of the reporter revealed. The court can then release confidential information without penalty.</a:t>
            </a:r>
          </a:p>
        </p:txBody>
      </p:sp>
      <p:pic>
        <p:nvPicPr>
          <p:cNvPr id="3" name="Graphic 2">
            <a:extLst>
              <a:ext uri="{FF2B5EF4-FFF2-40B4-BE49-F238E27FC236}">
                <a16:creationId xmlns:a16="http://schemas.microsoft.com/office/drawing/2014/main" id="{E579AFCC-E509-CD0C-3B55-2B101B8740CE}"/>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912995" y="1840178"/>
            <a:ext cx="2373798" cy="2373798"/>
          </a:xfrm>
          <a:prstGeom prst="rect">
            <a:avLst/>
          </a:prstGeom>
        </p:spPr>
      </p:pic>
    </p:spTree>
    <p:extLst>
      <p:ext uri="{BB962C8B-B14F-4D97-AF65-F5344CB8AC3E}">
        <p14:creationId xmlns:p14="http://schemas.microsoft.com/office/powerpoint/2010/main" val="903406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353067-E616-4067-8874-0BD947616076}"/>
              </a:ext>
            </a:extLst>
          </p:cNvPr>
          <p:cNvSpPr>
            <a:spLocks noGrp="1"/>
          </p:cNvSpPr>
          <p:nvPr>
            <p:ph type="title"/>
          </p:nvPr>
        </p:nvSpPr>
        <p:spPr/>
        <p:txBody>
          <a:bodyPr/>
          <a:lstStyle/>
          <a:p>
            <a:r>
              <a:rPr lang="en-US" dirty="0"/>
              <a:t>What is Abuse?</a:t>
            </a:r>
          </a:p>
        </p:txBody>
      </p:sp>
      <p:sp>
        <p:nvSpPr>
          <p:cNvPr id="25" name="Inhaltsplatzhalter 4">
            <a:extLst>
              <a:ext uri="{FF2B5EF4-FFF2-40B4-BE49-F238E27FC236}">
                <a16:creationId xmlns:a16="http://schemas.microsoft.com/office/drawing/2014/main" id="{57626DDD-479D-4AD4-A530-65C0F35C3A37}"/>
              </a:ext>
            </a:extLst>
          </p:cNvPr>
          <p:cNvSpPr txBox="1">
            <a:spLocks/>
          </p:cNvSpPr>
          <p:nvPr/>
        </p:nvSpPr>
        <p:spPr>
          <a:xfrm>
            <a:off x="1010642" y="1191016"/>
            <a:ext cx="6077552" cy="4911898"/>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ts val="2133"/>
              </a:lnSpc>
              <a:spcAft>
                <a:spcPts val="1200"/>
              </a:spcAft>
              <a:buNone/>
            </a:pPr>
            <a:r>
              <a:rPr lang="en-US" sz="1600" dirty="0">
                <a:solidFill>
                  <a:schemeClr val="tx1"/>
                </a:solidFill>
                <a:latin typeface="+mn-lt"/>
              </a:rPr>
              <a:t>Non-accidental infliction of physical and/or emotional harm.</a:t>
            </a:r>
          </a:p>
          <a:p>
            <a:pPr marL="0" indent="0">
              <a:lnSpc>
                <a:spcPts val="2133"/>
              </a:lnSpc>
              <a:spcAft>
                <a:spcPts val="1200"/>
              </a:spcAft>
              <a:buNone/>
            </a:pPr>
            <a:r>
              <a:rPr lang="en-US" sz="1600" dirty="0">
                <a:solidFill>
                  <a:schemeClr val="tx1"/>
                </a:solidFill>
                <a:latin typeface="+mn-lt"/>
              </a:rPr>
              <a:t>Sexual abuse upon a disabled adult or an elderly person by a relative, caregiver, household  member or any other person.</a:t>
            </a:r>
          </a:p>
          <a:p>
            <a:pPr marL="0" indent="0">
              <a:lnSpc>
                <a:spcPts val="2133"/>
              </a:lnSpc>
              <a:spcAft>
                <a:spcPts val="1200"/>
              </a:spcAft>
              <a:buNone/>
            </a:pPr>
            <a:r>
              <a:rPr lang="en-US" sz="1600" dirty="0">
                <a:solidFill>
                  <a:schemeClr val="tx1"/>
                </a:solidFill>
                <a:latin typeface="+mn-lt"/>
              </a:rPr>
              <a:t>Active encouragement of any person by a relative, caregiver or household member to commit  an act that inflicts or could reasonably be expected to result in physical or psychological/emotional injury to a disabled adult or an elderly person.</a:t>
            </a:r>
          </a:p>
        </p:txBody>
      </p:sp>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3</a:t>
            </a:fld>
            <a:endParaRPr lang="en-US" dirty="0"/>
          </a:p>
        </p:txBody>
      </p:sp>
      <p:grpSp>
        <p:nvGrpSpPr>
          <p:cNvPr id="12" name="Group 11">
            <a:extLst>
              <a:ext uri="{FF2B5EF4-FFF2-40B4-BE49-F238E27FC236}">
                <a16:creationId xmlns:a16="http://schemas.microsoft.com/office/drawing/2014/main" id="{33144AD7-C365-4BEB-A16F-D56944BE7436}"/>
              </a:ext>
              <a:ext uri="{C183D7F6-B498-43B3-948B-1728B52AA6E4}">
                <adec:decorative xmlns:adec="http://schemas.microsoft.com/office/drawing/2017/decorative" val="1"/>
              </a:ext>
            </a:extLst>
          </p:cNvPr>
          <p:cNvGrpSpPr/>
          <p:nvPr/>
        </p:nvGrpSpPr>
        <p:grpSpPr>
          <a:xfrm>
            <a:off x="411972" y="1132078"/>
            <a:ext cx="399238" cy="399238"/>
            <a:chOff x="2133600" y="3181350"/>
            <a:chExt cx="1362075" cy="1362075"/>
          </a:xfrm>
          <a:solidFill>
            <a:srgbClr val="1378B4"/>
          </a:solidFill>
        </p:grpSpPr>
        <p:sp>
          <p:nvSpPr>
            <p:cNvPr id="15" name="Freeform 14">
              <a:extLst>
                <a:ext uri="{FF2B5EF4-FFF2-40B4-BE49-F238E27FC236}">
                  <a16:creationId xmlns:a16="http://schemas.microsoft.com/office/drawing/2014/main" id="{69A237AE-12AF-4BE5-B50A-6E2D7923A47C}"/>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6" name="Freeform 15">
              <a:extLst>
                <a:ext uri="{FF2B5EF4-FFF2-40B4-BE49-F238E27FC236}">
                  <a16:creationId xmlns:a16="http://schemas.microsoft.com/office/drawing/2014/main" id="{10AEC34D-9883-4516-A829-95B761A6881D}"/>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pic>
        <p:nvPicPr>
          <p:cNvPr id="26" name="Graphic 25">
            <a:extLst>
              <a:ext uri="{FF2B5EF4-FFF2-40B4-BE49-F238E27FC236}">
                <a16:creationId xmlns:a16="http://schemas.microsoft.com/office/drawing/2014/main" id="{14B657F7-3B46-488D-A1CD-38E7A585551F}"/>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33806" y="2105876"/>
            <a:ext cx="2243154" cy="2243154"/>
          </a:xfrm>
          <a:prstGeom prst="rect">
            <a:avLst/>
          </a:prstGeom>
        </p:spPr>
      </p:pic>
      <p:grpSp>
        <p:nvGrpSpPr>
          <p:cNvPr id="17" name="Group 16">
            <a:extLst>
              <a:ext uri="{FF2B5EF4-FFF2-40B4-BE49-F238E27FC236}">
                <a16:creationId xmlns:a16="http://schemas.microsoft.com/office/drawing/2014/main" id="{A3A5FA56-C8AB-4FD5-8C7D-425C5B4ECEB1}"/>
              </a:ext>
              <a:ext uri="{C183D7F6-B498-43B3-948B-1728B52AA6E4}">
                <adec:decorative xmlns:adec="http://schemas.microsoft.com/office/drawing/2017/decorative" val="1"/>
              </a:ext>
            </a:extLst>
          </p:cNvPr>
          <p:cNvGrpSpPr/>
          <p:nvPr/>
        </p:nvGrpSpPr>
        <p:grpSpPr>
          <a:xfrm>
            <a:off x="411130" y="1629546"/>
            <a:ext cx="399238" cy="399238"/>
            <a:chOff x="2133600" y="3181350"/>
            <a:chExt cx="1362075" cy="1362075"/>
          </a:xfrm>
          <a:solidFill>
            <a:srgbClr val="1378B4"/>
          </a:solidFill>
        </p:grpSpPr>
        <p:sp>
          <p:nvSpPr>
            <p:cNvPr id="18" name="Freeform 14">
              <a:extLst>
                <a:ext uri="{FF2B5EF4-FFF2-40B4-BE49-F238E27FC236}">
                  <a16:creationId xmlns:a16="http://schemas.microsoft.com/office/drawing/2014/main" id="{5D44629F-1A10-4AA1-B122-0574D43B5E52}"/>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19" name="Freeform 15">
              <a:extLst>
                <a:ext uri="{FF2B5EF4-FFF2-40B4-BE49-F238E27FC236}">
                  <a16:creationId xmlns:a16="http://schemas.microsoft.com/office/drawing/2014/main" id="{3893C945-20A6-49AD-B6A5-632EF3378ED8}"/>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grpSp>
        <p:nvGrpSpPr>
          <p:cNvPr id="28" name="Group 27">
            <a:extLst>
              <a:ext uri="{FF2B5EF4-FFF2-40B4-BE49-F238E27FC236}">
                <a16:creationId xmlns:a16="http://schemas.microsoft.com/office/drawing/2014/main" id="{1544FBEB-D32B-4E1C-8F4E-20817F766CB3}"/>
              </a:ext>
              <a:ext uri="{C183D7F6-B498-43B3-948B-1728B52AA6E4}">
                <adec:decorative xmlns:adec="http://schemas.microsoft.com/office/drawing/2017/decorative" val="1"/>
              </a:ext>
            </a:extLst>
          </p:cNvPr>
          <p:cNvGrpSpPr/>
          <p:nvPr/>
        </p:nvGrpSpPr>
        <p:grpSpPr>
          <a:xfrm>
            <a:off x="411130" y="2327257"/>
            <a:ext cx="399238" cy="399238"/>
            <a:chOff x="2133600" y="3181350"/>
            <a:chExt cx="1362075" cy="1362075"/>
          </a:xfrm>
          <a:solidFill>
            <a:srgbClr val="1378B4"/>
          </a:solidFill>
        </p:grpSpPr>
        <p:sp>
          <p:nvSpPr>
            <p:cNvPr id="29" name="Freeform 14">
              <a:extLst>
                <a:ext uri="{FF2B5EF4-FFF2-40B4-BE49-F238E27FC236}">
                  <a16:creationId xmlns:a16="http://schemas.microsoft.com/office/drawing/2014/main" id="{59C37C02-8DF0-41B7-8122-A504CA0A2584}"/>
                </a:ext>
              </a:extLst>
            </p:cNvPr>
            <p:cNvSpPr>
              <a:spLocks noEditPoints="1"/>
            </p:cNvSpPr>
            <p:nvPr/>
          </p:nvSpPr>
          <p:spPr bwMode="auto">
            <a:xfrm>
              <a:off x="2133600" y="3181350"/>
              <a:ext cx="1362075" cy="1362075"/>
            </a:xfrm>
            <a:custGeom>
              <a:avLst/>
              <a:gdLst>
                <a:gd name="T0" fmla="*/ 1428 w 3432"/>
                <a:gd name="T1" fmla="*/ 253 h 3432"/>
                <a:gd name="T2" fmla="*/ 1073 w 3432"/>
                <a:gd name="T3" fmla="*/ 371 h 3432"/>
                <a:gd name="T4" fmla="*/ 763 w 3432"/>
                <a:gd name="T5" fmla="*/ 570 h 3432"/>
                <a:gd name="T6" fmla="*/ 513 w 3432"/>
                <a:gd name="T7" fmla="*/ 836 h 3432"/>
                <a:gd name="T8" fmla="*/ 334 w 3432"/>
                <a:gd name="T9" fmla="*/ 1158 h 3432"/>
                <a:gd name="T10" fmla="*/ 237 w 3432"/>
                <a:gd name="T11" fmla="*/ 1522 h 3432"/>
                <a:gd name="T12" fmla="*/ 237 w 3432"/>
                <a:gd name="T13" fmla="*/ 1910 h 3432"/>
                <a:gd name="T14" fmla="*/ 334 w 3432"/>
                <a:gd name="T15" fmla="*/ 2274 h 3432"/>
                <a:gd name="T16" fmla="*/ 513 w 3432"/>
                <a:gd name="T17" fmla="*/ 2596 h 3432"/>
                <a:gd name="T18" fmla="*/ 763 w 3432"/>
                <a:gd name="T19" fmla="*/ 2862 h 3432"/>
                <a:gd name="T20" fmla="*/ 1073 w 3432"/>
                <a:gd name="T21" fmla="*/ 3061 h 3432"/>
                <a:gd name="T22" fmla="*/ 1428 w 3432"/>
                <a:gd name="T23" fmla="*/ 3179 h 3432"/>
                <a:gd name="T24" fmla="*/ 1814 w 3432"/>
                <a:gd name="T25" fmla="*/ 3204 h 3432"/>
                <a:gd name="T26" fmla="*/ 2187 w 3432"/>
                <a:gd name="T27" fmla="*/ 3130 h 3432"/>
                <a:gd name="T28" fmla="*/ 2520 w 3432"/>
                <a:gd name="T29" fmla="*/ 2971 h 3432"/>
                <a:gd name="T30" fmla="*/ 2802 w 3432"/>
                <a:gd name="T31" fmla="*/ 2737 h 3432"/>
                <a:gd name="T32" fmla="*/ 3018 w 3432"/>
                <a:gd name="T33" fmla="*/ 2441 h 3432"/>
                <a:gd name="T34" fmla="*/ 3157 w 3432"/>
                <a:gd name="T35" fmla="*/ 2097 h 3432"/>
                <a:gd name="T36" fmla="*/ 3207 w 3432"/>
                <a:gd name="T37" fmla="*/ 1716 h 3432"/>
                <a:gd name="T38" fmla="*/ 3157 w 3432"/>
                <a:gd name="T39" fmla="*/ 1335 h 3432"/>
                <a:gd name="T40" fmla="*/ 3018 w 3432"/>
                <a:gd name="T41" fmla="*/ 991 h 3432"/>
                <a:gd name="T42" fmla="*/ 2802 w 3432"/>
                <a:gd name="T43" fmla="*/ 695 h 3432"/>
                <a:gd name="T44" fmla="*/ 2520 w 3432"/>
                <a:gd name="T45" fmla="*/ 461 h 3432"/>
                <a:gd name="T46" fmla="*/ 2187 w 3432"/>
                <a:gd name="T47" fmla="*/ 302 h 3432"/>
                <a:gd name="T48" fmla="*/ 1814 w 3432"/>
                <a:gd name="T49" fmla="*/ 228 h 3432"/>
                <a:gd name="T50" fmla="*/ 1923 w 3432"/>
                <a:gd name="T51" fmla="*/ 12 h 3432"/>
                <a:gd name="T52" fmla="*/ 2314 w 3432"/>
                <a:gd name="T53" fmla="*/ 107 h 3432"/>
                <a:gd name="T54" fmla="*/ 2664 w 3432"/>
                <a:gd name="T55" fmla="*/ 287 h 3432"/>
                <a:gd name="T56" fmla="*/ 2963 w 3432"/>
                <a:gd name="T57" fmla="*/ 538 h 3432"/>
                <a:gd name="T58" fmla="*/ 3197 w 3432"/>
                <a:gd name="T59" fmla="*/ 851 h 3432"/>
                <a:gd name="T60" fmla="*/ 3356 w 3432"/>
                <a:gd name="T61" fmla="*/ 1213 h 3432"/>
                <a:gd name="T62" fmla="*/ 3429 w 3432"/>
                <a:gd name="T63" fmla="*/ 1612 h 3432"/>
                <a:gd name="T64" fmla="*/ 3404 w 3432"/>
                <a:gd name="T65" fmla="*/ 2024 h 3432"/>
                <a:gd name="T66" fmla="*/ 3287 w 3432"/>
                <a:gd name="T67" fmla="*/ 2406 h 3432"/>
                <a:gd name="T68" fmla="*/ 3089 w 3432"/>
                <a:gd name="T69" fmla="*/ 2745 h 3432"/>
                <a:gd name="T70" fmla="*/ 2820 w 3432"/>
                <a:gd name="T71" fmla="*/ 3027 h 3432"/>
                <a:gd name="T72" fmla="*/ 2495 w 3432"/>
                <a:gd name="T73" fmla="*/ 3245 h 3432"/>
                <a:gd name="T74" fmla="*/ 2123 w 3432"/>
                <a:gd name="T75" fmla="*/ 3383 h 3432"/>
                <a:gd name="T76" fmla="*/ 1715 w 3432"/>
                <a:gd name="T77" fmla="*/ 3432 h 3432"/>
                <a:gd name="T78" fmla="*/ 1309 w 3432"/>
                <a:gd name="T79" fmla="*/ 3383 h 3432"/>
                <a:gd name="T80" fmla="*/ 937 w 3432"/>
                <a:gd name="T81" fmla="*/ 3245 h 3432"/>
                <a:gd name="T82" fmla="*/ 610 w 3432"/>
                <a:gd name="T83" fmla="*/ 3027 h 3432"/>
                <a:gd name="T84" fmla="*/ 343 w 3432"/>
                <a:gd name="T85" fmla="*/ 2745 h 3432"/>
                <a:gd name="T86" fmla="*/ 145 w 3432"/>
                <a:gd name="T87" fmla="*/ 2406 h 3432"/>
                <a:gd name="T88" fmla="*/ 28 w 3432"/>
                <a:gd name="T89" fmla="*/ 2024 h 3432"/>
                <a:gd name="T90" fmla="*/ 3 w 3432"/>
                <a:gd name="T91" fmla="*/ 1612 h 3432"/>
                <a:gd name="T92" fmla="*/ 76 w 3432"/>
                <a:gd name="T93" fmla="*/ 1213 h 3432"/>
                <a:gd name="T94" fmla="*/ 235 w 3432"/>
                <a:gd name="T95" fmla="*/ 851 h 3432"/>
                <a:gd name="T96" fmla="*/ 469 w 3432"/>
                <a:gd name="T97" fmla="*/ 538 h 3432"/>
                <a:gd name="T98" fmla="*/ 768 w 3432"/>
                <a:gd name="T99" fmla="*/ 287 h 3432"/>
                <a:gd name="T100" fmla="*/ 1118 w 3432"/>
                <a:gd name="T101" fmla="*/ 107 h 3432"/>
                <a:gd name="T102" fmla="*/ 1509 w 3432"/>
                <a:gd name="T103" fmla="*/ 12 h 3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32" h="3432">
                  <a:moveTo>
                    <a:pt x="1715" y="225"/>
                  </a:moveTo>
                  <a:lnTo>
                    <a:pt x="1618" y="228"/>
                  </a:lnTo>
                  <a:lnTo>
                    <a:pt x="1522" y="237"/>
                  </a:lnTo>
                  <a:lnTo>
                    <a:pt x="1428" y="253"/>
                  </a:lnTo>
                  <a:lnTo>
                    <a:pt x="1335" y="275"/>
                  </a:lnTo>
                  <a:lnTo>
                    <a:pt x="1245" y="302"/>
                  </a:lnTo>
                  <a:lnTo>
                    <a:pt x="1158" y="334"/>
                  </a:lnTo>
                  <a:lnTo>
                    <a:pt x="1073" y="371"/>
                  </a:lnTo>
                  <a:lnTo>
                    <a:pt x="991" y="414"/>
                  </a:lnTo>
                  <a:lnTo>
                    <a:pt x="912" y="461"/>
                  </a:lnTo>
                  <a:lnTo>
                    <a:pt x="836" y="513"/>
                  </a:lnTo>
                  <a:lnTo>
                    <a:pt x="763" y="570"/>
                  </a:lnTo>
                  <a:lnTo>
                    <a:pt x="695" y="630"/>
                  </a:lnTo>
                  <a:lnTo>
                    <a:pt x="630" y="695"/>
                  </a:lnTo>
                  <a:lnTo>
                    <a:pt x="570" y="763"/>
                  </a:lnTo>
                  <a:lnTo>
                    <a:pt x="513" y="836"/>
                  </a:lnTo>
                  <a:lnTo>
                    <a:pt x="461" y="912"/>
                  </a:lnTo>
                  <a:lnTo>
                    <a:pt x="414" y="991"/>
                  </a:lnTo>
                  <a:lnTo>
                    <a:pt x="371" y="1073"/>
                  </a:lnTo>
                  <a:lnTo>
                    <a:pt x="334" y="1158"/>
                  </a:lnTo>
                  <a:lnTo>
                    <a:pt x="302" y="1245"/>
                  </a:lnTo>
                  <a:lnTo>
                    <a:pt x="275" y="1335"/>
                  </a:lnTo>
                  <a:lnTo>
                    <a:pt x="253" y="1428"/>
                  </a:lnTo>
                  <a:lnTo>
                    <a:pt x="237" y="1522"/>
                  </a:lnTo>
                  <a:lnTo>
                    <a:pt x="228" y="1618"/>
                  </a:lnTo>
                  <a:lnTo>
                    <a:pt x="225" y="1716"/>
                  </a:lnTo>
                  <a:lnTo>
                    <a:pt x="228" y="1814"/>
                  </a:lnTo>
                  <a:lnTo>
                    <a:pt x="237" y="1910"/>
                  </a:lnTo>
                  <a:lnTo>
                    <a:pt x="253" y="2004"/>
                  </a:lnTo>
                  <a:lnTo>
                    <a:pt x="275" y="2097"/>
                  </a:lnTo>
                  <a:lnTo>
                    <a:pt x="302" y="2187"/>
                  </a:lnTo>
                  <a:lnTo>
                    <a:pt x="334" y="2274"/>
                  </a:lnTo>
                  <a:lnTo>
                    <a:pt x="371" y="2359"/>
                  </a:lnTo>
                  <a:lnTo>
                    <a:pt x="414" y="2441"/>
                  </a:lnTo>
                  <a:lnTo>
                    <a:pt x="461" y="2520"/>
                  </a:lnTo>
                  <a:lnTo>
                    <a:pt x="513" y="2596"/>
                  </a:lnTo>
                  <a:lnTo>
                    <a:pt x="570" y="2669"/>
                  </a:lnTo>
                  <a:lnTo>
                    <a:pt x="630" y="2737"/>
                  </a:lnTo>
                  <a:lnTo>
                    <a:pt x="695" y="2802"/>
                  </a:lnTo>
                  <a:lnTo>
                    <a:pt x="763" y="2862"/>
                  </a:lnTo>
                  <a:lnTo>
                    <a:pt x="836" y="2919"/>
                  </a:lnTo>
                  <a:lnTo>
                    <a:pt x="912" y="2971"/>
                  </a:lnTo>
                  <a:lnTo>
                    <a:pt x="991" y="3018"/>
                  </a:lnTo>
                  <a:lnTo>
                    <a:pt x="1073" y="3061"/>
                  </a:lnTo>
                  <a:lnTo>
                    <a:pt x="1158" y="3098"/>
                  </a:lnTo>
                  <a:lnTo>
                    <a:pt x="1245" y="3130"/>
                  </a:lnTo>
                  <a:lnTo>
                    <a:pt x="1335" y="3157"/>
                  </a:lnTo>
                  <a:lnTo>
                    <a:pt x="1428" y="3179"/>
                  </a:lnTo>
                  <a:lnTo>
                    <a:pt x="1522" y="3195"/>
                  </a:lnTo>
                  <a:lnTo>
                    <a:pt x="1618" y="3204"/>
                  </a:lnTo>
                  <a:lnTo>
                    <a:pt x="1715" y="3207"/>
                  </a:lnTo>
                  <a:lnTo>
                    <a:pt x="1814" y="3204"/>
                  </a:lnTo>
                  <a:lnTo>
                    <a:pt x="1910" y="3195"/>
                  </a:lnTo>
                  <a:lnTo>
                    <a:pt x="2004" y="3179"/>
                  </a:lnTo>
                  <a:lnTo>
                    <a:pt x="2097" y="3157"/>
                  </a:lnTo>
                  <a:lnTo>
                    <a:pt x="2187" y="3130"/>
                  </a:lnTo>
                  <a:lnTo>
                    <a:pt x="2274" y="3098"/>
                  </a:lnTo>
                  <a:lnTo>
                    <a:pt x="2359" y="3061"/>
                  </a:lnTo>
                  <a:lnTo>
                    <a:pt x="2441" y="3018"/>
                  </a:lnTo>
                  <a:lnTo>
                    <a:pt x="2520" y="2971"/>
                  </a:lnTo>
                  <a:lnTo>
                    <a:pt x="2596" y="2919"/>
                  </a:lnTo>
                  <a:lnTo>
                    <a:pt x="2669" y="2862"/>
                  </a:lnTo>
                  <a:lnTo>
                    <a:pt x="2737" y="2802"/>
                  </a:lnTo>
                  <a:lnTo>
                    <a:pt x="2802" y="2737"/>
                  </a:lnTo>
                  <a:lnTo>
                    <a:pt x="2862" y="2669"/>
                  </a:lnTo>
                  <a:lnTo>
                    <a:pt x="2919" y="2596"/>
                  </a:lnTo>
                  <a:lnTo>
                    <a:pt x="2971" y="2520"/>
                  </a:lnTo>
                  <a:lnTo>
                    <a:pt x="3018" y="2441"/>
                  </a:lnTo>
                  <a:lnTo>
                    <a:pt x="3061" y="2359"/>
                  </a:lnTo>
                  <a:lnTo>
                    <a:pt x="3098" y="2274"/>
                  </a:lnTo>
                  <a:lnTo>
                    <a:pt x="3130" y="2187"/>
                  </a:lnTo>
                  <a:lnTo>
                    <a:pt x="3157" y="2097"/>
                  </a:lnTo>
                  <a:lnTo>
                    <a:pt x="3179" y="2004"/>
                  </a:lnTo>
                  <a:lnTo>
                    <a:pt x="3195" y="1910"/>
                  </a:lnTo>
                  <a:lnTo>
                    <a:pt x="3204" y="1814"/>
                  </a:lnTo>
                  <a:lnTo>
                    <a:pt x="3207" y="1716"/>
                  </a:lnTo>
                  <a:lnTo>
                    <a:pt x="3204" y="1618"/>
                  </a:lnTo>
                  <a:lnTo>
                    <a:pt x="3195" y="1522"/>
                  </a:lnTo>
                  <a:lnTo>
                    <a:pt x="3179" y="1428"/>
                  </a:lnTo>
                  <a:lnTo>
                    <a:pt x="3157" y="1335"/>
                  </a:lnTo>
                  <a:lnTo>
                    <a:pt x="3130" y="1245"/>
                  </a:lnTo>
                  <a:lnTo>
                    <a:pt x="3098" y="1158"/>
                  </a:lnTo>
                  <a:lnTo>
                    <a:pt x="3061" y="1073"/>
                  </a:lnTo>
                  <a:lnTo>
                    <a:pt x="3018" y="991"/>
                  </a:lnTo>
                  <a:lnTo>
                    <a:pt x="2971" y="912"/>
                  </a:lnTo>
                  <a:lnTo>
                    <a:pt x="2919" y="836"/>
                  </a:lnTo>
                  <a:lnTo>
                    <a:pt x="2862" y="763"/>
                  </a:lnTo>
                  <a:lnTo>
                    <a:pt x="2802" y="695"/>
                  </a:lnTo>
                  <a:lnTo>
                    <a:pt x="2737" y="630"/>
                  </a:lnTo>
                  <a:lnTo>
                    <a:pt x="2669" y="570"/>
                  </a:lnTo>
                  <a:lnTo>
                    <a:pt x="2596" y="513"/>
                  </a:lnTo>
                  <a:lnTo>
                    <a:pt x="2520" y="461"/>
                  </a:lnTo>
                  <a:lnTo>
                    <a:pt x="2441" y="414"/>
                  </a:lnTo>
                  <a:lnTo>
                    <a:pt x="2359" y="371"/>
                  </a:lnTo>
                  <a:lnTo>
                    <a:pt x="2274" y="334"/>
                  </a:lnTo>
                  <a:lnTo>
                    <a:pt x="2187" y="302"/>
                  </a:lnTo>
                  <a:lnTo>
                    <a:pt x="2097" y="275"/>
                  </a:lnTo>
                  <a:lnTo>
                    <a:pt x="2004" y="253"/>
                  </a:lnTo>
                  <a:lnTo>
                    <a:pt x="1910" y="237"/>
                  </a:lnTo>
                  <a:lnTo>
                    <a:pt x="1814" y="228"/>
                  </a:lnTo>
                  <a:lnTo>
                    <a:pt x="1715" y="225"/>
                  </a:lnTo>
                  <a:close/>
                  <a:moveTo>
                    <a:pt x="1715" y="0"/>
                  </a:moveTo>
                  <a:lnTo>
                    <a:pt x="1820" y="3"/>
                  </a:lnTo>
                  <a:lnTo>
                    <a:pt x="1923" y="12"/>
                  </a:lnTo>
                  <a:lnTo>
                    <a:pt x="2024" y="28"/>
                  </a:lnTo>
                  <a:lnTo>
                    <a:pt x="2123" y="49"/>
                  </a:lnTo>
                  <a:lnTo>
                    <a:pt x="2219" y="76"/>
                  </a:lnTo>
                  <a:lnTo>
                    <a:pt x="2314" y="107"/>
                  </a:lnTo>
                  <a:lnTo>
                    <a:pt x="2406" y="145"/>
                  </a:lnTo>
                  <a:lnTo>
                    <a:pt x="2495" y="187"/>
                  </a:lnTo>
                  <a:lnTo>
                    <a:pt x="2581" y="235"/>
                  </a:lnTo>
                  <a:lnTo>
                    <a:pt x="2664" y="287"/>
                  </a:lnTo>
                  <a:lnTo>
                    <a:pt x="2745" y="343"/>
                  </a:lnTo>
                  <a:lnTo>
                    <a:pt x="2820" y="405"/>
                  </a:lnTo>
                  <a:lnTo>
                    <a:pt x="2894" y="469"/>
                  </a:lnTo>
                  <a:lnTo>
                    <a:pt x="2963" y="538"/>
                  </a:lnTo>
                  <a:lnTo>
                    <a:pt x="3027" y="612"/>
                  </a:lnTo>
                  <a:lnTo>
                    <a:pt x="3089" y="687"/>
                  </a:lnTo>
                  <a:lnTo>
                    <a:pt x="3145" y="768"/>
                  </a:lnTo>
                  <a:lnTo>
                    <a:pt x="3197" y="851"/>
                  </a:lnTo>
                  <a:lnTo>
                    <a:pt x="3245" y="937"/>
                  </a:lnTo>
                  <a:lnTo>
                    <a:pt x="3287" y="1026"/>
                  </a:lnTo>
                  <a:lnTo>
                    <a:pt x="3325" y="1118"/>
                  </a:lnTo>
                  <a:lnTo>
                    <a:pt x="3356" y="1213"/>
                  </a:lnTo>
                  <a:lnTo>
                    <a:pt x="3383" y="1309"/>
                  </a:lnTo>
                  <a:lnTo>
                    <a:pt x="3404" y="1408"/>
                  </a:lnTo>
                  <a:lnTo>
                    <a:pt x="3420" y="1509"/>
                  </a:lnTo>
                  <a:lnTo>
                    <a:pt x="3429" y="1612"/>
                  </a:lnTo>
                  <a:lnTo>
                    <a:pt x="3432" y="1716"/>
                  </a:lnTo>
                  <a:lnTo>
                    <a:pt x="3429" y="1820"/>
                  </a:lnTo>
                  <a:lnTo>
                    <a:pt x="3420" y="1923"/>
                  </a:lnTo>
                  <a:lnTo>
                    <a:pt x="3404" y="2024"/>
                  </a:lnTo>
                  <a:lnTo>
                    <a:pt x="3383" y="2123"/>
                  </a:lnTo>
                  <a:lnTo>
                    <a:pt x="3356" y="2219"/>
                  </a:lnTo>
                  <a:lnTo>
                    <a:pt x="3325" y="2314"/>
                  </a:lnTo>
                  <a:lnTo>
                    <a:pt x="3287" y="2406"/>
                  </a:lnTo>
                  <a:lnTo>
                    <a:pt x="3245" y="2495"/>
                  </a:lnTo>
                  <a:lnTo>
                    <a:pt x="3197" y="2581"/>
                  </a:lnTo>
                  <a:lnTo>
                    <a:pt x="3145" y="2664"/>
                  </a:lnTo>
                  <a:lnTo>
                    <a:pt x="3089" y="2745"/>
                  </a:lnTo>
                  <a:lnTo>
                    <a:pt x="3027" y="2820"/>
                  </a:lnTo>
                  <a:lnTo>
                    <a:pt x="2963" y="2894"/>
                  </a:lnTo>
                  <a:lnTo>
                    <a:pt x="2894" y="2963"/>
                  </a:lnTo>
                  <a:lnTo>
                    <a:pt x="2820" y="3027"/>
                  </a:lnTo>
                  <a:lnTo>
                    <a:pt x="2745" y="3089"/>
                  </a:lnTo>
                  <a:lnTo>
                    <a:pt x="2664" y="3145"/>
                  </a:lnTo>
                  <a:lnTo>
                    <a:pt x="2581" y="3197"/>
                  </a:lnTo>
                  <a:lnTo>
                    <a:pt x="2495" y="3245"/>
                  </a:lnTo>
                  <a:lnTo>
                    <a:pt x="2406" y="3287"/>
                  </a:lnTo>
                  <a:lnTo>
                    <a:pt x="2314" y="3325"/>
                  </a:lnTo>
                  <a:lnTo>
                    <a:pt x="2219" y="3356"/>
                  </a:lnTo>
                  <a:lnTo>
                    <a:pt x="2123" y="3383"/>
                  </a:lnTo>
                  <a:lnTo>
                    <a:pt x="2024" y="3404"/>
                  </a:lnTo>
                  <a:lnTo>
                    <a:pt x="1923" y="3420"/>
                  </a:lnTo>
                  <a:lnTo>
                    <a:pt x="1820" y="3429"/>
                  </a:lnTo>
                  <a:lnTo>
                    <a:pt x="1715" y="3432"/>
                  </a:lnTo>
                  <a:lnTo>
                    <a:pt x="1612" y="3429"/>
                  </a:lnTo>
                  <a:lnTo>
                    <a:pt x="1509" y="3420"/>
                  </a:lnTo>
                  <a:lnTo>
                    <a:pt x="1408" y="3404"/>
                  </a:lnTo>
                  <a:lnTo>
                    <a:pt x="1309" y="3383"/>
                  </a:lnTo>
                  <a:lnTo>
                    <a:pt x="1213" y="3356"/>
                  </a:lnTo>
                  <a:lnTo>
                    <a:pt x="1118" y="3325"/>
                  </a:lnTo>
                  <a:lnTo>
                    <a:pt x="1025" y="3287"/>
                  </a:lnTo>
                  <a:lnTo>
                    <a:pt x="937" y="3245"/>
                  </a:lnTo>
                  <a:lnTo>
                    <a:pt x="851" y="3197"/>
                  </a:lnTo>
                  <a:lnTo>
                    <a:pt x="768" y="3145"/>
                  </a:lnTo>
                  <a:lnTo>
                    <a:pt x="687" y="3089"/>
                  </a:lnTo>
                  <a:lnTo>
                    <a:pt x="610" y="3027"/>
                  </a:lnTo>
                  <a:lnTo>
                    <a:pt x="538" y="2963"/>
                  </a:lnTo>
                  <a:lnTo>
                    <a:pt x="469" y="2894"/>
                  </a:lnTo>
                  <a:lnTo>
                    <a:pt x="405" y="2820"/>
                  </a:lnTo>
                  <a:lnTo>
                    <a:pt x="343" y="2745"/>
                  </a:lnTo>
                  <a:lnTo>
                    <a:pt x="287" y="2664"/>
                  </a:lnTo>
                  <a:lnTo>
                    <a:pt x="235" y="2581"/>
                  </a:lnTo>
                  <a:lnTo>
                    <a:pt x="187" y="2495"/>
                  </a:lnTo>
                  <a:lnTo>
                    <a:pt x="145" y="2406"/>
                  </a:lnTo>
                  <a:lnTo>
                    <a:pt x="107" y="2314"/>
                  </a:lnTo>
                  <a:lnTo>
                    <a:pt x="76" y="2219"/>
                  </a:lnTo>
                  <a:lnTo>
                    <a:pt x="49" y="2123"/>
                  </a:lnTo>
                  <a:lnTo>
                    <a:pt x="28" y="2024"/>
                  </a:lnTo>
                  <a:lnTo>
                    <a:pt x="12" y="1923"/>
                  </a:lnTo>
                  <a:lnTo>
                    <a:pt x="3" y="1820"/>
                  </a:lnTo>
                  <a:lnTo>
                    <a:pt x="0" y="1716"/>
                  </a:lnTo>
                  <a:lnTo>
                    <a:pt x="3" y="1612"/>
                  </a:lnTo>
                  <a:lnTo>
                    <a:pt x="12" y="1509"/>
                  </a:lnTo>
                  <a:lnTo>
                    <a:pt x="28" y="1408"/>
                  </a:lnTo>
                  <a:lnTo>
                    <a:pt x="49" y="1309"/>
                  </a:lnTo>
                  <a:lnTo>
                    <a:pt x="76" y="1213"/>
                  </a:lnTo>
                  <a:lnTo>
                    <a:pt x="107" y="1118"/>
                  </a:lnTo>
                  <a:lnTo>
                    <a:pt x="145" y="1026"/>
                  </a:lnTo>
                  <a:lnTo>
                    <a:pt x="187" y="937"/>
                  </a:lnTo>
                  <a:lnTo>
                    <a:pt x="235" y="851"/>
                  </a:lnTo>
                  <a:lnTo>
                    <a:pt x="287" y="768"/>
                  </a:lnTo>
                  <a:lnTo>
                    <a:pt x="343" y="687"/>
                  </a:lnTo>
                  <a:lnTo>
                    <a:pt x="405" y="612"/>
                  </a:lnTo>
                  <a:lnTo>
                    <a:pt x="469" y="538"/>
                  </a:lnTo>
                  <a:lnTo>
                    <a:pt x="538" y="469"/>
                  </a:lnTo>
                  <a:lnTo>
                    <a:pt x="610" y="405"/>
                  </a:lnTo>
                  <a:lnTo>
                    <a:pt x="687" y="343"/>
                  </a:lnTo>
                  <a:lnTo>
                    <a:pt x="768" y="287"/>
                  </a:lnTo>
                  <a:lnTo>
                    <a:pt x="851" y="235"/>
                  </a:lnTo>
                  <a:lnTo>
                    <a:pt x="937" y="187"/>
                  </a:lnTo>
                  <a:lnTo>
                    <a:pt x="1025" y="145"/>
                  </a:lnTo>
                  <a:lnTo>
                    <a:pt x="1118" y="107"/>
                  </a:lnTo>
                  <a:lnTo>
                    <a:pt x="1213" y="76"/>
                  </a:lnTo>
                  <a:lnTo>
                    <a:pt x="1309" y="49"/>
                  </a:lnTo>
                  <a:lnTo>
                    <a:pt x="1408" y="28"/>
                  </a:lnTo>
                  <a:lnTo>
                    <a:pt x="1509" y="12"/>
                  </a:lnTo>
                  <a:lnTo>
                    <a:pt x="1612" y="3"/>
                  </a:lnTo>
                  <a:lnTo>
                    <a:pt x="1715"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sp>
          <p:nvSpPr>
            <p:cNvPr id="30" name="Freeform 15">
              <a:extLst>
                <a:ext uri="{FF2B5EF4-FFF2-40B4-BE49-F238E27FC236}">
                  <a16:creationId xmlns:a16="http://schemas.microsoft.com/office/drawing/2014/main" id="{BDD10C42-1F33-4204-9E1C-EBE9CFC9FA83}"/>
                </a:ext>
              </a:extLst>
            </p:cNvPr>
            <p:cNvSpPr>
              <a:spLocks/>
            </p:cNvSpPr>
            <p:nvPr/>
          </p:nvSpPr>
          <p:spPr bwMode="auto">
            <a:xfrm>
              <a:off x="2492375" y="3625850"/>
              <a:ext cx="644525" cy="473075"/>
            </a:xfrm>
            <a:custGeom>
              <a:avLst/>
              <a:gdLst>
                <a:gd name="T0" fmla="*/ 1514 w 1626"/>
                <a:gd name="T1" fmla="*/ 0 h 1190"/>
                <a:gd name="T2" fmla="*/ 1536 w 1626"/>
                <a:gd name="T3" fmla="*/ 2 h 1190"/>
                <a:gd name="T4" fmla="*/ 1557 w 1626"/>
                <a:gd name="T5" fmla="*/ 8 h 1190"/>
                <a:gd name="T6" fmla="*/ 1575 w 1626"/>
                <a:gd name="T7" fmla="*/ 19 h 1190"/>
                <a:gd name="T8" fmla="*/ 1593 w 1626"/>
                <a:gd name="T9" fmla="*/ 33 h 1190"/>
                <a:gd name="T10" fmla="*/ 1608 w 1626"/>
                <a:gd name="T11" fmla="*/ 51 h 1190"/>
                <a:gd name="T12" fmla="*/ 1618 w 1626"/>
                <a:gd name="T13" fmla="*/ 71 h 1190"/>
                <a:gd name="T14" fmla="*/ 1624 w 1626"/>
                <a:gd name="T15" fmla="*/ 92 h 1190"/>
                <a:gd name="T16" fmla="*/ 1626 w 1626"/>
                <a:gd name="T17" fmla="*/ 112 h 1190"/>
                <a:gd name="T18" fmla="*/ 1624 w 1626"/>
                <a:gd name="T19" fmla="*/ 134 h 1190"/>
                <a:gd name="T20" fmla="*/ 1618 w 1626"/>
                <a:gd name="T21" fmla="*/ 155 h 1190"/>
                <a:gd name="T22" fmla="*/ 1608 w 1626"/>
                <a:gd name="T23" fmla="*/ 175 h 1190"/>
                <a:gd name="T24" fmla="*/ 1593 w 1626"/>
                <a:gd name="T25" fmla="*/ 193 h 1190"/>
                <a:gd name="T26" fmla="*/ 629 w 1626"/>
                <a:gd name="T27" fmla="*/ 1157 h 1190"/>
                <a:gd name="T28" fmla="*/ 629 w 1626"/>
                <a:gd name="T29" fmla="*/ 1157 h 1190"/>
                <a:gd name="T30" fmla="*/ 611 w 1626"/>
                <a:gd name="T31" fmla="*/ 1171 h 1190"/>
                <a:gd name="T32" fmla="*/ 591 w 1626"/>
                <a:gd name="T33" fmla="*/ 1182 h 1190"/>
                <a:gd name="T34" fmla="*/ 571 w 1626"/>
                <a:gd name="T35" fmla="*/ 1188 h 1190"/>
                <a:gd name="T36" fmla="*/ 550 w 1626"/>
                <a:gd name="T37" fmla="*/ 1190 h 1190"/>
                <a:gd name="T38" fmla="*/ 528 w 1626"/>
                <a:gd name="T39" fmla="*/ 1188 h 1190"/>
                <a:gd name="T40" fmla="*/ 507 w 1626"/>
                <a:gd name="T41" fmla="*/ 1182 h 1190"/>
                <a:gd name="T42" fmla="*/ 487 w 1626"/>
                <a:gd name="T43" fmla="*/ 1171 h 1190"/>
                <a:gd name="T44" fmla="*/ 470 w 1626"/>
                <a:gd name="T45" fmla="*/ 1157 h 1190"/>
                <a:gd name="T46" fmla="*/ 33 w 1626"/>
                <a:gd name="T47" fmla="*/ 720 h 1190"/>
                <a:gd name="T48" fmla="*/ 18 w 1626"/>
                <a:gd name="T49" fmla="*/ 702 h 1190"/>
                <a:gd name="T50" fmla="*/ 8 w 1626"/>
                <a:gd name="T51" fmla="*/ 682 h 1190"/>
                <a:gd name="T52" fmla="*/ 2 w 1626"/>
                <a:gd name="T53" fmla="*/ 662 h 1190"/>
                <a:gd name="T54" fmla="*/ 0 w 1626"/>
                <a:gd name="T55" fmla="*/ 640 h 1190"/>
                <a:gd name="T56" fmla="*/ 2 w 1626"/>
                <a:gd name="T57" fmla="*/ 619 h 1190"/>
                <a:gd name="T58" fmla="*/ 8 w 1626"/>
                <a:gd name="T59" fmla="*/ 598 h 1190"/>
                <a:gd name="T60" fmla="*/ 18 w 1626"/>
                <a:gd name="T61" fmla="*/ 578 h 1190"/>
                <a:gd name="T62" fmla="*/ 33 w 1626"/>
                <a:gd name="T63" fmla="*/ 561 h 1190"/>
                <a:gd name="T64" fmla="*/ 51 w 1626"/>
                <a:gd name="T65" fmla="*/ 546 h 1190"/>
                <a:gd name="T66" fmla="*/ 69 w 1626"/>
                <a:gd name="T67" fmla="*/ 536 h 1190"/>
                <a:gd name="T68" fmla="*/ 90 w 1626"/>
                <a:gd name="T69" fmla="*/ 529 h 1190"/>
                <a:gd name="T70" fmla="*/ 112 w 1626"/>
                <a:gd name="T71" fmla="*/ 527 h 1190"/>
                <a:gd name="T72" fmla="*/ 134 w 1626"/>
                <a:gd name="T73" fmla="*/ 529 h 1190"/>
                <a:gd name="T74" fmla="*/ 155 w 1626"/>
                <a:gd name="T75" fmla="*/ 536 h 1190"/>
                <a:gd name="T76" fmla="*/ 174 w 1626"/>
                <a:gd name="T77" fmla="*/ 546 h 1190"/>
                <a:gd name="T78" fmla="*/ 192 w 1626"/>
                <a:gd name="T79" fmla="*/ 561 h 1190"/>
                <a:gd name="T80" fmla="*/ 550 w 1626"/>
                <a:gd name="T81" fmla="*/ 918 h 1190"/>
                <a:gd name="T82" fmla="*/ 1434 w 1626"/>
                <a:gd name="T83" fmla="*/ 33 h 1190"/>
                <a:gd name="T84" fmla="*/ 1452 w 1626"/>
                <a:gd name="T85" fmla="*/ 19 h 1190"/>
                <a:gd name="T86" fmla="*/ 1471 w 1626"/>
                <a:gd name="T87" fmla="*/ 8 h 1190"/>
                <a:gd name="T88" fmla="*/ 1492 w 1626"/>
                <a:gd name="T89" fmla="*/ 2 h 1190"/>
                <a:gd name="T90" fmla="*/ 1514 w 1626"/>
                <a:gd name="T91" fmla="*/ 0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6" h="1190">
                  <a:moveTo>
                    <a:pt x="1514" y="0"/>
                  </a:moveTo>
                  <a:lnTo>
                    <a:pt x="1536" y="2"/>
                  </a:lnTo>
                  <a:lnTo>
                    <a:pt x="1557" y="8"/>
                  </a:lnTo>
                  <a:lnTo>
                    <a:pt x="1575" y="19"/>
                  </a:lnTo>
                  <a:lnTo>
                    <a:pt x="1593" y="33"/>
                  </a:lnTo>
                  <a:lnTo>
                    <a:pt x="1608" y="51"/>
                  </a:lnTo>
                  <a:lnTo>
                    <a:pt x="1618" y="71"/>
                  </a:lnTo>
                  <a:lnTo>
                    <a:pt x="1624" y="92"/>
                  </a:lnTo>
                  <a:lnTo>
                    <a:pt x="1626" y="112"/>
                  </a:lnTo>
                  <a:lnTo>
                    <a:pt x="1624" y="134"/>
                  </a:lnTo>
                  <a:lnTo>
                    <a:pt x="1618" y="155"/>
                  </a:lnTo>
                  <a:lnTo>
                    <a:pt x="1608" y="175"/>
                  </a:lnTo>
                  <a:lnTo>
                    <a:pt x="1593" y="193"/>
                  </a:lnTo>
                  <a:lnTo>
                    <a:pt x="629" y="1157"/>
                  </a:lnTo>
                  <a:lnTo>
                    <a:pt x="629" y="1157"/>
                  </a:lnTo>
                  <a:lnTo>
                    <a:pt x="611" y="1171"/>
                  </a:lnTo>
                  <a:lnTo>
                    <a:pt x="591" y="1182"/>
                  </a:lnTo>
                  <a:lnTo>
                    <a:pt x="571" y="1188"/>
                  </a:lnTo>
                  <a:lnTo>
                    <a:pt x="550" y="1190"/>
                  </a:lnTo>
                  <a:lnTo>
                    <a:pt x="528" y="1188"/>
                  </a:lnTo>
                  <a:lnTo>
                    <a:pt x="507" y="1182"/>
                  </a:lnTo>
                  <a:lnTo>
                    <a:pt x="487" y="1171"/>
                  </a:lnTo>
                  <a:lnTo>
                    <a:pt x="470" y="1157"/>
                  </a:lnTo>
                  <a:lnTo>
                    <a:pt x="33" y="720"/>
                  </a:lnTo>
                  <a:lnTo>
                    <a:pt x="18" y="702"/>
                  </a:lnTo>
                  <a:lnTo>
                    <a:pt x="8" y="682"/>
                  </a:lnTo>
                  <a:lnTo>
                    <a:pt x="2" y="662"/>
                  </a:lnTo>
                  <a:lnTo>
                    <a:pt x="0" y="640"/>
                  </a:lnTo>
                  <a:lnTo>
                    <a:pt x="2" y="619"/>
                  </a:lnTo>
                  <a:lnTo>
                    <a:pt x="8" y="598"/>
                  </a:lnTo>
                  <a:lnTo>
                    <a:pt x="18" y="578"/>
                  </a:lnTo>
                  <a:lnTo>
                    <a:pt x="33" y="561"/>
                  </a:lnTo>
                  <a:lnTo>
                    <a:pt x="51" y="546"/>
                  </a:lnTo>
                  <a:lnTo>
                    <a:pt x="69" y="536"/>
                  </a:lnTo>
                  <a:lnTo>
                    <a:pt x="90" y="529"/>
                  </a:lnTo>
                  <a:lnTo>
                    <a:pt x="112" y="527"/>
                  </a:lnTo>
                  <a:lnTo>
                    <a:pt x="134" y="529"/>
                  </a:lnTo>
                  <a:lnTo>
                    <a:pt x="155" y="536"/>
                  </a:lnTo>
                  <a:lnTo>
                    <a:pt x="174" y="546"/>
                  </a:lnTo>
                  <a:lnTo>
                    <a:pt x="192" y="561"/>
                  </a:lnTo>
                  <a:lnTo>
                    <a:pt x="550" y="918"/>
                  </a:lnTo>
                  <a:lnTo>
                    <a:pt x="1434" y="33"/>
                  </a:lnTo>
                  <a:lnTo>
                    <a:pt x="1452" y="19"/>
                  </a:lnTo>
                  <a:lnTo>
                    <a:pt x="1471" y="8"/>
                  </a:lnTo>
                  <a:lnTo>
                    <a:pt x="1492" y="2"/>
                  </a:lnTo>
                  <a:lnTo>
                    <a:pt x="1514" y="0"/>
                  </a:lnTo>
                  <a:close/>
                </a:path>
              </a:pathLst>
            </a:custGeom>
            <a:grpFill/>
            <a:ln w="0">
              <a:solidFill>
                <a:srgbClr val="1378B4"/>
              </a:solidFill>
              <a:prstDash val="solid"/>
              <a:round/>
              <a:headEnd/>
              <a:tailEnd/>
            </a:ln>
          </p:spPr>
          <p:txBody>
            <a:bodyPr vert="horz" wrap="square" lIns="121920" tIns="60960" rIns="121920" bIns="60960" numCol="1" anchor="t" anchorCtr="0" compatLnSpc="1">
              <a:prstTxWarp prst="textNoShape">
                <a:avLst/>
              </a:prstTxWarp>
            </a:bodyPr>
            <a:lstStyle/>
            <a:p>
              <a:endParaRPr lang="en-US" sz="2000"/>
            </a:p>
          </p:txBody>
        </p:sp>
      </p:grpSp>
    </p:spTree>
    <p:extLst>
      <p:ext uri="{BB962C8B-B14F-4D97-AF65-F5344CB8AC3E}">
        <p14:creationId xmlns:p14="http://schemas.microsoft.com/office/powerpoint/2010/main" val="2792514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532B2D7C-C312-E047-E8E5-618DD1033C8F}"/>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8B76F5-9A63-DE1C-9ACA-F220648E3986}"/>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30</a:t>
            </a:fld>
            <a:endParaRPr lang="en-US" dirty="0"/>
          </a:p>
        </p:txBody>
      </p:sp>
      <p:sp>
        <p:nvSpPr>
          <p:cNvPr id="3" name="Title 2">
            <a:extLst>
              <a:ext uri="{FF2B5EF4-FFF2-40B4-BE49-F238E27FC236}">
                <a16:creationId xmlns:a16="http://schemas.microsoft.com/office/drawing/2014/main" id="{E39B3447-D691-4A21-BB20-ED73429494B9}"/>
              </a:ext>
            </a:extLst>
          </p:cNvPr>
          <p:cNvSpPr>
            <a:spLocks noGrp="1"/>
          </p:cNvSpPr>
          <p:nvPr>
            <p:ph type="title"/>
          </p:nvPr>
        </p:nvSpPr>
        <p:spPr/>
        <p:txBody>
          <a:bodyPr/>
          <a:lstStyle/>
          <a:p>
            <a:r>
              <a:rPr lang="en-US" dirty="0"/>
              <a:t>General Reporting Requirements (States May Differ)</a:t>
            </a:r>
          </a:p>
        </p:txBody>
      </p:sp>
      <p:sp>
        <p:nvSpPr>
          <p:cNvPr id="5" name="Inhaltsplatzhalter 4">
            <a:extLst>
              <a:ext uri="{FF2B5EF4-FFF2-40B4-BE49-F238E27FC236}">
                <a16:creationId xmlns:a16="http://schemas.microsoft.com/office/drawing/2014/main" id="{B894AD33-11C8-AC88-11CB-3DEEE0F2432E}"/>
              </a:ext>
            </a:extLst>
          </p:cNvPr>
          <p:cNvSpPr txBox="1">
            <a:spLocks/>
          </p:cNvSpPr>
          <p:nvPr/>
        </p:nvSpPr>
        <p:spPr>
          <a:xfrm>
            <a:off x="613259" y="1162140"/>
            <a:ext cx="5450655" cy="3255856"/>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600" dirty="0">
                <a:solidFill>
                  <a:schemeClr val="tx1"/>
                </a:solidFill>
                <a:latin typeface="+mn-lt"/>
              </a:rPr>
              <a:t>Can you identify the person being abused? If known, provide address and/or location.</a:t>
            </a:r>
          </a:p>
          <a:p>
            <a:pPr>
              <a:lnSpc>
                <a:spcPts val="2133"/>
              </a:lnSpc>
              <a:spcAft>
                <a:spcPts val="1200"/>
              </a:spcAft>
              <a:buFont typeface="Arial" panose="020B0604020202020204" pitchFamily="34" charset="0"/>
              <a:buChar char="•"/>
            </a:pPr>
            <a:r>
              <a:rPr lang="en-US" sz="1600" dirty="0">
                <a:solidFill>
                  <a:schemeClr val="tx1"/>
                </a:solidFill>
                <a:latin typeface="+mn-lt"/>
              </a:rPr>
              <a:t>What is the approximate age of the adult?</a:t>
            </a:r>
          </a:p>
          <a:p>
            <a:pPr>
              <a:lnSpc>
                <a:spcPts val="2133"/>
              </a:lnSpc>
              <a:spcAft>
                <a:spcPts val="1200"/>
              </a:spcAft>
              <a:buFont typeface="Arial" panose="020B0604020202020204" pitchFamily="34" charset="0"/>
              <a:buChar char="•"/>
            </a:pPr>
            <a:r>
              <a:rPr lang="en-US" sz="1600" dirty="0">
                <a:solidFill>
                  <a:schemeClr val="tx1"/>
                </a:solidFill>
                <a:latin typeface="+mn-lt"/>
              </a:rPr>
              <a:t>Does an emergency exist?</a:t>
            </a:r>
          </a:p>
          <a:p>
            <a:pPr>
              <a:lnSpc>
                <a:spcPts val="2133"/>
              </a:lnSpc>
              <a:spcAft>
                <a:spcPts val="1200"/>
              </a:spcAft>
              <a:buFont typeface="Arial" panose="020B0604020202020204" pitchFamily="34" charset="0"/>
              <a:buChar char="•"/>
            </a:pPr>
            <a:r>
              <a:rPr lang="en-US" sz="1600" dirty="0">
                <a:solidFill>
                  <a:schemeClr val="tx1"/>
                </a:solidFill>
                <a:latin typeface="+mn-lt"/>
              </a:rPr>
              <a:t>Can you describe the circumstances of the alleged abuse, neglect or exploitation?</a:t>
            </a:r>
          </a:p>
          <a:p>
            <a:pPr>
              <a:lnSpc>
                <a:spcPts val="2133"/>
              </a:lnSpc>
              <a:spcAft>
                <a:spcPts val="1200"/>
              </a:spcAft>
              <a:buFont typeface="Arial" panose="020B0604020202020204" pitchFamily="34" charset="0"/>
              <a:buChar char="•"/>
            </a:pPr>
            <a:r>
              <a:rPr lang="en-US" sz="1600" dirty="0">
                <a:solidFill>
                  <a:schemeClr val="tx1"/>
                </a:solidFill>
                <a:latin typeface="+mn-lt"/>
              </a:rPr>
              <a:t>What are the names and relationships of other members of the adult household, if applicable?</a:t>
            </a:r>
          </a:p>
          <a:p>
            <a:pPr>
              <a:lnSpc>
                <a:spcPts val="2133"/>
              </a:lnSpc>
              <a:spcAft>
                <a:spcPts val="1200"/>
              </a:spcAft>
              <a:buFont typeface="Arial" panose="020B0604020202020204" pitchFamily="34" charset="0"/>
              <a:buChar char="•"/>
            </a:pPr>
            <a:r>
              <a:rPr lang="en-US" sz="1600" dirty="0">
                <a:solidFill>
                  <a:schemeClr val="tx1"/>
                </a:solidFill>
                <a:latin typeface="+mn-lt"/>
              </a:rPr>
              <a:t>Is the adult incapacitated?</a:t>
            </a:r>
          </a:p>
        </p:txBody>
      </p:sp>
      <p:sp>
        <p:nvSpPr>
          <p:cNvPr id="6" name="Inhaltsplatzhalter 4">
            <a:extLst>
              <a:ext uri="{FF2B5EF4-FFF2-40B4-BE49-F238E27FC236}">
                <a16:creationId xmlns:a16="http://schemas.microsoft.com/office/drawing/2014/main" id="{1ABE7EF2-C003-2E83-F7D9-9765BE81813E}"/>
              </a:ext>
            </a:extLst>
          </p:cNvPr>
          <p:cNvSpPr txBox="1">
            <a:spLocks/>
          </p:cNvSpPr>
          <p:nvPr/>
        </p:nvSpPr>
        <p:spPr>
          <a:xfrm>
            <a:off x="6463815" y="1162140"/>
            <a:ext cx="5450655" cy="3255856"/>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600" dirty="0">
                <a:solidFill>
                  <a:schemeClr val="tx1"/>
                </a:solidFill>
                <a:latin typeface="+mn-lt"/>
              </a:rPr>
              <a:t>Do you know the name and address of the caregiver             if applicable?</a:t>
            </a:r>
          </a:p>
          <a:p>
            <a:pPr>
              <a:lnSpc>
                <a:spcPts val="2133"/>
              </a:lnSpc>
              <a:spcAft>
                <a:spcPts val="1200"/>
              </a:spcAft>
              <a:buFont typeface="Arial" panose="020B0604020202020204" pitchFamily="34" charset="0"/>
              <a:buChar char="•"/>
            </a:pPr>
            <a:r>
              <a:rPr lang="en-US" sz="1600" dirty="0">
                <a:solidFill>
                  <a:schemeClr val="tx1"/>
                </a:solidFill>
                <a:latin typeface="+mn-lt"/>
              </a:rPr>
              <a:t>Do you know the name and relationship of the alleged perpetrators?</a:t>
            </a:r>
          </a:p>
          <a:p>
            <a:pPr>
              <a:lnSpc>
                <a:spcPts val="2133"/>
              </a:lnSpc>
              <a:spcAft>
                <a:spcPts val="1200"/>
              </a:spcAft>
              <a:buFont typeface="Arial" panose="020B0604020202020204" pitchFamily="34" charset="0"/>
              <a:buChar char="•"/>
            </a:pPr>
            <a:r>
              <a:rPr lang="en-US" sz="1600" dirty="0">
                <a:solidFill>
                  <a:schemeClr val="tx1"/>
                </a:solidFill>
                <a:latin typeface="+mn-lt"/>
              </a:rPr>
              <a:t>Are there other people who may have knowledge of              the adult?</a:t>
            </a:r>
          </a:p>
          <a:p>
            <a:pPr>
              <a:lnSpc>
                <a:spcPts val="2133"/>
              </a:lnSpc>
              <a:spcAft>
                <a:spcPts val="1200"/>
              </a:spcAft>
              <a:buFont typeface="Arial" panose="020B0604020202020204" pitchFamily="34" charset="0"/>
              <a:buChar char="•"/>
            </a:pPr>
            <a:r>
              <a:rPr lang="en-US" sz="1600" dirty="0">
                <a:solidFill>
                  <a:schemeClr val="tx1"/>
                </a:solidFill>
                <a:latin typeface="+mn-lt"/>
              </a:rPr>
              <a:t>Do you know the name of the adult’s physicians?</a:t>
            </a:r>
          </a:p>
          <a:p>
            <a:pPr>
              <a:lnSpc>
                <a:spcPts val="2133"/>
              </a:lnSpc>
              <a:spcAft>
                <a:spcPts val="1200"/>
              </a:spcAft>
              <a:buFont typeface="Arial" panose="020B0604020202020204" pitchFamily="34" charset="0"/>
              <a:buChar char="•"/>
            </a:pPr>
            <a:r>
              <a:rPr lang="en-US" sz="1600" dirty="0">
                <a:solidFill>
                  <a:schemeClr val="tx1"/>
                </a:solidFill>
                <a:latin typeface="+mn-lt"/>
              </a:rPr>
              <a:t>What is your name, address, phone number? (You can report anonymously.)</a:t>
            </a:r>
          </a:p>
        </p:txBody>
      </p:sp>
    </p:spTree>
    <p:extLst>
      <p:ext uri="{BB962C8B-B14F-4D97-AF65-F5344CB8AC3E}">
        <p14:creationId xmlns:p14="http://schemas.microsoft.com/office/powerpoint/2010/main" val="10903587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40F4B45-D450-4101-B325-9352BCEA0015}"/>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31</a:t>
            </a:fld>
            <a:endParaRPr lang="en-US" dirty="0"/>
          </a:p>
        </p:txBody>
      </p:sp>
      <p:sp>
        <p:nvSpPr>
          <p:cNvPr id="4" name="Title 3">
            <a:extLst>
              <a:ext uri="{FF2B5EF4-FFF2-40B4-BE49-F238E27FC236}">
                <a16:creationId xmlns:a16="http://schemas.microsoft.com/office/drawing/2014/main" id="{302CA91E-2F8B-4D90-AEF4-C3329E6A6EEE}"/>
              </a:ext>
            </a:extLst>
          </p:cNvPr>
          <p:cNvSpPr>
            <a:spLocks noGrp="1"/>
          </p:cNvSpPr>
          <p:nvPr>
            <p:ph type="title"/>
          </p:nvPr>
        </p:nvSpPr>
        <p:spPr/>
        <p:txBody>
          <a:bodyPr/>
          <a:lstStyle/>
          <a:p>
            <a:r>
              <a:rPr lang="en-US" dirty="0"/>
              <a:t>Important Reporting Processes</a:t>
            </a:r>
          </a:p>
        </p:txBody>
      </p:sp>
      <p:sp>
        <p:nvSpPr>
          <p:cNvPr id="5" name="Rectangle 4">
            <a:extLst>
              <a:ext uri="{FF2B5EF4-FFF2-40B4-BE49-F238E27FC236}">
                <a16:creationId xmlns:a16="http://schemas.microsoft.com/office/drawing/2014/main" id="{AC44A96B-E7B4-4D9D-9008-A1F683E80C18}"/>
              </a:ext>
              <a:ext uri="{C183D7F6-B498-43B3-948B-1728B52AA6E4}">
                <adec:decorative xmlns:adec="http://schemas.microsoft.com/office/drawing/2017/decorative" val="1"/>
              </a:ext>
            </a:extLst>
          </p:cNvPr>
          <p:cNvSpPr/>
          <p:nvPr/>
        </p:nvSpPr>
        <p:spPr>
          <a:xfrm>
            <a:off x="2364109" y="2120053"/>
            <a:ext cx="2771628" cy="1825066"/>
          </a:xfrm>
          <a:prstGeom prst="rect">
            <a:avLst/>
          </a:prstGeom>
          <a:solidFill>
            <a:srgbClr val="7082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nhaltsplatzhalter 4">
            <a:extLst>
              <a:ext uri="{FF2B5EF4-FFF2-40B4-BE49-F238E27FC236}">
                <a16:creationId xmlns:a16="http://schemas.microsoft.com/office/drawing/2014/main" id="{79470D5D-CC5C-44EC-9A0C-1799D951FADA}"/>
              </a:ext>
            </a:extLst>
          </p:cNvPr>
          <p:cNvSpPr txBox="1">
            <a:spLocks/>
          </p:cNvSpPr>
          <p:nvPr/>
        </p:nvSpPr>
        <p:spPr>
          <a:xfrm>
            <a:off x="2502567" y="2356468"/>
            <a:ext cx="2579571" cy="1352236"/>
          </a:xfrm>
          <a:prstGeom prst="rect">
            <a:avLst/>
          </a:prstGeom>
          <a:solidFill>
            <a:srgbClr val="708235"/>
          </a:solidFill>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0"/>
              </a:spcAft>
              <a:buNone/>
            </a:pPr>
            <a:r>
              <a:rPr lang="en-US" sz="1400" b="1" dirty="0">
                <a:latin typeface="+mn-lt"/>
              </a:rPr>
              <a:t>Provider must report any suspected abuse, neglect or exploitation to the appropriate state  agency. Provider must also report suspected abuse, neglect or exploitation to the Health Plan.</a:t>
            </a:r>
          </a:p>
        </p:txBody>
      </p:sp>
      <p:sp>
        <p:nvSpPr>
          <p:cNvPr id="7" name="Rectangle 6">
            <a:extLst>
              <a:ext uri="{FF2B5EF4-FFF2-40B4-BE49-F238E27FC236}">
                <a16:creationId xmlns:a16="http://schemas.microsoft.com/office/drawing/2014/main" id="{882AB137-574F-1B5D-4129-B594B4F630B9}"/>
              </a:ext>
              <a:ext uri="{C183D7F6-B498-43B3-948B-1728B52AA6E4}">
                <adec:decorative xmlns:adec="http://schemas.microsoft.com/office/drawing/2017/decorative" val="1"/>
              </a:ext>
            </a:extLst>
          </p:cNvPr>
          <p:cNvSpPr/>
          <p:nvPr/>
        </p:nvSpPr>
        <p:spPr>
          <a:xfrm>
            <a:off x="6617579" y="2120053"/>
            <a:ext cx="2771628" cy="1825066"/>
          </a:xfrm>
          <a:prstGeom prst="rect">
            <a:avLst/>
          </a:prstGeom>
          <a:solidFill>
            <a:srgbClr val="7082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Inhaltsplatzhalter 4">
            <a:extLst>
              <a:ext uri="{FF2B5EF4-FFF2-40B4-BE49-F238E27FC236}">
                <a16:creationId xmlns:a16="http://schemas.microsoft.com/office/drawing/2014/main" id="{FF152AD2-7C63-BF82-B96F-CB889006DB69}"/>
              </a:ext>
            </a:extLst>
          </p:cNvPr>
          <p:cNvSpPr txBox="1">
            <a:spLocks/>
          </p:cNvSpPr>
          <p:nvPr/>
        </p:nvSpPr>
        <p:spPr>
          <a:xfrm>
            <a:off x="6809636" y="2356468"/>
            <a:ext cx="2579571" cy="1058196"/>
          </a:xfrm>
          <a:prstGeom prst="rect">
            <a:avLst/>
          </a:prstGeom>
          <a:solidFill>
            <a:srgbClr val="708235"/>
          </a:solidFill>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0"/>
              </a:spcAft>
              <a:buNone/>
            </a:pPr>
            <a:r>
              <a:rPr lang="en-US" sz="1400" b="1" dirty="0">
                <a:latin typeface="+mn-lt"/>
              </a:rPr>
              <a:t>The Health Plan will also report the suspected abuse, neglect or exploitation to the appropriate  state agency.</a:t>
            </a:r>
          </a:p>
        </p:txBody>
      </p:sp>
      <p:cxnSp>
        <p:nvCxnSpPr>
          <p:cNvPr id="11" name="Straight Connector 10">
            <a:extLst>
              <a:ext uri="{FF2B5EF4-FFF2-40B4-BE49-F238E27FC236}">
                <a16:creationId xmlns:a16="http://schemas.microsoft.com/office/drawing/2014/main" id="{A3C30BFB-FD80-4DD5-07A5-6085266FE040}"/>
              </a:ext>
              <a:ext uri="{C183D7F6-B498-43B3-948B-1728B52AA6E4}">
                <adec:decorative xmlns:adec="http://schemas.microsoft.com/office/drawing/2017/decorative" val="1"/>
              </a:ext>
            </a:extLst>
          </p:cNvPr>
          <p:cNvCxnSpPr/>
          <p:nvPr/>
        </p:nvCxnSpPr>
        <p:spPr>
          <a:xfrm>
            <a:off x="1988723" y="1530417"/>
            <a:ext cx="7921592" cy="0"/>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13" name="Straight Connector 12">
            <a:extLst>
              <a:ext uri="{FF2B5EF4-FFF2-40B4-BE49-F238E27FC236}">
                <a16:creationId xmlns:a16="http://schemas.microsoft.com/office/drawing/2014/main" id="{A82806A5-BB70-7F32-9795-2DCCD46775DF}"/>
              </a:ext>
              <a:ext uri="{C183D7F6-B498-43B3-948B-1728B52AA6E4}">
                <adec:decorative xmlns:adec="http://schemas.microsoft.com/office/drawing/2017/decorative" val="1"/>
              </a:ext>
            </a:extLst>
          </p:cNvPr>
          <p:cNvCxnSpPr/>
          <p:nvPr/>
        </p:nvCxnSpPr>
        <p:spPr>
          <a:xfrm>
            <a:off x="2069432" y="4533499"/>
            <a:ext cx="7960092" cy="0"/>
          </a:xfrm>
          <a:prstGeom prst="line">
            <a:avLst/>
          </a:prstGeom>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2955393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a:extLst>
            <a:ext uri="{FF2B5EF4-FFF2-40B4-BE49-F238E27FC236}">
              <a16:creationId xmlns:a16="http://schemas.microsoft.com/office/drawing/2014/main" id="{D8CCFC0B-3333-66DF-6CD9-0C1A8C07386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AE721A-1FF9-9A98-FD85-A5197140D9CD}"/>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32</a:t>
            </a:fld>
            <a:endParaRPr lang="en-US" dirty="0"/>
          </a:p>
        </p:txBody>
      </p:sp>
      <p:sp>
        <p:nvSpPr>
          <p:cNvPr id="4" name="Title 3">
            <a:extLst>
              <a:ext uri="{FF2B5EF4-FFF2-40B4-BE49-F238E27FC236}">
                <a16:creationId xmlns:a16="http://schemas.microsoft.com/office/drawing/2014/main" id="{7592F8B9-061C-0B34-6D97-FC507C79468B}"/>
              </a:ext>
            </a:extLst>
          </p:cNvPr>
          <p:cNvSpPr>
            <a:spLocks noGrp="1"/>
          </p:cNvSpPr>
          <p:nvPr>
            <p:ph type="title"/>
          </p:nvPr>
        </p:nvSpPr>
        <p:spPr/>
        <p:txBody>
          <a:bodyPr/>
          <a:lstStyle/>
          <a:p>
            <a:r>
              <a:rPr lang="en-US" dirty="0"/>
              <a:t>Reporting</a:t>
            </a:r>
          </a:p>
        </p:txBody>
      </p:sp>
      <p:sp>
        <p:nvSpPr>
          <p:cNvPr id="5" name="Rectangle 4">
            <a:extLst>
              <a:ext uri="{FF2B5EF4-FFF2-40B4-BE49-F238E27FC236}">
                <a16:creationId xmlns:a16="http://schemas.microsoft.com/office/drawing/2014/main" id="{4F2812F4-C403-4A91-8DEB-E5FADFCAC509}"/>
              </a:ext>
              <a:ext uri="{C183D7F6-B498-43B3-948B-1728B52AA6E4}">
                <adec:decorative xmlns:adec="http://schemas.microsoft.com/office/drawing/2017/decorative" val="1"/>
              </a:ext>
            </a:extLst>
          </p:cNvPr>
          <p:cNvSpPr/>
          <p:nvPr/>
        </p:nvSpPr>
        <p:spPr>
          <a:xfrm>
            <a:off x="2626316" y="2137999"/>
            <a:ext cx="7345456" cy="1542448"/>
          </a:xfrm>
          <a:prstGeom prst="rect">
            <a:avLst/>
          </a:prstGeom>
          <a:solidFill>
            <a:srgbClr val="70823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Inhaltsplatzhalter 4">
            <a:extLst>
              <a:ext uri="{FF2B5EF4-FFF2-40B4-BE49-F238E27FC236}">
                <a16:creationId xmlns:a16="http://schemas.microsoft.com/office/drawing/2014/main" id="{6B8BBA02-9F25-27DB-695F-3EAC686703F4}"/>
              </a:ext>
            </a:extLst>
          </p:cNvPr>
          <p:cNvSpPr txBox="1">
            <a:spLocks/>
          </p:cNvSpPr>
          <p:nvPr/>
        </p:nvSpPr>
        <p:spPr>
          <a:xfrm>
            <a:off x="2897465" y="2576331"/>
            <a:ext cx="6821392" cy="638508"/>
          </a:xfrm>
          <a:prstGeom prst="rect">
            <a:avLst/>
          </a:prstGeom>
          <a:solidFill>
            <a:srgbClr val="708235"/>
          </a:solidFill>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0"/>
              </a:spcAft>
              <a:buNone/>
            </a:pPr>
            <a:r>
              <a:rPr lang="en-US" sz="2000" dirty="0">
                <a:latin typeface="+mn-lt"/>
              </a:rPr>
              <a:t>If you suspect Abuse, Neglect, Financial Exploitation,                            or Human Trafficking, please contact your manager.</a:t>
            </a:r>
          </a:p>
        </p:txBody>
      </p:sp>
    </p:spTree>
    <p:extLst>
      <p:ext uri="{BB962C8B-B14F-4D97-AF65-F5344CB8AC3E}">
        <p14:creationId xmlns:p14="http://schemas.microsoft.com/office/powerpoint/2010/main" val="38150914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B6ACC60-F018-4DE0-B5E4-9A9514D7E063}"/>
              </a:ext>
              <a:ext uri="{C183D7F6-B498-43B3-948B-1728B52AA6E4}">
                <adec:decorative xmlns:adec="http://schemas.microsoft.com/office/drawing/2017/decorative" val="1"/>
              </a:ext>
            </a:extLst>
          </p:cNvPr>
          <p:cNvSpPr>
            <a:spLocks/>
          </p:cNvSpPr>
          <p:nvPr/>
        </p:nvSpPr>
        <p:spPr>
          <a:xfrm>
            <a:off x="411163" y="6291263"/>
            <a:ext cx="333375" cy="365125"/>
          </a:xfrm>
          <a:prstGeom prst="rect">
            <a:avLst/>
          </a:prstGeom>
          <a:noFill/>
          <a:ln>
            <a:noFill/>
            <a:prstDash/>
          </a:ln>
          <a:effectLst/>
        </p:spPr>
        <p:txBody>
          <a:bodyPr rot="0" spcFirstLastPara="0" vertOverflow="overflow" horzOverflow="overflow" vert="horz" wrap="square" lIns="0" tIns="45720" rIns="91440" bIns="4572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58D3C44-4F5C-4BBB-9DFB-94AC973AA814}" type="slidenum">
              <a:rPr kumimoji="0" lang="en-US" sz="800" b="0" i="0" u="none" strike="noStrike" kern="1200" cap="none" spc="0" normalizeH="0" baseline="0" noProof="0" smtClean="0">
                <a:ln>
                  <a:noFill/>
                </a:ln>
                <a:solidFill>
                  <a:schemeClr val="tx2">
                    <a:lumMod val="75000"/>
                  </a:schemeClr>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en-US" sz="800" b="0" i="0" u="none" strike="noStrike" kern="1200" cap="none" spc="0" normalizeH="0" baseline="0" noProof="0" dirty="0">
              <a:ln>
                <a:noFill/>
              </a:ln>
              <a:solidFill>
                <a:schemeClr val="tx2">
                  <a:lumMod val="75000"/>
                </a:schemeClr>
              </a:solidFill>
              <a:effectLst/>
              <a:uLnTx/>
              <a:uFillTx/>
              <a:latin typeface="+mn-lt"/>
              <a:ea typeface="+mn-ea"/>
              <a:cs typeface="+mn-cs"/>
            </a:endParaRPr>
          </a:p>
        </p:txBody>
      </p:sp>
      <p:pic>
        <p:nvPicPr>
          <p:cNvPr id="5" name="Picture 4" descr="Health Network One">
            <a:extLst>
              <a:ext uri="{FF2B5EF4-FFF2-40B4-BE49-F238E27FC236}">
                <a16:creationId xmlns:a16="http://schemas.microsoft.com/office/drawing/2014/main" id="{C238106C-62ED-D3EA-7F76-68DF6683B392}"/>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579856" y="2950366"/>
            <a:ext cx="5032287" cy="957267"/>
          </a:xfrm>
          <a:prstGeom prst="rect">
            <a:avLst/>
          </a:prstGeom>
        </p:spPr>
      </p:pic>
      <p:sp>
        <p:nvSpPr>
          <p:cNvPr id="4" name="Title 3">
            <a:extLst>
              <a:ext uri="{FF2B5EF4-FFF2-40B4-BE49-F238E27FC236}">
                <a16:creationId xmlns:a16="http://schemas.microsoft.com/office/drawing/2014/main" id="{E8E11FB2-E42A-1312-0B59-507F865E546F}"/>
              </a:ext>
              <a:ext uri="{C183D7F6-B498-43B3-948B-1728B52AA6E4}">
                <adec:decorative xmlns:adec="http://schemas.microsoft.com/office/drawing/2017/decorative" val="1"/>
              </a:ext>
            </a:extLst>
          </p:cNvPr>
          <p:cNvSpPr txBox="1">
            <a:spLocks noGrp="1"/>
          </p:cNvSpPr>
          <p:nvPr>
            <p:ph type="title" idx="4294967295"/>
          </p:nvPr>
        </p:nvSpPr>
        <p:spPr>
          <a:xfrm>
            <a:off x="411130" y="-632174"/>
            <a:ext cx="11392620" cy="51977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100000"/>
              </a:lnSpc>
              <a:spcBef>
                <a:spcPct val="0"/>
              </a:spcBef>
              <a:buNone/>
              <a:defRPr sz="2200" b="0" kern="0" baseline="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2200" b="0" i="0" u="none" strike="noStrike" kern="0" cap="none" spc="0" normalizeH="0" baseline="0" noProof="0" dirty="0">
                <a:ln>
                  <a:noFill/>
                </a:ln>
                <a:solidFill>
                  <a:schemeClr val="tx1"/>
                </a:solidFill>
                <a:effectLst/>
                <a:uLnTx/>
                <a:uFillTx/>
                <a:latin typeface="+mj-lt"/>
                <a:ea typeface="+mj-ea"/>
                <a:cs typeface="+mj-cs"/>
              </a:rPr>
              <a:t>Health Network One</a:t>
            </a:r>
          </a:p>
        </p:txBody>
      </p:sp>
    </p:spTree>
    <p:extLst>
      <p:ext uri="{BB962C8B-B14F-4D97-AF65-F5344CB8AC3E}">
        <p14:creationId xmlns:p14="http://schemas.microsoft.com/office/powerpoint/2010/main" val="4792192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B0DE08E-1F8B-A744-967A-9C26B6A1EF4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0EACA4A-5591-2183-A134-DB8CABDFF9F3}"/>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4</a:t>
            </a:fld>
            <a:endParaRPr lang="en-US" dirty="0"/>
          </a:p>
        </p:txBody>
      </p:sp>
      <p:sp>
        <p:nvSpPr>
          <p:cNvPr id="8" name="Title 7">
            <a:extLst>
              <a:ext uri="{FF2B5EF4-FFF2-40B4-BE49-F238E27FC236}">
                <a16:creationId xmlns:a16="http://schemas.microsoft.com/office/drawing/2014/main" id="{DBF22652-14F8-6906-1B73-A361C8C3F032}"/>
              </a:ext>
            </a:extLst>
          </p:cNvPr>
          <p:cNvSpPr>
            <a:spLocks noGrp="1"/>
          </p:cNvSpPr>
          <p:nvPr>
            <p:ph type="title"/>
          </p:nvPr>
        </p:nvSpPr>
        <p:spPr/>
        <p:txBody>
          <a:bodyPr/>
          <a:lstStyle/>
          <a:p>
            <a:r>
              <a:rPr lang="en-US" dirty="0"/>
              <a:t>Physical Abuse</a:t>
            </a:r>
          </a:p>
        </p:txBody>
      </p:sp>
      <p:sp>
        <p:nvSpPr>
          <p:cNvPr id="4" name="Rectangle 3">
            <a:extLst>
              <a:ext uri="{FF2B5EF4-FFF2-40B4-BE49-F238E27FC236}">
                <a16:creationId xmlns:a16="http://schemas.microsoft.com/office/drawing/2014/main" id="{DEC9A7A4-1012-34DC-D5BA-4CB5DF5773C4}"/>
              </a:ext>
              <a:ext uri="{C183D7F6-B498-43B3-948B-1728B52AA6E4}">
                <adec:decorative xmlns:adec="http://schemas.microsoft.com/office/drawing/2017/decorative" val="1"/>
              </a:ext>
            </a:extLst>
          </p:cNvPr>
          <p:cNvSpPr/>
          <p:nvPr/>
        </p:nvSpPr>
        <p:spPr>
          <a:xfrm>
            <a:off x="1020480" y="1588169"/>
            <a:ext cx="4918307" cy="27432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9C8D8E3-0A86-7D77-A7EC-1570BEE19D97}"/>
              </a:ext>
            </a:extLst>
          </p:cNvPr>
          <p:cNvSpPr txBox="1"/>
          <p:nvPr/>
        </p:nvSpPr>
        <p:spPr>
          <a:xfrm>
            <a:off x="1324063" y="2015350"/>
            <a:ext cx="4287465" cy="1508105"/>
          </a:xfrm>
          <a:prstGeom prst="rect">
            <a:avLst/>
          </a:prstGeom>
          <a:noFill/>
        </p:spPr>
        <p:txBody>
          <a:bodyPr wrap="square">
            <a:spAutoFit/>
          </a:bodyPr>
          <a:lstStyle/>
          <a:p>
            <a:pPr>
              <a:spcBef>
                <a:spcPts val="1200"/>
              </a:spcBef>
            </a:pPr>
            <a:r>
              <a:rPr lang="en-US" dirty="0">
                <a:solidFill>
                  <a:schemeClr val="bg1"/>
                </a:solidFill>
                <a:latin typeface="+mj-lt"/>
              </a:rPr>
              <a:t>Physical Abuse</a:t>
            </a:r>
          </a:p>
          <a:p>
            <a:pPr marL="285750" indent="-285750">
              <a:spcBef>
                <a:spcPts val="1200"/>
              </a:spcBef>
              <a:buFont typeface="Arial" panose="020B0604020202020204" pitchFamily="34" charset="0"/>
              <a:buChar char="•"/>
            </a:pPr>
            <a:r>
              <a:rPr lang="en-US" dirty="0">
                <a:solidFill>
                  <a:schemeClr val="bg1"/>
                </a:solidFill>
              </a:rPr>
              <a:t>Infliction of physical pain or injury </a:t>
            </a:r>
            <a:br>
              <a:rPr lang="en-US" dirty="0">
                <a:solidFill>
                  <a:schemeClr val="bg1"/>
                </a:solidFill>
              </a:rPr>
            </a:br>
            <a:r>
              <a:rPr lang="en-US" dirty="0">
                <a:solidFill>
                  <a:schemeClr val="bg1"/>
                </a:solidFill>
              </a:rPr>
              <a:t>to an older person.</a:t>
            </a:r>
          </a:p>
          <a:p>
            <a:pPr>
              <a:spcBef>
                <a:spcPts val="1200"/>
              </a:spcBef>
            </a:pPr>
            <a:endParaRPr lang="en-US" dirty="0">
              <a:solidFill>
                <a:schemeClr val="bg1"/>
              </a:solidFill>
            </a:endParaRPr>
          </a:p>
        </p:txBody>
      </p:sp>
      <p:sp>
        <p:nvSpPr>
          <p:cNvPr id="6" name="Rectangle 5">
            <a:extLst>
              <a:ext uri="{FF2B5EF4-FFF2-40B4-BE49-F238E27FC236}">
                <a16:creationId xmlns:a16="http://schemas.microsoft.com/office/drawing/2014/main" id="{A27ACDE1-263D-97E5-4065-289E75883423}"/>
              </a:ext>
              <a:ext uri="{C183D7F6-B498-43B3-948B-1728B52AA6E4}">
                <adec:decorative xmlns:adec="http://schemas.microsoft.com/office/drawing/2017/decorative" val="1"/>
              </a:ext>
            </a:extLst>
          </p:cNvPr>
          <p:cNvSpPr/>
          <p:nvPr/>
        </p:nvSpPr>
        <p:spPr>
          <a:xfrm>
            <a:off x="6242370" y="1611089"/>
            <a:ext cx="4918307" cy="2743200"/>
          </a:xfrm>
          <a:prstGeom prst="rect">
            <a:avLst/>
          </a:prstGeom>
          <a:solidFill>
            <a:srgbClr val="1378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667716CE-FAF6-F5EB-8859-65D8CBE6F59A}"/>
              </a:ext>
            </a:extLst>
          </p:cNvPr>
          <p:cNvSpPr txBox="1"/>
          <p:nvPr/>
        </p:nvSpPr>
        <p:spPr>
          <a:xfrm>
            <a:off x="6545953" y="2038270"/>
            <a:ext cx="4287465" cy="1908215"/>
          </a:xfrm>
          <a:prstGeom prst="rect">
            <a:avLst/>
          </a:prstGeom>
          <a:noFill/>
        </p:spPr>
        <p:txBody>
          <a:bodyPr wrap="square">
            <a:spAutoFit/>
          </a:bodyPr>
          <a:lstStyle/>
          <a:p>
            <a:pPr>
              <a:spcBef>
                <a:spcPts val="1200"/>
              </a:spcBef>
            </a:pPr>
            <a:r>
              <a:rPr lang="en-US" dirty="0">
                <a:solidFill>
                  <a:schemeClr val="bg1"/>
                </a:solidFill>
                <a:latin typeface="+mj-lt"/>
              </a:rPr>
              <a:t>Physical Abuse of Patient</a:t>
            </a:r>
          </a:p>
          <a:p>
            <a:pPr marL="285750" indent="-285750">
              <a:spcBef>
                <a:spcPts val="1200"/>
              </a:spcBef>
              <a:buFont typeface="Arial" panose="020B0604020202020204" pitchFamily="34" charset="0"/>
              <a:buChar char="•"/>
            </a:pPr>
            <a:r>
              <a:rPr lang="en-US" dirty="0">
                <a:solidFill>
                  <a:schemeClr val="bg1"/>
                </a:solidFill>
              </a:rPr>
              <a:t>Non-accidental use of force that results in bodily injury, pain or impairment, including, but not limited to, being slapped, burned, cut, bruised or improperly physically restrained.</a:t>
            </a:r>
          </a:p>
        </p:txBody>
      </p:sp>
    </p:spTree>
    <p:extLst>
      <p:ext uri="{BB962C8B-B14F-4D97-AF65-F5344CB8AC3E}">
        <p14:creationId xmlns:p14="http://schemas.microsoft.com/office/powerpoint/2010/main" val="404317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41BB6417-A7E0-B080-5178-4B2A3CE02BF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2520883A-7725-E80D-4789-04738923134A}"/>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Signs and Symptoms of Physical Abuse</a:t>
            </a:r>
          </a:p>
        </p:txBody>
      </p:sp>
      <p:sp>
        <p:nvSpPr>
          <p:cNvPr id="5" name="TextBox 4">
            <a:extLst>
              <a:ext uri="{FF2B5EF4-FFF2-40B4-BE49-F238E27FC236}">
                <a16:creationId xmlns:a16="http://schemas.microsoft.com/office/drawing/2014/main" id="{A7516230-645F-D56D-F7CF-81BF665D2815}"/>
              </a:ext>
              <a:ext uri="{C183D7F6-B498-43B3-948B-1728B52AA6E4}">
                <adec:decorative xmlns:adec="http://schemas.microsoft.com/office/drawing/2017/decorative" val="0"/>
              </a:ext>
            </a:extLst>
          </p:cNvPr>
          <p:cNvSpPr txBox="1"/>
          <p:nvPr/>
        </p:nvSpPr>
        <p:spPr>
          <a:xfrm>
            <a:off x="905286" y="2560116"/>
            <a:ext cx="5059517" cy="3508653"/>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Sprains, dislocations, fractures or broken bones.</a:t>
            </a:r>
          </a:p>
          <a:p>
            <a:pPr marL="285750" indent="-285750">
              <a:spcBef>
                <a:spcPts val="600"/>
              </a:spcBef>
              <a:buFont typeface="Arial" panose="020B0604020202020204" pitchFamily="34" charset="0"/>
              <a:buChar char="•"/>
            </a:pPr>
            <a:r>
              <a:rPr lang="en-US" sz="1700" dirty="0"/>
              <a:t>Bruises, welts or discolorations.</a:t>
            </a:r>
          </a:p>
          <a:p>
            <a:pPr marL="285750" indent="-285750">
              <a:spcBef>
                <a:spcPts val="600"/>
              </a:spcBef>
              <a:buFont typeface="Arial" panose="020B0604020202020204" pitchFamily="34" charset="0"/>
              <a:buChar char="•"/>
            </a:pPr>
            <a:r>
              <a:rPr lang="en-US" sz="1700" dirty="0"/>
              <a:t>Burns from cigarettes, appliances or hot water.</a:t>
            </a:r>
          </a:p>
          <a:p>
            <a:pPr marL="285750" indent="-285750">
              <a:spcBef>
                <a:spcPts val="600"/>
              </a:spcBef>
              <a:buFont typeface="Arial" panose="020B0604020202020204" pitchFamily="34" charset="0"/>
              <a:buChar char="•"/>
            </a:pPr>
            <a:r>
              <a:rPr lang="en-US" sz="1700" dirty="0"/>
              <a:t>Abrasions on arms, legs or torso that resemble rope or strap marks.</a:t>
            </a:r>
          </a:p>
          <a:p>
            <a:pPr marL="285750" indent="-285750">
              <a:spcBef>
                <a:spcPts val="600"/>
              </a:spcBef>
              <a:buFont typeface="Arial" panose="020B0604020202020204" pitchFamily="34" charset="0"/>
              <a:buChar char="•"/>
            </a:pPr>
            <a:r>
              <a:rPr lang="en-US" sz="1700" dirty="0"/>
              <a:t>Cuts, lacerations or puncture wounds.</a:t>
            </a:r>
          </a:p>
          <a:p>
            <a:pPr marL="285750" indent="-285750">
              <a:spcBef>
                <a:spcPts val="600"/>
              </a:spcBef>
              <a:buFont typeface="Arial" panose="020B0604020202020204" pitchFamily="34" charset="0"/>
              <a:buChar char="•"/>
            </a:pPr>
            <a:r>
              <a:rPr lang="en-US" sz="1700" dirty="0"/>
              <a:t>Fractures of long bones and ribs.</a:t>
            </a:r>
          </a:p>
          <a:p>
            <a:pPr marL="285750" indent="-285750">
              <a:spcBef>
                <a:spcPts val="600"/>
              </a:spcBef>
              <a:buFont typeface="Arial" panose="020B0604020202020204" pitchFamily="34" charset="0"/>
              <a:buChar char="•"/>
            </a:pPr>
            <a:r>
              <a:rPr lang="en-US" sz="1700" dirty="0"/>
              <a:t>Internal injuries evidenced by pain, difficulty with normal functioning of organs and bleeding from body orifices.</a:t>
            </a:r>
          </a:p>
          <a:p>
            <a:pPr>
              <a:spcBef>
                <a:spcPts val="600"/>
              </a:spcBef>
            </a:pPr>
            <a:endParaRPr lang="en-US" sz="1700" dirty="0"/>
          </a:p>
        </p:txBody>
      </p:sp>
      <p:sp>
        <p:nvSpPr>
          <p:cNvPr id="2" name="Slide Number Placeholder 1">
            <a:extLst>
              <a:ext uri="{FF2B5EF4-FFF2-40B4-BE49-F238E27FC236}">
                <a16:creationId xmlns:a16="http://schemas.microsoft.com/office/drawing/2014/main" id="{D216BEDC-134F-795D-2A64-EA3AD74FF693}"/>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5</a:t>
            </a:fld>
            <a:endParaRPr lang="en-US" dirty="0"/>
          </a:p>
        </p:txBody>
      </p:sp>
      <p:sp>
        <p:nvSpPr>
          <p:cNvPr id="6" name="TextBox 5">
            <a:extLst>
              <a:ext uri="{FF2B5EF4-FFF2-40B4-BE49-F238E27FC236}">
                <a16:creationId xmlns:a16="http://schemas.microsoft.com/office/drawing/2014/main" id="{BD1B71B3-998B-AE5F-0522-C80B2B501F90}"/>
              </a:ext>
            </a:extLst>
          </p:cNvPr>
          <p:cNvSpPr txBox="1"/>
          <p:nvPr/>
        </p:nvSpPr>
        <p:spPr>
          <a:xfrm>
            <a:off x="6227197" y="2560116"/>
            <a:ext cx="5059517" cy="3539430"/>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A history of similar injuries and/or numerous or suspicious hospitalizations.</a:t>
            </a:r>
          </a:p>
          <a:p>
            <a:pPr marL="285750" indent="-285750">
              <a:spcBef>
                <a:spcPts val="600"/>
              </a:spcBef>
              <a:buFont typeface="Arial" panose="020B0604020202020204" pitchFamily="34" charset="0"/>
              <a:buChar char="•"/>
            </a:pPr>
            <a:r>
              <a:rPr lang="en-US" sz="1700" dirty="0"/>
              <a:t>Injuries healing through secondary intention indicating that the member did not receive  appropriate treatment.</a:t>
            </a:r>
          </a:p>
          <a:p>
            <a:pPr marL="285750" indent="-285750">
              <a:spcBef>
                <a:spcPts val="600"/>
              </a:spcBef>
              <a:buFont typeface="Arial" panose="020B0604020202020204" pitchFamily="34" charset="0"/>
              <a:buChar char="•"/>
            </a:pPr>
            <a:r>
              <a:rPr lang="en-US" sz="1700" dirty="0"/>
              <a:t>A history of member being brought to different medical facilities for treatment to prevent  medical practitioners from observing patterns.</a:t>
            </a:r>
          </a:p>
          <a:p>
            <a:pPr marL="285750" indent="-285750">
              <a:spcBef>
                <a:spcPts val="600"/>
              </a:spcBef>
              <a:buFont typeface="Arial" panose="020B0604020202020204" pitchFamily="34" charset="0"/>
              <a:buChar char="•"/>
            </a:pPr>
            <a:r>
              <a:rPr lang="en-US" sz="1700" dirty="0"/>
              <a:t>Delays between the onset of injury and seeking of medical care.</a:t>
            </a:r>
          </a:p>
          <a:p>
            <a:pPr marL="285750" indent="-285750">
              <a:spcBef>
                <a:spcPts val="600"/>
              </a:spcBef>
              <a:buFont typeface="Arial" panose="020B0604020202020204" pitchFamily="34" charset="0"/>
              <a:buChar char="•"/>
            </a:pPr>
            <a:r>
              <a:rPr lang="en-US" sz="1700" dirty="0"/>
              <a:t>Signs of confinement (e.g., member is locked in his or her room).</a:t>
            </a:r>
          </a:p>
        </p:txBody>
      </p:sp>
    </p:spTree>
    <p:extLst>
      <p:ext uri="{BB962C8B-B14F-4D97-AF65-F5344CB8AC3E}">
        <p14:creationId xmlns:p14="http://schemas.microsoft.com/office/powerpoint/2010/main" val="2751885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97E412-5A23-F39F-CFFB-F5F2AF628B0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EF4D2EC-6753-3720-7544-5811F8966B29}"/>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6</a:t>
            </a:fld>
            <a:endParaRPr lang="en-US" dirty="0"/>
          </a:p>
        </p:txBody>
      </p:sp>
      <p:sp>
        <p:nvSpPr>
          <p:cNvPr id="8" name="Title 7">
            <a:extLst>
              <a:ext uri="{FF2B5EF4-FFF2-40B4-BE49-F238E27FC236}">
                <a16:creationId xmlns:a16="http://schemas.microsoft.com/office/drawing/2014/main" id="{0F1994A5-AE85-694D-C93F-DB4E37E18614}"/>
              </a:ext>
            </a:extLst>
          </p:cNvPr>
          <p:cNvSpPr>
            <a:spLocks noGrp="1"/>
          </p:cNvSpPr>
          <p:nvPr>
            <p:ph type="title"/>
          </p:nvPr>
        </p:nvSpPr>
        <p:spPr/>
        <p:txBody>
          <a:bodyPr/>
          <a:lstStyle/>
          <a:p>
            <a:r>
              <a:rPr lang="en-US" dirty="0"/>
              <a:t>Sexual Abuse</a:t>
            </a:r>
          </a:p>
        </p:txBody>
      </p:sp>
      <p:sp>
        <p:nvSpPr>
          <p:cNvPr id="3" name="Inhaltsplatzhalter 4">
            <a:extLst>
              <a:ext uri="{FF2B5EF4-FFF2-40B4-BE49-F238E27FC236}">
                <a16:creationId xmlns:a16="http://schemas.microsoft.com/office/drawing/2014/main" id="{C9887092-EBE2-AD64-CF13-356095058C00}"/>
              </a:ext>
            </a:extLst>
          </p:cNvPr>
          <p:cNvSpPr txBox="1">
            <a:spLocks/>
          </p:cNvSpPr>
          <p:nvPr/>
        </p:nvSpPr>
        <p:spPr>
          <a:xfrm>
            <a:off x="411130" y="1287267"/>
            <a:ext cx="6582794" cy="3705267"/>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800" dirty="0">
                <a:solidFill>
                  <a:schemeClr val="tx1"/>
                </a:solidFill>
                <a:latin typeface="+mn-lt"/>
              </a:rPr>
              <a:t>Includes unwanted touching, fondling, sexual threats, sexually inappropriate remarks  or other sexual activity with an adult       with disabilities.</a:t>
            </a:r>
          </a:p>
          <a:p>
            <a:pPr>
              <a:lnSpc>
                <a:spcPts val="2133"/>
              </a:lnSpc>
              <a:spcAft>
                <a:spcPts val="1200"/>
              </a:spcAft>
              <a:buFont typeface="Arial" panose="020B0604020202020204" pitchFamily="34" charset="0"/>
              <a:buChar char="•"/>
            </a:pPr>
            <a:r>
              <a:rPr lang="en-US" sz="1800" dirty="0">
                <a:solidFill>
                  <a:schemeClr val="tx1"/>
                </a:solidFill>
                <a:latin typeface="+mn-lt"/>
              </a:rPr>
              <a:t>Touching, fondling, sexual threats, sexually inappropriate remarks or other sexual  activity with an older person when the older person is unable to understand, unwilling to consent, threatened or physically forced to engage in sexual activity.</a:t>
            </a:r>
          </a:p>
        </p:txBody>
      </p:sp>
      <p:pic>
        <p:nvPicPr>
          <p:cNvPr id="5" name="Graphic 4">
            <a:extLst>
              <a:ext uri="{FF2B5EF4-FFF2-40B4-BE49-F238E27FC236}">
                <a16:creationId xmlns:a16="http://schemas.microsoft.com/office/drawing/2014/main" id="{4C365573-3668-E33B-F00A-2C6E53385D51}"/>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737712" y="2195237"/>
            <a:ext cx="2352024" cy="2352024"/>
          </a:xfrm>
          <a:prstGeom prst="rect">
            <a:avLst/>
          </a:prstGeom>
        </p:spPr>
      </p:pic>
    </p:spTree>
    <p:extLst>
      <p:ext uri="{BB962C8B-B14F-4D97-AF65-F5344CB8AC3E}">
        <p14:creationId xmlns:p14="http://schemas.microsoft.com/office/powerpoint/2010/main" val="20092376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978038A1-7CEB-2A64-2A79-97C1B35DD41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119C1E-049B-73ED-0246-34EC7CB5DB3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7</a:t>
            </a:fld>
            <a:endParaRPr lang="en-US" dirty="0"/>
          </a:p>
        </p:txBody>
      </p:sp>
      <p:sp>
        <p:nvSpPr>
          <p:cNvPr id="3" name="Text Placeholder 2">
            <a:extLst>
              <a:ext uri="{FF2B5EF4-FFF2-40B4-BE49-F238E27FC236}">
                <a16:creationId xmlns:a16="http://schemas.microsoft.com/office/drawing/2014/main" id="{EFD6850D-722A-753F-3D34-E8B0642C7EDB}"/>
              </a:ext>
            </a:extLst>
          </p:cNvPr>
          <p:cNvSpPr>
            <a:spLocks noGrp="1"/>
          </p:cNvSpPr>
          <p:nvPr>
            <p:ph type="title" idx="4294967295"/>
          </p:nvPr>
        </p:nvSpPr>
        <p:spPr>
          <a:xfrm>
            <a:off x="615950" y="542925"/>
            <a:ext cx="5275263" cy="587375"/>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0" cap="none" spc="0" normalizeH="0" baseline="0" noProof="0" dirty="0">
                <a:ln>
                  <a:noFill/>
                </a:ln>
                <a:solidFill>
                  <a:schemeClr val="bg1"/>
                </a:solidFill>
                <a:effectLst/>
                <a:uLnTx/>
                <a:uFillTx/>
                <a:latin typeface="+mj-lt"/>
                <a:ea typeface="+mn-ea"/>
                <a:cs typeface="+mn-cs"/>
              </a:rPr>
              <a:t>Signs and Symptoms of Sexual Abuse</a:t>
            </a:r>
          </a:p>
        </p:txBody>
      </p:sp>
      <p:sp>
        <p:nvSpPr>
          <p:cNvPr id="4" name="TextBox 3">
            <a:extLst>
              <a:ext uri="{FF2B5EF4-FFF2-40B4-BE49-F238E27FC236}">
                <a16:creationId xmlns:a16="http://schemas.microsoft.com/office/drawing/2014/main" id="{6C369A8D-0854-790B-C5DF-4B498AA2A43C}"/>
              </a:ext>
            </a:extLst>
          </p:cNvPr>
          <p:cNvSpPr txBox="1"/>
          <p:nvPr/>
        </p:nvSpPr>
        <p:spPr>
          <a:xfrm>
            <a:off x="905286" y="2637116"/>
            <a:ext cx="5059517" cy="1892826"/>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Bruises on external genitalia, inner thighs, abdomen or pelvis.</a:t>
            </a:r>
          </a:p>
          <a:p>
            <a:pPr marL="285750" indent="-285750">
              <a:spcBef>
                <a:spcPts val="600"/>
              </a:spcBef>
              <a:buFont typeface="Arial" panose="020B0604020202020204" pitchFamily="34" charset="0"/>
              <a:buChar char="•"/>
            </a:pPr>
            <a:r>
              <a:rPr lang="en-US" sz="1700" dirty="0"/>
              <a:t>Difficulty walking or sitting not explained by other physical conditions.</a:t>
            </a:r>
          </a:p>
          <a:p>
            <a:pPr marL="285750" indent="-285750">
              <a:spcBef>
                <a:spcPts val="600"/>
              </a:spcBef>
              <a:buFont typeface="Arial" panose="020B0604020202020204" pitchFamily="34" charset="0"/>
              <a:buChar char="•"/>
            </a:pPr>
            <a:r>
              <a:rPr lang="en-US" sz="1700" dirty="0"/>
              <a:t>Stained or bloody underclothing.</a:t>
            </a:r>
          </a:p>
          <a:p>
            <a:pPr marL="285750" indent="-285750">
              <a:spcBef>
                <a:spcPts val="600"/>
              </a:spcBef>
              <a:buFont typeface="Arial" panose="020B0604020202020204" pitchFamily="34" charset="0"/>
              <a:buChar char="•"/>
            </a:pPr>
            <a:r>
              <a:rPr lang="en-US" sz="1700" dirty="0"/>
              <a:t>Sexually transmitted diseases.</a:t>
            </a:r>
          </a:p>
        </p:txBody>
      </p:sp>
      <p:sp>
        <p:nvSpPr>
          <p:cNvPr id="6" name="TextBox 5">
            <a:extLst>
              <a:ext uri="{FF2B5EF4-FFF2-40B4-BE49-F238E27FC236}">
                <a16:creationId xmlns:a16="http://schemas.microsoft.com/office/drawing/2014/main" id="{A52CEBD5-0517-8022-A5A9-B730FE6991EB}"/>
              </a:ext>
            </a:extLst>
          </p:cNvPr>
          <p:cNvSpPr txBox="1"/>
          <p:nvPr/>
        </p:nvSpPr>
        <p:spPr>
          <a:xfrm>
            <a:off x="6227197" y="2637116"/>
            <a:ext cx="5059517" cy="2154436"/>
          </a:xfrm>
          <a:prstGeom prst="rect">
            <a:avLst/>
          </a:prstGeom>
          <a:noFill/>
        </p:spPr>
        <p:txBody>
          <a:bodyPr wrap="square">
            <a:spAutoFit/>
          </a:bodyPr>
          <a:lstStyle/>
          <a:p>
            <a:pPr marL="285750" indent="-285750">
              <a:spcBef>
                <a:spcPts val="600"/>
              </a:spcBef>
              <a:buFont typeface="Arial" panose="020B0604020202020204" pitchFamily="34" charset="0"/>
              <a:buChar char="•"/>
            </a:pPr>
            <a:r>
              <a:rPr lang="en-US" sz="1700" dirty="0"/>
              <a:t>Urinary tract infections.</a:t>
            </a:r>
          </a:p>
          <a:p>
            <a:pPr marL="285750" indent="-285750">
              <a:spcBef>
                <a:spcPts val="600"/>
              </a:spcBef>
              <a:buFont typeface="Arial" panose="020B0604020202020204" pitchFamily="34" charset="0"/>
              <a:buChar char="•"/>
            </a:pPr>
            <a:r>
              <a:rPr lang="en-US" sz="1700" dirty="0"/>
              <a:t>Inappropriate sex role relationships between victims and suspects.</a:t>
            </a:r>
          </a:p>
          <a:p>
            <a:pPr marL="285750" indent="-285750">
              <a:spcBef>
                <a:spcPts val="600"/>
              </a:spcBef>
              <a:buFont typeface="Arial" panose="020B0604020202020204" pitchFamily="34" charset="0"/>
              <a:buChar char="•"/>
            </a:pPr>
            <a:r>
              <a:rPr lang="en-US" sz="1700" dirty="0"/>
              <a:t>Inappropriate, unusual or aggressive                sexual behavior.</a:t>
            </a:r>
          </a:p>
          <a:p>
            <a:pPr marL="285750" indent="-285750">
              <a:spcBef>
                <a:spcPts val="600"/>
              </a:spcBef>
              <a:buFont typeface="Arial" panose="020B0604020202020204" pitchFamily="34" charset="0"/>
              <a:buChar char="•"/>
            </a:pPr>
            <a:r>
              <a:rPr lang="en-US" sz="1700" dirty="0"/>
              <a:t>Signs of psychological trauma, including excessive sleep, depression or fearfulness.</a:t>
            </a:r>
          </a:p>
        </p:txBody>
      </p:sp>
    </p:spTree>
    <p:extLst>
      <p:ext uri="{BB962C8B-B14F-4D97-AF65-F5344CB8AC3E}">
        <p14:creationId xmlns:p14="http://schemas.microsoft.com/office/powerpoint/2010/main" val="3609470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43C0A6-888F-FC4C-BA50-A415C423B6CC}"/>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8</a:t>
            </a:fld>
            <a:endParaRPr lang="en-US" dirty="0"/>
          </a:p>
        </p:txBody>
      </p:sp>
      <p:sp>
        <p:nvSpPr>
          <p:cNvPr id="8" name="Title 7">
            <a:extLst>
              <a:ext uri="{FF2B5EF4-FFF2-40B4-BE49-F238E27FC236}">
                <a16:creationId xmlns:a16="http://schemas.microsoft.com/office/drawing/2014/main" id="{B790ED69-B2CC-47E6-87EA-D7A85322881A}"/>
              </a:ext>
            </a:extLst>
          </p:cNvPr>
          <p:cNvSpPr>
            <a:spLocks noGrp="1"/>
          </p:cNvSpPr>
          <p:nvPr>
            <p:ph type="title"/>
          </p:nvPr>
        </p:nvSpPr>
        <p:spPr/>
        <p:txBody>
          <a:bodyPr/>
          <a:lstStyle/>
          <a:p>
            <a:r>
              <a:rPr lang="en-US" dirty="0"/>
              <a:t>Verbal or Emotional Abuse</a:t>
            </a:r>
          </a:p>
        </p:txBody>
      </p:sp>
      <p:sp>
        <p:nvSpPr>
          <p:cNvPr id="5" name="Rectangle 4">
            <a:extLst>
              <a:ext uri="{FF2B5EF4-FFF2-40B4-BE49-F238E27FC236}">
                <a16:creationId xmlns:a16="http://schemas.microsoft.com/office/drawing/2014/main" id="{DC0B3897-650F-6B6B-7C52-EBF53335F4BC}"/>
              </a:ext>
              <a:ext uri="{C183D7F6-B498-43B3-948B-1728B52AA6E4}">
                <adec:decorative xmlns:adec="http://schemas.microsoft.com/office/drawing/2017/decorative" val="1"/>
              </a:ext>
            </a:extLst>
          </p:cNvPr>
          <p:cNvSpPr/>
          <p:nvPr/>
        </p:nvSpPr>
        <p:spPr>
          <a:xfrm>
            <a:off x="1020480" y="1588169"/>
            <a:ext cx="4918307" cy="315341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674869A-A565-5669-942C-A5AAD4F13F48}"/>
              </a:ext>
            </a:extLst>
          </p:cNvPr>
          <p:cNvSpPr txBox="1"/>
          <p:nvPr/>
        </p:nvSpPr>
        <p:spPr>
          <a:xfrm>
            <a:off x="1324063" y="2015350"/>
            <a:ext cx="4287465" cy="1554272"/>
          </a:xfrm>
          <a:prstGeom prst="rect">
            <a:avLst/>
          </a:prstGeom>
          <a:noFill/>
        </p:spPr>
        <p:txBody>
          <a:bodyPr wrap="square">
            <a:spAutoFit/>
          </a:bodyPr>
          <a:lstStyle/>
          <a:p>
            <a:pPr>
              <a:spcBef>
                <a:spcPts val="1200"/>
              </a:spcBef>
            </a:pPr>
            <a:r>
              <a:rPr lang="en-US" sz="1700" dirty="0">
                <a:solidFill>
                  <a:schemeClr val="bg1"/>
                </a:solidFill>
                <a:latin typeface="+mj-lt"/>
              </a:rPr>
              <a:t>Verbal Abuse</a:t>
            </a:r>
          </a:p>
          <a:p>
            <a:pPr marL="285750" indent="-285750">
              <a:spcBef>
                <a:spcPts val="1200"/>
              </a:spcBef>
              <a:buFont typeface="Arial" panose="020B0604020202020204" pitchFamily="34" charset="0"/>
              <a:buChar char="•"/>
            </a:pPr>
            <a:r>
              <a:rPr lang="en-US" sz="1700" dirty="0">
                <a:solidFill>
                  <a:schemeClr val="bg1"/>
                </a:solidFill>
              </a:rPr>
              <a:t>Includes, but is not limited to, name calling, intimidation, yelling and swearing. May also include ridicule, coercion and threats.</a:t>
            </a:r>
          </a:p>
        </p:txBody>
      </p:sp>
      <p:sp>
        <p:nvSpPr>
          <p:cNvPr id="7" name="Rectangle 6">
            <a:extLst>
              <a:ext uri="{FF2B5EF4-FFF2-40B4-BE49-F238E27FC236}">
                <a16:creationId xmlns:a16="http://schemas.microsoft.com/office/drawing/2014/main" id="{8799603D-0ADA-CC03-0D33-9DA060B9D634}"/>
              </a:ext>
              <a:ext uri="{C183D7F6-B498-43B3-948B-1728B52AA6E4}">
                <adec:decorative xmlns:adec="http://schemas.microsoft.com/office/drawing/2017/decorative" val="1"/>
              </a:ext>
            </a:extLst>
          </p:cNvPr>
          <p:cNvSpPr/>
          <p:nvPr/>
        </p:nvSpPr>
        <p:spPr>
          <a:xfrm>
            <a:off x="6242370" y="1611089"/>
            <a:ext cx="4918307" cy="3153416"/>
          </a:xfrm>
          <a:prstGeom prst="rect">
            <a:avLst/>
          </a:prstGeom>
          <a:solidFill>
            <a:srgbClr val="1378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EBAECD6-27B7-24F6-E9C3-27A1AA7281B0}"/>
              </a:ext>
            </a:extLst>
          </p:cNvPr>
          <p:cNvSpPr txBox="1"/>
          <p:nvPr/>
        </p:nvSpPr>
        <p:spPr>
          <a:xfrm>
            <a:off x="6545953" y="2038270"/>
            <a:ext cx="4287465" cy="2339102"/>
          </a:xfrm>
          <a:prstGeom prst="rect">
            <a:avLst/>
          </a:prstGeom>
          <a:noFill/>
        </p:spPr>
        <p:txBody>
          <a:bodyPr wrap="square">
            <a:spAutoFit/>
          </a:bodyPr>
          <a:lstStyle/>
          <a:p>
            <a:pPr>
              <a:spcBef>
                <a:spcPts val="1200"/>
              </a:spcBef>
            </a:pPr>
            <a:r>
              <a:rPr lang="en-US" sz="1700" dirty="0">
                <a:solidFill>
                  <a:schemeClr val="bg1"/>
                </a:solidFill>
                <a:latin typeface="+mj-lt"/>
              </a:rPr>
              <a:t>Emotional Abuse</a:t>
            </a:r>
          </a:p>
          <a:p>
            <a:pPr marL="285750" indent="-285750">
              <a:spcBef>
                <a:spcPts val="1200"/>
              </a:spcBef>
              <a:buFont typeface="Arial" panose="020B0604020202020204" pitchFamily="34" charset="0"/>
              <a:buChar char="•"/>
            </a:pPr>
            <a:r>
              <a:rPr lang="en-US" sz="1700" dirty="0">
                <a:solidFill>
                  <a:schemeClr val="bg1"/>
                </a:solidFill>
              </a:rPr>
              <a:t>Verbal assaults, threats of maltreatment, harassment or intimidation intended to coerce the older person to engage in conduct that he or she wishes and has a right to abstain from, or to  refrain from conduct the older person wants to do and has a right to do.</a:t>
            </a:r>
          </a:p>
        </p:txBody>
      </p:sp>
    </p:spTree>
    <p:extLst>
      <p:ext uri="{BB962C8B-B14F-4D97-AF65-F5344CB8AC3E}">
        <p14:creationId xmlns:p14="http://schemas.microsoft.com/office/powerpoint/2010/main" val="2654306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a:extLst>
            <a:ext uri="{FF2B5EF4-FFF2-40B4-BE49-F238E27FC236}">
              <a16:creationId xmlns:a16="http://schemas.microsoft.com/office/drawing/2014/main" id="{53A9B316-ECF3-7B4B-6816-E59D34A5FA8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D3409CD-42DE-A80C-3377-15216F4E9921}"/>
              </a:ext>
              <a:ext uri="{C183D7F6-B498-43B3-948B-1728B52AA6E4}">
                <adec:decorative xmlns:adec="http://schemas.microsoft.com/office/drawing/2017/decorative" val="1"/>
              </a:ext>
            </a:extLst>
          </p:cNvPr>
          <p:cNvSpPr>
            <a:spLocks noGrp="1"/>
          </p:cNvSpPr>
          <p:nvPr>
            <p:ph type="sldNum" sz="quarter" idx="10"/>
          </p:nvPr>
        </p:nvSpPr>
        <p:spPr/>
        <p:txBody>
          <a:bodyPr/>
          <a:lstStyle/>
          <a:p>
            <a:fld id="{E58D3C44-4F5C-4BBB-9DFB-94AC973AA814}" type="slidenum">
              <a:rPr lang="en-US" smtClean="0"/>
              <a:pPr/>
              <a:t>9</a:t>
            </a:fld>
            <a:endParaRPr lang="en-US" dirty="0"/>
          </a:p>
        </p:txBody>
      </p:sp>
      <p:sp>
        <p:nvSpPr>
          <p:cNvPr id="8" name="Title 7">
            <a:extLst>
              <a:ext uri="{FF2B5EF4-FFF2-40B4-BE49-F238E27FC236}">
                <a16:creationId xmlns:a16="http://schemas.microsoft.com/office/drawing/2014/main" id="{AF850CAA-ED27-B894-5002-B0FEB6A00F29}"/>
              </a:ext>
            </a:extLst>
          </p:cNvPr>
          <p:cNvSpPr>
            <a:spLocks noGrp="1"/>
          </p:cNvSpPr>
          <p:nvPr>
            <p:ph type="title"/>
          </p:nvPr>
        </p:nvSpPr>
        <p:spPr/>
        <p:txBody>
          <a:bodyPr/>
          <a:lstStyle/>
          <a:p>
            <a:r>
              <a:rPr lang="en-US" dirty="0"/>
              <a:t>Psychological Abuse</a:t>
            </a:r>
          </a:p>
        </p:txBody>
      </p:sp>
      <p:sp>
        <p:nvSpPr>
          <p:cNvPr id="3" name="Inhaltsplatzhalter 4">
            <a:extLst>
              <a:ext uri="{FF2B5EF4-FFF2-40B4-BE49-F238E27FC236}">
                <a16:creationId xmlns:a16="http://schemas.microsoft.com/office/drawing/2014/main" id="{6DC8AC34-5025-85A2-0B84-7B93C2015D03}"/>
              </a:ext>
            </a:extLst>
          </p:cNvPr>
          <p:cNvSpPr txBox="1">
            <a:spLocks/>
          </p:cNvSpPr>
          <p:nvPr/>
        </p:nvSpPr>
        <p:spPr>
          <a:xfrm>
            <a:off x="411130" y="1162139"/>
            <a:ext cx="6582794" cy="4747773"/>
          </a:xfrm>
          <a:prstGeom prst="rect">
            <a:avLst/>
          </a:prstGeom>
        </p:spPr>
        <p:txBody>
          <a:bodyPr wrap="square" lIns="0" tIns="0" rIns="0" bIns="0" anchor="t">
            <a:no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ts val="2133"/>
              </a:lnSpc>
              <a:spcAft>
                <a:spcPts val="1200"/>
              </a:spcAft>
              <a:buFont typeface="Arial" panose="020B0604020202020204" pitchFamily="34" charset="0"/>
              <a:buChar char="•"/>
            </a:pPr>
            <a:r>
              <a:rPr lang="en-US" sz="1800" dirty="0">
                <a:solidFill>
                  <a:schemeClr val="tx1"/>
                </a:solidFill>
                <a:latin typeface="+mn-lt"/>
              </a:rPr>
              <a:t>Berating, ignoring, ridiculing or cursing.</a:t>
            </a:r>
          </a:p>
          <a:p>
            <a:pPr>
              <a:lnSpc>
                <a:spcPts val="2133"/>
              </a:lnSpc>
              <a:spcAft>
                <a:spcPts val="1200"/>
              </a:spcAft>
              <a:buFont typeface="Arial" panose="020B0604020202020204" pitchFamily="34" charset="0"/>
              <a:buChar char="•"/>
            </a:pPr>
            <a:r>
              <a:rPr lang="en-US" sz="1800" dirty="0">
                <a:solidFill>
                  <a:schemeClr val="tx1"/>
                </a:solidFill>
                <a:latin typeface="+mn-lt"/>
              </a:rPr>
              <a:t>Threats of punishment or deprivation.</a:t>
            </a:r>
          </a:p>
          <a:p>
            <a:pPr>
              <a:lnSpc>
                <a:spcPts val="2133"/>
              </a:lnSpc>
              <a:spcAft>
                <a:spcPts val="1200"/>
              </a:spcAft>
              <a:buFont typeface="Arial" panose="020B0604020202020204" pitchFamily="34" charset="0"/>
              <a:buChar char="•"/>
            </a:pPr>
            <a:r>
              <a:rPr lang="en-US" sz="1800" dirty="0">
                <a:solidFill>
                  <a:schemeClr val="tx1"/>
                </a:solidFill>
                <a:latin typeface="+mn-lt"/>
              </a:rPr>
              <a:t>Significant weight loss or gain that cannot be attributed to other causes.</a:t>
            </a:r>
          </a:p>
          <a:p>
            <a:pPr>
              <a:lnSpc>
                <a:spcPts val="2133"/>
              </a:lnSpc>
              <a:spcAft>
                <a:spcPts val="1200"/>
              </a:spcAft>
              <a:buFont typeface="Arial" panose="020B0604020202020204" pitchFamily="34" charset="0"/>
              <a:buChar char="•"/>
            </a:pPr>
            <a:r>
              <a:rPr lang="en-US" sz="1800" dirty="0">
                <a:solidFill>
                  <a:schemeClr val="tx1"/>
                </a:solidFill>
                <a:latin typeface="+mn-lt"/>
              </a:rPr>
              <a:t>Stress-related conditions including elevated blood pressure.</a:t>
            </a:r>
          </a:p>
          <a:p>
            <a:pPr>
              <a:lnSpc>
                <a:spcPts val="2133"/>
              </a:lnSpc>
              <a:spcAft>
                <a:spcPts val="1200"/>
              </a:spcAft>
              <a:buFont typeface="Arial" panose="020B0604020202020204" pitchFamily="34" charset="0"/>
              <a:buChar char="•"/>
            </a:pPr>
            <a:r>
              <a:rPr lang="en-US" sz="1800" dirty="0">
                <a:solidFill>
                  <a:schemeClr val="tx1"/>
                </a:solidFill>
                <a:latin typeface="+mn-lt"/>
              </a:rPr>
              <a:t>Isolation by perpetrator:</a:t>
            </a:r>
          </a:p>
          <a:p>
            <a:pPr marL="534831" lvl="1" indent="0">
              <a:lnSpc>
                <a:spcPts val="2133"/>
              </a:lnSpc>
              <a:spcAft>
                <a:spcPts val="1200"/>
              </a:spcAft>
              <a:buNone/>
            </a:pPr>
            <a:r>
              <a:rPr lang="en-US" sz="1800" dirty="0">
                <a:solidFill>
                  <a:schemeClr val="tx1"/>
                </a:solidFill>
                <a:latin typeface="+mn-lt"/>
              </a:rPr>
              <a:t>1.) Emotionally isolated.</a:t>
            </a:r>
          </a:p>
          <a:p>
            <a:pPr marL="534831" lvl="1" indent="0">
              <a:lnSpc>
                <a:spcPts val="2133"/>
              </a:lnSpc>
              <a:spcAft>
                <a:spcPts val="1200"/>
              </a:spcAft>
              <a:buNone/>
            </a:pPr>
            <a:r>
              <a:rPr lang="en-US" sz="1800" dirty="0">
                <a:solidFill>
                  <a:schemeClr val="tx1"/>
                </a:solidFill>
                <a:latin typeface="+mn-lt"/>
              </a:rPr>
              <a:t>2.) Not speaking or engaging the member.</a:t>
            </a:r>
          </a:p>
          <a:p>
            <a:pPr marL="534831" lvl="1" indent="0">
              <a:lnSpc>
                <a:spcPts val="2133"/>
              </a:lnSpc>
              <a:spcAft>
                <a:spcPts val="1200"/>
              </a:spcAft>
              <a:buNone/>
            </a:pPr>
            <a:r>
              <a:rPr lang="en-US" sz="1800" dirty="0">
                <a:solidFill>
                  <a:schemeClr val="tx1"/>
                </a:solidFill>
                <a:latin typeface="+mn-lt"/>
              </a:rPr>
              <a:t>3.) Lack of touch or other method of comfort.</a:t>
            </a:r>
          </a:p>
          <a:p>
            <a:pPr>
              <a:lnSpc>
                <a:spcPts val="2133"/>
              </a:lnSpc>
              <a:spcAft>
                <a:spcPts val="1200"/>
              </a:spcAft>
              <a:buFont typeface="Arial" panose="020B0604020202020204" pitchFamily="34" charset="0"/>
              <a:buChar char="•"/>
            </a:pPr>
            <a:r>
              <a:rPr lang="en-US" sz="1800" dirty="0">
                <a:solidFill>
                  <a:schemeClr val="tx1"/>
                </a:solidFill>
                <a:latin typeface="+mn-lt"/>
              </a:rPr>
              <a:t>Depression, confusion, withdrawn, emotionally upset or nonresponsive.</a:t>
            </a:r>
          </a:p>
          <a:p>
            <a:pPr>
              <a:lnSpc>
                <a:spcPts val="2133"/>
              </a:lnSpc>
              <a:spcAft>
                <a:spcPts val="1200"/>
              </a:spcAft>
              <a:buFont typeface="Arial" panose="020B0604020202020204" pitchFamily="34" charset="0"/>
              <a:buChar char="•"/>
            </a:pPr>
            <a:r>
              <a:rPr lang="en-US" sz="1800" dirty="0">
                <a:solidFill>
                  <a:schemeClr val="tx1"/>
                </a:solidFill>
                <a:latin typeface="+mn-lt"/>
              </a:rPr>
              <a:t>Cowers in the presence of the suspected abuser.</a:t>
            </a:r>
          </a:p>
        </p:txBody>
      </p:sp>
      <p:pic>
        <p:nvPicPr>
          <p:cNvPr id="4" name="Graphic 3">
            <a:extLst>
              <a:ext uri="{FF2B5EF4-FFF2-40B4-BE49-F238E27FC236}">
                <a16:creationId xmlns:a16="http://schemas.microsoft.com/office/drawing/2014/main" id="{8DEB677A-323E-8F09-3F9B-69DCB618E79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849931" y="2253987"/>
            <a:ext cx="2350025" cy="2350025"/>
          </a:xfrm>
          <a:prstGeom prst="rect">
            <a:avLst/>
          </a:prstGeom>
        </p:spPr>
      </p:pic>
    </p:spTree>
    <p:extLst>
      <p:ext uri="{BB962C8B-B14F-4D97-AF65-F5344CB8AC3E}">
        <p14:creationId xmlns:p14="http://schemas.microsoft.com/office/powerpoint/2010/main" val="1449858504"/>
      </p:ext>
    </p:extLst>
  </p:cSld>
  <p:clrMapOvr>
    <a:masterClrMapping/>
  </p:clrMapOvr>
</p:sld>
</file>

<file path=ppt/theme/theme1.xml><?xml version="1.0" encoding="utf-8"?>
<a:theme xmlns:a="http://schemas.openxmlformats.org/drawingml/2006/main" name="HN1 2025">
  <a:themeElements>
    <a:clrScheme name="HN1 Colors">
      <a:dk1>
        <a:srgbClr val="000000"/>
      </a:dk1>
      <a:lt1>
        <a:srgbClr val="FFFFFF"/>
      </a:lt1>
      <a:dk2>
        <a:srgbClr val="E5E4E3"/>
      </a:dk2>
      <a:lt2>
        <a:srgbClr val="D3E4F2"/>
      </a:lt2>
      <a:accent1>
        <a:srgbClr val="3376B2"/>
      </a:accent1>
      <a:accent2>
        <a:srgbClr val="204453"/>
      </a:accent2>
      <a:accent3>
        <a:srgbClr val="778B39"/>
      </a:accent3>
      <a:accent4>
        <a:srgbClr val="5F9EA0"/>
      </a:accent4>
      <a:accent5>
        <a:srgbClr val="C26F64"/>
      </a:accent5>
      <a:accent6>
        <a:srgbClr val="5B3754"/>
      </a:accent6>
      <a:hlink>
        <a:srgbClr val="000000"/>
      </a:hlink>
      <a:folHlink>
        <a:srgbClr val="000000"/>
      </a:folHlink>
    </a:clrScheme>
    <a:fontScheme name="HN1 Franklin Gothic">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HN1 Corporate PPT Template 2025" id="{64FD551D-3061-44CD-9533-E377DC7D2AD2}" vid="{FE17A151-26F2-429C-BFF4-79B2468E0B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9064515621104CA603B758C6B07039" ma:contentTypeVersion="23" ma:contentTypeDescription="Create a new document." ma:contentTypeScope="" ma:versionID="334b9c9aed8c71d2ff3b2410eef20482">
  <xsd:schema xmlns:xsd="http://www.w3.org/2001/XMLSchema" xmlns:xs="http://www.w3.org/2001/XMLSchema" xmlns:p="http://schemas.microsoft.com/office/2006/metadata/properties" xmlns:ns1="http://schemas.microsoft.com/sharepoint/v3" xmlns:ns2="e9587184-d09a-4440-adc5-1776f6bc070d" xmlns:ns3="78ddc34b-c5a4-4423-9ea4-2aafcbf858c2" targetNamespace="http://schemas.microsoft.com/office/2006/metadata/properties" ma:root="true" ma:fieldsID="01ee8d4e81317ee339b2d0fa53597120" ns1:_="" ns2:_="" ns3:_="">
    <xsd:import namespace="http://schemas.microsoft.com/sharepoint/v3"/>
    <xsd:import namespace="e9587184-d09a-4440-adc5-1776f6bc070d"/>
    <xsd:import namespace="78ddc34b-c5a4-4423-9ea4-2aafcbf858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587184-d09a-4440-adc5-1776f6bc07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f5b6eb6-f54a-42b0-9e53-661be12aea02" ma:termSetId="09814cd3-568e-fe90-9814-8d621ff8fb84" ma:anchorId="fba54fb3-c3e1-fe81-a776-ca4b69148c4d" ma:open="true" ma:isKeyword="false">
      <xsd:complexType>
        <xsd:sequence>
          <xsd:element ref="pc:Terms" minOccurs="0" maxOccurs="1"/>
        </xsd:sequence>
      </xsd:complex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ddc34b-c5a4-4423-9ea4-2aafcbf858c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fc3bb67c-23ba-449d-9d59-f4c8e41a3f67}" ma:internalName="TaxCatchAll" ma:showField="CatchAllData" ma:web="78ddc34b-c5a4-4423-9ea4-2aafcbf858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78ddc34b-c5a4-4423-9ea4-2aafcbf858c2" xsi:nil="true"/>
    <lcf76f155ced4ddcb4097134ff3c332f xmlns="e9587184-d09a-4440-adc5-1776f6bc070d">
      <Terms xmlns="http://schemas.microsoft.com/office/infopath/2007/PartnerControls"/>
    </lcf76f155ced4ddcb4097134ff3c332f>
    <_ip_UnifiedCompliancePolicyUIAction xmlns="http://schemas.microsoft.com/sharepoint/v3" xsi:nil="true"/>
    <_Flow_SignoffStatus xmlns="e9587184-d09a-4440-adc5-1776f6bc070d"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2EFEBFEB-62F5-4464-B2DF-CC05EF3D7692}">
  <ds:schemaRefs>
    <ds:schemaRef ds:uri="http://schemas.microsoft.com/sharepoint/v3/contenttype/forms"/>
  </ds:schemaRefs>
</ds:datastoreItem>
</file>

<file path=customXml/itemProps2.xml><?xml version="1.0" encoding="utf-8"?>
<ds:datastoreItem xmlns:ds="http://schemas.openxmlformats.org/officeDocument/2006/customXml" ds:itemID="{C903CA9F-E72E-43AF-9289-CC9348C7A2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9587184-d09a-4440-adc5-1776f6bc070d"/>
    <ds:schemaRef ds:uri="78ddc34b-c5a4-4423-9ea4-2aafcbf858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E362219-041C-4C89-AEA4-08FB68FE779C}">
  <ds:schemaRefs>
    <ds:schemaRef ds:uri="http://purl.org/dc/dcmitype/"/>
    <ds:schemaRef ds:uri="http://schemas.microsoft.com/office/2006/documentManagement/types"/>
    <ds:schemaRef ds:uri="http://purl.org/dc/terms/"/>
    <ds:schemaRef ds:uri="http://schemas.microsoft.com/office/infopath/2007/PartnerControls"/>
    <ds:schemaRef ds:uri="http://www.w3.org/XML/1998/namespace"/>
    <ds:schemaRef ds:uri="http://purl.org/dc/elements/1.1/"/>
    <ds:schemaRef ds:uri="http://schemas.microsoft.com/office/2006/metadata/properties"/>
    <ds:schemaRef ds:uri="e9587184-d09a-4440-adc5-1776f6bc070d"/>
    <ds:schemaRef ds:uri="http://schemas.openxmlformats.org/package/2006/metadata/core-properties"/>
    <ds:schemaRef ds:uri="78ddc34b-c5a4-4423-9ea4-2aafcbf858c2"/>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16355</TotalTime>
  <Words>2956</Words>
  <Application>Microsoft Macintosh PowerPoint</Application>
  <PresentationFormat>Widescreen</PresentationFormat>
  <Paragraphs>305</Paragraphs>
  <Slides>33</Slides>
  <Notes>33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Aptos</vt:lpstr>
      <vt:lpstr>Arial</vt:lpstr>
      <vt:lpstr>Franklin Gothic Book</vt:lpstr>
      <vt:lpstr>Franklin Gothic Medium</vt:lpstr>
      <vt:lpstr>HN1 2025</vt:lpstr>
      <vt:lpstr>2026 HSW Training For Providers</vt:lpstr>
      <vt:lpstr>What is Financial Exploitation?</vt:lpstr>
      <vt:lpstr>What is Abuse?</vt:lpstr>
      <vt:lpstr>Physical Abuse</vt:lpstr>
      <vt:lpstr>Signs and Symptoms of Physical Abuse</vt:lpstr>
      <vt:lpstr>Sexual Abuse</vt:lpstr>
      <vt:lpstr>Signs and Symptoms of Sexual Abuse</vt:lpstr>
      <vt:lpstr>Verbal or Emotional Abuse</vt:lpstr>
      <vt:lpstr>Psychological Abuse</vt:lpstr>
      <vt:lpstr>Neglect</vt:lpstr>
      <vt:lpstr>Signs and Symptoms of Neglect</vt:lpstr>
      <vt:lpstr>Exploitation</vt:lpstr>
      <vt:lpstr>Types of Exploitation</vt:lpstr>
      <vt:lpstr>Indicators of Exploitation</vt:lpstr>
      <vt:lpstr>Indicators of Exploitation (Cont.)</vt:lpstr>
      <vt:lpstr>Abandonment</vt:lpstr>
      <vt:lpstr>Signs and Symptoms of Abandonment</vt:lpstr>
      <vt:lpstr>Increased Risk Factors or Traits of Abuse</vt:lpstr>
      <vt:lpstr>Increased Risk Factors or Traits of Abuse (Cont.)</vt:lpstr>
      <vt:lpstr>Increased Risk Factors or Traits of Abuse (Cont.) </vt:lpstr>
      <vt:lpstr>Human Sex Trafficking</vt:lpstr>
      <vt:lpstr>Labor Trafficking</vt:lpstr>
      <vt:lpstr>Reporting Human Trafficking</vt:lpstr>
      <vt:lpstr>Prevention Steps</vt:lpstr>
      <vt:lpstr>Prevention Steps (Cont.)</vt:lpstr>
      <vt:lpstr>When identifying abuse situations, utilize these  Handle with care measures</vt:lpstr>
      <vt:lpstr>Report of Abuse, Neglect or Exploitation</vt:lpstr>
      <vt:lpstr>Mandated Power</vt:lpstr>
      <vt:lpstr>Rights of Mandated Reporters</vt:lpstr>
      <vt:lpstr>General Reporting Requirements (States May Differ)</vt:lpstr>
      <vt:lpstr>Important Reporting Processes</vt:lpstr>
      <vt:lpstr>Reporting</vt:lpstr>
      <vt:lpstr>Health Network One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Health Safety Wellness Financial Explotiation Abuse Neglect and Human Trafficking Training for Providers 2026</dc:title>
  <dc:subject/>
  <dc:creator>Jan Yates;Carrie Marcelo</dc:creator>
  <cp:keywords/>
  <dc:description/>
  <cp:lastModifiedBy>Ginny E. Hong</cp:lastModifiedBy>
  <cp:revision>471</cp:revision>
  <dcterms:created xsi:type="dcterms:W3CDTF">2025-02-24T15:22:11Z</dcterms:created>
  <dcterms:modified xsi:type="dcterms:W3CDTF">2026-06-29T19:24:06Z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0x010100919064515621104CA603B758C6B07039</vt:lpwstr>
  </property>
  <property fmtid="{D5CDD505-2E9C-101B-9397-08002B2CF9AE}" pid="3" name="MSIP_Label_b0b638e0-f50f-48bd-992f-bcb55031a99f_Enabled">
    <vt:lpwstr>true</vt:lpwstr>
  </property>
  <property fmtid="{D5CDD505-2E9C-101B-9397-08002B2CF9AE}" pid="4" name="MSIP_Label_b0b638e0-f50f-48bd-992f-bcb55031a99f_SetDate">
    <vt:lpwstr>2026-06-02T18:44:51Z</vt:lpwstr>
  </property>
  <property fmtid="{D5CDD505-2E9C-101B-9397-08002B2CF9AE}" pid="5" name="MSIP_Label_b0b638e0-f50f-48bd-992f-bcb55031a99f_Method">
    <vt:lpwstr>Standard</vt:lpwstr>
  </property>
  <property fmtid="{D5CDD505-2E9C-101B-9397-08002B2CF9AE}" pid="6" name="MSIP_Label_b0b638e0-f50f-48bd-992f-bcb55031a99f_Name">
    <vt:lpwstr>Confidential Default</vt:lpwstr>
  </property>
  <property fmtid="{D5CDD505-2E9C-101B-9397-08002B2CF9AE}" pid="7" name="MSIP_Label_b0b638e0-f50f-48bd-992f-bcb55031a99f_SiteId">
    <vt:lpwstr>f45ccc07-e57e-4d15-bf6f-f6cbccd2d395</vt:lpwstr>
  </property>
  <property fmtid="{D5CDD505-2E9C-101B-9397-08002B2CF9AE}" pid="8" name="MSIP_Label_b0b638e0-f50f-48bd-992f-bcb55031a99f_ActionId">
    <vt:lpwstr>75ef5ec1-1f7e-431a-92da-391e2b35da5b</vt:lpwstr>
  </property>
  <property fmtid="{D5CDD505-2E9C-101B-9397-08002B2CF9AE}" pid="9" name="MSIP_Label_b0b638e0-f50f-48bd-992f-bcb55031a99f_ContentBits">
    <vt:lpwstr>0</vt:lpwstr>
  </property>
  <property fmtid="{D5CDD505-2E9C-101B-9397-08002B2CF9AE}" pid="10" name="MSIP_Label_b0b638e0-f50f-48bd-992f-bcb55031a99f_Tag">
    <vt:lpwstr>10, 3, 0, 1</vt:lpwstr>
  </property>
  <property fmtid="{D5CDD505-2E9C-101B-9397-08002B2CF9AE}" pid="11" name="MediaServiceImageTags">
    <vt:lpwstr/>
  </property>
</Properties>
</file>