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72" r:id="rId5"/>
    <p:sldMasterId id="2147483704" r:id="rId6"/>
    <p:sldMasterId id="2147483749" r:id="rId7"/>
  </p:sldMasterIdLst>
  <p:notesMasterIdLst>
    <p:notesMasterId r:id="rId42"/>
  </p:notesMasterIdLst>
  <p:handoutMasterIdLst>
    <p:handoutMasterId r:id="rId43"/>
  </p:handoutMasterIdLst>
  <p:sldIdLst>
    <p:sldId id="257" r:id="rId8"/>
    <p:sldId id="2134804735" r:id="rId9"/>
    <p:sldId id="2134804736" r:id="rId10"/>
    <p:sldId id="2134804766" r:id="rId11"/>
    <p:sldId id="2134804737" r:id="rId12"/>
    <p:sldId id="2134804738" r:id="rId13"/>
    <p:sldId id="2134804739" r:id="rId14"/>
    <p:sldId id="2134804740" r:id="rId15"/>
    <p:sldId id="2134804741" r:id="rId16"/>
    <p:sldId id="2134804742" r:id="rId17"/>
    <p:sldId id="2134804762" r:id="rId18"/>
    <p:sldId id="2134804743" r:id="rId19"/>
    <p:sldId id="259" r:id="rId20"/>
    <p:sldId id="2134804745" r:id="rId21"/>
    <p:sldId id="2134804746" r:id="rId22"/>
    <p:sldId id="2134804763" r:id="rId23"/>
    <p:sldId id="2134804755" r:id="rId24"/>
    <p:sldId id="2134804717" r:id="rId25"/>
    <p:sldId id="2134804732" r:id="rId26"/>
    <p:sldId id="2134804747" r:id="rId27"/>
    <p:sldId id="2134804731" r:id="rId28"/>
    <p:sldId id="2134804749" r:id="rId29"/>
    <p:sldId id="2134804733" r:id="rId30"/>
    <p:sldId id="2134804756" r:id="rId31"/>
    <p:sldId id="2134804751" r:id="rId32"/>
    <p:sldId id="2134804752" r:id="rId33"/>
    <p:sldId id="2134804754" r:id="rId34"/>
    <p:sldId id="2134804757" r:id="rId35"/>
    <p:sldId id="258" r:id="rId36"/>
    <p:sldId id="2134804758" r:id="rId37"/>
    <p:sldId id="2134804759" r:id="rId38"/>
    <p:sldId id="2134804765" r:id="rId39"/>
    <p:sldId id="2134804726" r:id="rId40"/>
    <p:sldId id="260" r:id="rId41"/>
  </p:sldIdLst>
  <p:sldSz cx="12192000" cy="6858000"/>
  <p:notesSz cx="6858000" cy="9144000"/>
  <p:custDataLst>
    <p:tags r:id="rId44"/>
  </p:custDataLst>
  <p:defaultText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C7E70F-0CBD-CD8F-9CB5-3E17EBDE9846}" name="Shaira Calderon Davila" initials="SC" userId="S::SCalderon@medicalcardsystem.com::b50bd2b3-acb9-45c9-a131-065f47f228ce" providerId="AD"/>
  <p188:author id="{76325345-FA37-B0EA-1D72-B89A575954A7}" name="Aixza Matos Zayas" initials="AM" userId="S::am4856@medicalcardsystem.com::bfcfad66-1221-4deb-bd0c-ad3389549eba" providerId="AD"/>
  <p188:author id="{DF9ABE69-158B-4DB5-9031-3A794B4030C1}" name="Marcos Mejias Ortiz" initials="MM" userId="S::MMejiasO@medicalcardsystem.com::4cb3f528-770e-4e9a-b062-a073bfec7dd5" providerId="AD"/>
  <p188:author id="{1DB83271-20EB-15DE-18EA-DE083AF845DC}" name="Ibis Baez Martinez" initials="IB" userId="S::ib2623@medicalcardsystem.com::d403260c-62aa-432a-b219-ecfdb26b9240" providerId="AD"/>
  <p188:author id="{AAF89DF1-8672-8409-497F-0A1A930C2EB1}" name="Sabrina Ramirez Rodriguez" initials="SR" userId="S::sramirezr@medicalcardsystem.com::688f5820-dcd7-48c4-b1d7-9f4c4fb36539" providerId="AD"/>
  <p188:author id="{21FB1DF9-8855-911E-F364-485AECEB10E3}" name="Jose Cabello Bermudez" initials="JC" userId="S::jcabello@medicalcardsystem.com::877239f8-d924-4478-94e8-432adf6592e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A500"/>
    <a:srgbClr val="A8C5B0"/>
    <a:srgbClr val="00A261"/>
    <a:srgbClr val="96C93D"/>
    <a:srgbClr val="469729"/>
    <a:srgbClr val="0E6937"/>
    <a:srgbClr val="6BA31D"/>
    <a:srgbClr val="C6E5CE"/>
    <a:srgbClr val="96C93E"/>
    <a:srgbClr val="3486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3CEF23-CBEA-CD49-97A7-8B00D302DFFD}" v="1044" dt="2026-07-13T22:38:47.3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3" autoAdjust="0"/>
    <p:restoredTop sz="86438"/>
  </p:normalViewPr>
  <p:slideViewPr>
    <p:cSldViewPr snapToGrid="0">
      <p:cViewPr>
        <p:scale>
          <a:sx n="75" d="100"/>
          <a:sy n="75" d="100"/>
        </p:scale>
        <p:origin x="408" y="808"/>
      </p:cViewPr>
      <p:guideLst/>
    </p:cSldViewPr>
  </p:slideViewPr>
  <p:outlineViewPr>
    <p:cViewPr>
      <p:scale>
        <a:sx n="33" d="100"/>
        <a:sy n="33" d="100"/>
      </p:scale>
      <p:origin x="0" y="-225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microsoft.com/office/2016/11/relationships/changesInfo" Target="changesInfos/changesInfo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1.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viewProps" Target="viewProps.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nny E. Hong" userId="3186733d-03a4-43f3-a21a-2f4d91da616c" providerId="ADAL" clId="{6AD9D503-F2A1-54A1-B091-C46384F339F7}"/>
    <pc:docChg chg="undo custSel modSld modMainMaster">
      <pc:chgData name="Ginny E. Hong" userId="3186733d-03a4-43f3-a21a-2f4d91da616c" providerId="ADAL" clId="{6AD9D503-F2A1-54A1-B091-C46384F339F7}" dt="2026-07-13T22:38:47.312" v="1242" actId="20577"/>
      <pc:docMkLst>
        <pc:docMk/>
      </pc:docMkLst>
      <pc:sldChg chg="modSp mod">
        <pc:chgData name="Ginny E. Hong" userId="3186733d-03a4-43f3-a21a-2f4d91da616c" providerId="ADAL" clId="{6AD9D503-F2A1-54A1-B091-C46384F339F7}" dt="2026-07-13T18:37:12.775" v="122" actId="790"/>
        <pc:sldMkLst>
          <pc:docMk/>
          <pc:sldMk cId="1890381321" sldId="257"/>
        </pc:sldMkLst>
        <pc:spChg chg="mod">
          <ac:chgData name="Ginny E. Hong" userId="3186733d-03a4-43f3-a21a-2f4d91da616c" providerId="ADAL" clId="{6AD9D503-F2A1-54A1-B091-C46384F339F7}" dt="2026-07-13T18:37:12.775" v="122" actId="790"/>
          <ac:spMkLst>
            <pc:docMk/>
            <pc:sldMk cId="1890381321" sldId="257"/>
            <ac:spMk id="3" creationId="{C697A43B-4F8C-9172-04C0-D486B2BED480}"/>
          </ac:spMkLst>
        </pc:spChg>
        <pc:spChg chg="mod">
          <ac:chgData name="Ginny E. Hong" userId="3186733d-03a4-43f3-a21a-2f4d91da616c" providerId="ADAL" clId="{6AD9D503-F2A1-54A1-B091-C46384F339F7}" dt="2026-07-13T18:37:12.775" v="122" actId="790"/>
          <ac:spMkLst>
            <pc:docMk/>
            <pc:sldMk cId="1890381321" sldId="257"/>
            <ac:spMk id="4" creationId="{3FF0E82D-1AC5-FE52-44FE-E53A5888F3D4}"/>
          </ac:spMkLst>
        </pc:spChg>
      </pc:sldChg>
      <pc:sldChg chg="addSp delSp modSp mod">
        <pc:chgData name="Ginny E. Hong" userId="3186733d-03a4-43f3-a21a-2f4d91da616c" providerId="ADAL" clId="{6AD9D503-F2A1-54A1-B091-C46384F339F7}" dt="2026-07-13T22:35:05.567" v="1162" actId="962"/>
        <pc:sldMkLst>
          <pc:docMk/>
          <pc:sldMk cId="3994306972" sldId="258"/>
        </pc:sldMkLst>
        <pc:spChg chg="mod">
          <ac:chgData name="Ginny E. Hong" userId="3186733d-03a4-43f3-a21a-2f4d91da616c" providerId="ADAL" clId="{6AD9D503-F2A1-54A1-B091-C46384F339F7}" dt="2026-07-13T22:34:38.779" v="1148" actId="13244"/>
          <ac:spMkLst>
            <pc:docMk/>
            <pc:sldMk cId="3994306972" sldId="258"/>
            <ac:spMk id="3" creationId="{B1E8309B-ECA2-FDD1-F4E7-6C36B268AA83}"/>
          </ac:spMkLst>
        </pc:spChg>
        <pc:spChg chg="add del mod">
          <ac:chgData name="Ginny E. Hong" userId="3186733d-03a4-43f3-a21a-2f4d91da616c" providerId="ADAL" clId="{6AD9D503-F2A1-54A1-B091-C46384F339F7}" dt="2026-07-13T18:52:08.792" v="338" actId="33771"/>
          <ac:spMkLst>
            <pc:docMk/>
            <pc:sldMk cId="3994306972" sldId="258"/>
            <ac:spMk id="4" creationId="{C53216C2-EBDF-C13B-6654-96C7B57ED11A}"/>
          </ac:spMkLst>
        </pc:spChg>
        <pc:spChg chg="add mod">
          <ac:chgData name="Ginny E. Hong" userId="3186733d-03a4-43f3-a21a-2f4d91da616c" providerId="ADAL" clId="{6AD9D503-F2A1-54A1-B091-C46384F339F7}" dt="2026-07-13T22:34:57.280" v="1157" actId="13244"/>
          <ac:spMkLst>
            <pc:docMk/>
            <pc:sldMk cId="3994306972" sldId="258"/>
            <ac:spMk id="5" creationId="{EDCB9270-41BB-B6E8-17F4-A028767CCB7B}"/>
          </ac:spMkLst>
        </pc:spChg>
        <pc:spChg chg="add mod">
          <ac:chgData name="Ginny E. Hong" userId="3186733d-03a4-43f3-a21a-2f4d91da616c" providerId="ADAL" clId="{6AD9D503-F2A1-54A1-B091-C46384F339F7}" dt="2026-07-13T22:34:57.280" v="1157" actId="13244"/>
          <ac:spMkLst>
            <pc:docMk/>
            <pc:sldMk cId="3994306972" sldId="258"/>
            <ac:spMk id="6" creationId="{E9CD4F80-8833-BBAB-5748-E07B6D060A5A}"/>
          </ac:spMkLst>
        </pc:spChg>
        <pc:spChg chg="add mod">
          <ac:chgData name="Ginny E. Hong" userId="3186733d-03a4-43f3-a21a-2f4d91da616c" providerId="ADAL" clId="{6AD9D503-F2A1-54A1-B091-C46384F339F7}" dt="2026-07-13T22:34:57.280" v="1157" actId="13244"/>
          <ac:spMkLst>
            <pc:docMk/>
            <pc:sldMk cId="3994306972" sldId="258"/>
            <ac:spMk id="7" creationId="{EB641FA4-58C9-9D04-3879-C0A6E1811067}"/>
          </ac:spMkLst>
        </pc:spChg>
        <pc:spChg chg="add mod">
          <ac:chgData name="Ginny E. Hong" userId="3186733d-03a4-43f3-a21a-2f4d91da616c" providerId="ADAL" clId="{6AD9D503-F2A1-54A1-B091-C46384F339F7}" dt="2026-07-13T22:34:57.280" v="1157" actId="13244"/>
          <ac:spMkLst>
            <pc:docMk/>
            <pc:sldMk cId="3994306972" sldId="258"/>
            <ac:spMk id="8" creationId="{2A24C712-A866-E3E4-8A53-44B575C6E079}"/>
          </ac:spMkLst>
        </pc:spChg>
        <pc:spChg chg="mod">
          <ac:chgData name="Ginny E. Hong" userId="3186733d-03a4-43f3-a21a-2f4d91da616c" providerId="ADAL" clId="{6AD9D503-F2A1-54A1-B091-C46384F339F7}" dt="2026-07-13T18:37:12.775" v="122" actId="790"/>
          <ac:spMkLst>
            <pc:docMk/>
            <pc:sldMk cId="3994306972" sldId="258"/>
            <ac:spMk id="14" creationId="{C315156E-1550-49DA-3CA2-B6846FA84C8A}"/>
          </ac:spMkLst>
        </pc:spChg>
        <pc:spChg chg="mod">
          <ac:chgData name="Ginny E. Hong" userId="3186733d-03a4-43f3-a21a-2f4d91da616c" providerId="ADAL" clId="{6AD9D503-F2A1-54A1-B091-C46384F339F7}" dt="2026-07-13T22:35:03.338" v="1159" actId="962"/>
          <ac:spMkLst>
            <pc:docMk/>
            <pc:sldMk cId="3994306972" sldId="258"/>
            <ac:spMk id="37" creationId="{2298E317-9DA8-31ED-D344-BC101CC91355}"/>
          </ac:spMkLst>
        </pc:spChg>
        <pc:spChg chg="del mod">
          <ac:chgData name="Ginny E. Hong" userId="3186733d-03a4-43f3-a21a-2f4d91da616c" providerId="ADAL" clId="{6AD9D503-F2A1-54A1-B091-C46384F339F7}" dt="2026-07-13T22:34:43.578" v="1149" actId="21"/>
          <ac:spMkLst>
            <pc:docMk/>
            <pc:sldMk cId="3994306972" sldId="258"/>
            <ac:spMk id="38" creationId="{9CBF087B-5587-1233-8A5E-CD1493A8785F}"/>
          </ac:spMkLst>
        </pc:spChg>
        <pc:spChg chg="mod">
          <ac:chgData name="Ginny E. Hong" userId="3186733d-03a4-43f3-a21a-2f4d91da616c" providerId="ADAL" clId="{6AD9D503-F2A1-54A1-B091-C46384F339F7}" dt="2026-07-13T22:35:04.404" v="1160" actId="962"/>
          <ac:spMkLst>
            <pc:docMk/>
            <pc:sldMk cId="3994306972" sldId="258"/>
            <ac:spMk id="40" creationId="{6378F675-E9DB-0A2C-23CE-3612CC8AA6E9}"/>
          </ac:spMkLst>
        </pc:spChg>
        <pc:spChg chg="del mod">
          <ac:chgData name="Ginny E. Hong" userId="3186733d-03a4-43f3-a21a-2f4d91da616c" providerId="ADAL" clId="{6AD9D503-F2A1-54A1-B091-C46384F339F7}" dt="2026-07-13T22:34:46.740" v="1151" actId="21"/>
          <ac:spMkLst>
            <pc:docMk/>
            <pc:sldMk cId="3994306972" sldId="258"/>
            <ac:spMk id="41" creationId="{1B7D52CE-E983-8CA9-B14A-76B0BD2BD586}"/>
          </ac:spMkLst>
        </pc:spChg>
        <pc:spChg chg="mod">
          <ac:chgData name="Ginny E. Hong" userId="3186733d-03a4-43f3-a21a-2f4d91da616c" providerId="ADAL" clId="{6AD9D503-F2A1-54A1-B091-C46384F339F7}" dt="2026-07-13T22:35:04.899" v="1161" actId="962"/>
          <ac:spMkLst>
            <pc:docMk/>
            <pc:sldMk cId="3994306972" sldId="258"/>
            <ac:spMk id="43" creationId="{87F4772F-6778-E144-748C-42EC57B1C23B}"/>
          </ac:spMkLst>
        </pc:spChg>
        <pc:spChg chg="del mod">
          <ac:chgData name="Ginny E. Hong" userId="3186733d-03a4-43f3-a21a-2f4d91da616c" providerId="ADAL" clId="{6AD9D503-F2A1-54A1-B091-C46384F339F7}" dt="2026-07-13T22:34:48.879" v="1153" actId="21"/>
          <ac:spMkLst>
            <pc:docMk/>
            <pc:sldMk cId="3994306972" sldId="258"/>
            <ac:spMk id="44" creationId="{4B38B6C2-BCF2-F2A8-B93E-773AD52E8EFB}"/>
          </ac:spMkLst>
        </pc:spChg>
        <pc:spChg chg="mod">
          <ac:chgData name="Ginny E. Hong" userId="3186733d-03a4-43f3-a21a-2f4d91da616c" providerId="ADAL" clId="{6AD9D503-F2A1-54A1-B091-C46384F339F7}" dt="2026-07-13T22:35:05.567" v="1162" actId="962"/>
          <ac:spMkLst>
            <pc:docMk/>
            <pc:sldMk cId="3994306972" sldId="258"/>
            <ac:spMk id="46" creationId="{C6C46890-7F4F-E207-EA0E-E23D5E670AF5}"/>
          </ac:spMkLst>
        </pc:spChg>
        <pc:spChg chg="del mod">
          <ac:chgData name="Ginny E. Hong" userId="3186733d-03a4-43f3-a21a-2f4d91da616c" providerId="ADAL" clId="{6AD9D503-F2A1-54A1-B091-C46384F339F7}" dt="2026-07-13T22:34:51.126" v="1155" actId="21"/>
          <ac:spMkLst>
            <pc:docMk/>
            <pc:sldMk cId="3994306972" sldId="258"/>
            <ac:spMk id="47" creationId="{8497BF79-13FF-9FC6-AE62-30C32810A7F8}"/>
          </ac:spMkLst>
        </pc:spChg>
        <pc:spChg chg="mod">
          <ac:chgData name="Ginny E. Hong" userId="3186733d-03a4-43f3-a21a-2f4d91da616c" providerId="ADAL" clId="{6AD9D503-F2A1-54A1-B091-C46384F339F7}" dt="2026-07-13T18:37:12.775" v="122" actId="790"/>
          <ac:spMkLst>
            <pc:docMk/>
            <pc:sldMk cId="3994306972" sldId="258"/>
            <ac:spMk id="53" creationId="{4C803ECA-968A-25C9-DF89-F04D3F013CC1}"/>
          </ac:spMkLst>
        </pc:spChg>
        <pc:grpChg chg="del mod">
          <ac:chgData name="Ginny E. Hong" userId="3186733d-03a4-43f3-a21a-2f4d91da616c" providerId="ADAL" clId="{6AD9D503-F2A1-54A1-B091-C46384F339F7}" dt="2026-07-13T22:34:43.578" v="1149" actId="21"/>
          <ac:grpSpMkLst>
            <pc:docMk/>
            <pc:sldMk cId="3994306972" sldId="258"/>
            <ac:grpSpMk id="36" creationId="{19E1E4C3-8AB6-5A7A-E42E-7CD671096C45}"/>
          </ac:grpSpMkLst>
        </pc:grpChg>
        <pc:grpChg chg="del mod">
          <ac:chgData name="Ginny E. Hong" userId="3186733d-03a4-43f3-a21a-2f4d91da616c" providerId="ADAL" clId="{6AD9D503-F2A1-54A1-B091-C46384F339F7}" dt="2026-07-13T22:34:46.740" v="1151" actId="21"/>
          <ac:grpSpMkLst>
            <pc:docMk/>
            <pc:sldMk cId="3994306972" sldId="258"/>
            <ac:grpSpMk id="39" creationId="{BA0BDD8E-56B6-343E-C6B4-5AC20A38C3BF}"/>
          </ac:grpSpMkLst>
        </pc:grpChg>
        <pc:grpChg chg="del mod">
          <ac:chgData name="Ginny E. Hong" userId="3186733d-03a4-43f3-a21a-2f4d91da616c" providerId="ADAL" clId="{6AD9D503-F2A1-54A1-B091-C46384F339F7}" dt="2026-07-13T22:34:48.879" v="1153" actId="21"/>
          <ac:grpSpMkLst>
            <pc:docMk/>
            <pc:sldMk cId="3994306972" sldId="258"/>
            <ac:grpSpMk id="42" creationId="{CF0E2F61-C416-9979-FD52-70E93A525751}"/>
          </ac:grpSpMkLst>
        </pc:grpChg>
        <pc:grpChg chg="del mod">
          <ac:chgData name="Ginny E. Hong" userId="3186733d-03a4-43f3-a21a-2f4d91da616c" providerId="ADAL" clId="{6AD9D503-F2A1-54A1-B091-C46384F339F7}" dt="2026-07-13T22:34:51.126" v="1155" actId="21"/>
          <ac:grpSpMkLst>
            <pc:docMk/>
            <pc:sldMk cId="3994306972" sldId="258"/>
            <ac:grpSpMk id="45" creationId="{59E834B3-547D-3410-2D20-70D051451AFF}"/>
          </ac:grpSpMkLst>
        </pc:grpChg>
        <pc:picChg chg="mod">
          <ac:chgData name="Ginny E. Hong" userId="3186733d-03a4-43f3-a21a-2f4d91da616c" providerId="ADAL" clId="{6AD9D503-F2A1-54A1-B091-C46384F339F7}" dt="2026-07-13T18:33:33.612" v="62" actId="962"/>
          <ac:picMkLst>
            <pc:docMk/>
            <pc:sldMk cId="3994306972" sldId="258"/>
            <ac:picMk id="54" creationId="{7845AED2-BEC5-0165-702C-B37D10B641D4}"/>
          </ac:picMkLst>
        </pc:picChg>
        <pc:cxnChg chg="mod">
          <ac:chgData name="Ginny E. Hong" userId="3186733d-03a4-43f3-a21a-2f4d91da616c" providerId="ADAL" clId="{6AD9D503-F2A1-54A1-B091-C46384F339F7}" dt="2026-07-13T18:34:36.924" v="115" actId="962"/>
          <ac:cxnSpMkLst>
            <pc:docMk/>
            <pc:sldMk cId="3994306972" sldId="258"/>
            <ac:cxnSpMk id="2" creationId="{44D6EC22-1DF5-4E73-C0EE-ED57F73B9C9A}"/>
          </ac:cxnSpMkLst>
        </pc:cxnChg>
      </pc:sldChg>
      <pc:sldChg chg="addSp modSp mod">
        <pc:chgData name="Ginny E. Hong" userId="3186733d-03a4-43f3-a21a-2f4d91da616c" providerId="ADAL" clId="{6AD9D503-F2A1-54A1-B091-C46384F339F7}" dt="2026-07-13T18:55:33.406" v="376" actId="962"/>
        <pc:sldMkLst>
          <pc:docMk/>
          <pc:sldMk cId="1296328220" sldId="259"/>
        </pc:sldMkLst>
        <pc:spChg chg="add mod">
          <ac:chgData name="Ginny E. Hong" userId="3186733d-03a4-43f3-a21a-2f4d91da616c" providerId="ADAL" clId="{6AD9D503-F2A1-54A1-B091-C46384F339F7}" dt="2026-07-13T18:48:38.154" v="243"/>
          <ac:spMkLst>
            <pc:docMk/>
            <pc:sldMk cId="1296328220" sldId="259"/>
            <ac:spMk id="2" creationId="{F4E7639C-9FF8-63E7-9867-4AA04F8DAC66}"/>
          </ac:spMkLst>
        </pc:spChg>
        <pc:spChg chg="mod">
          <ac:chgData name="Ginny E. Hong" userId="3186733d-03a4-43f3-a21a-2f4d91da616c" providerId="ADAL" clId="{6AD9D503-F2A1-54A1-B091-C46384F339F7}" dt="2026-07-13T18:37:12.775" v="122" actId="790"/>
          <ac:spMkLst>
            <pc:docMk/>
            <pc:sldMk cId="1296328220" sldId="259"/>
            <ac:spMk id="20" creationId="{6C069AEA-38EB-B894-93F0-D4F37F03AE00}"/>
          </ac:spMkLst>
        </pc:spChg>
        <pc:spChg chg="mod">
          <ac:chgData name="Ginny E. Hong" userId="3186733d-03a4-43f3-a21a-2f4d91da616c" providerId="ADAL" clId="{6AD9D503-F2A1-54A1-B091-C46384F339F7}" dt="2026-07-13T18:37:12.775" v="122" actId="790"/>
          <ac:spMkLst>
            <pc:docMk/>
            <pc:sldMk cId="1296328220" sldId="259"/>
            <ac:spMk id="26" creationId="{A29D6F44-9C58-327C-F859-0283641C99A3}"/>
          </ac:spMkLst>
        </pc:spChg>
        <pc:spChg chg="mod">
          <ac:chgData name="Ginny E. Hong" userId="3186733d-03a4-43f3-a21a-2f4d91da616c" providerId="ADAL" clId="{6AD9D503-F2A1-54A1-B091-C46384F339F7}" dt="2026-07-13T18:37:12.775" v="122" actId="790"/>
          <ac:spMkLst>
            <pc:docMk/>
            <pc:sldMk cId="1296328220" sldId="259"/>
            <ac:spMk id="27" creationId="{1EB10E89-DA92-060E-5B65-6D46A32ECC65}"/>
          </ac:spMkLst>
        </pc:spChg>
        <pc:spChg chg="mod">
          <ac:chgData name="Ginny E. Hong" userId="3186733d-03a4-43f3-a21a-2f4d91da616c" providerId="ADAL" clId="{6AD9D503-F2A1-54A1-B091-C46384F339F7}" dt="2026-07-13T18:37:12.775" v="122" actId="790"/>
          <ac:spMkLst>
            <pc:docMk/>
            <pc:sldMk cId="1296328220" sldId="259"/>
            <ac:spMk id="28" creationId="{529CFAF9-6F5D-2B44-B8F3-B7EE4BE911E6}"/>
          </ac:spMkLst>
        </pc:spChg>
        <pc:grpChg chg="mod">
          <ac:chgData name="Ginny E. Hong" userId="3186733d-03a4-43f3-a21a-2f4d91da616c" providerId="ADAL" clId="{6AD9D503-F2A1-54A1-B091-C46384F339F7}" dt="2026-07-13T18:55:33.406" v="376" actId="962"/>
          <ac:grpSpMkLst>
            <pc:docMk/>
            <pc:sldMk cId="1296328220" sldId="259"/>
            <ac:grpSpMk id="36" creationId="{1DC64399-9E65-206D-7976-9242840B112B}"/>
          </ac:grpSpMkLst>
        </pc:grpChg>
      </pc:sldChg>
      <pc:sldChg chg="addSp modSp mod">
        <pc:chgData name="Ginny E. Hong" userId="3186733d-03a4-43f3-a21a-2f4d91da616c" providerId="ADAL" clId="{6AD9D503-F2A1-54A1-B091-C46384F339F7}" dt="2026-07-13T22:38:47.312" v="1242" actId="20577"/>
        <pc:sldMkLst>
          <pc:docMk/>
          <pc:sldMk cId="3430908605" sldId="260"/>
        </pc:sldMkLst>
        <pc:spChg chg="mod">
          <ac:chgData name="Ginny E. Hong" userId="3186733d-03a4-43f3-a21a-2f4d91da616c" providerId="ADAL" clId="{6AD9D503-F2A1-54A1-B091-C46384F339F7}" dt="2026-07-13T18:37:12.775" v="122" actId="790"/>
          <ac:spMkLst>
            <pc:docMk/>
            <pc:sldMk cId="3430908605" sldId="260"/>
            <ac:spMk id="2" creationId="{71E9B608-69A3-5D25-E64E-B4F3F19806AD}"/>
          </ac:spMkLst>
        </pc:spChg>
        <pc:spChg chg="add mod">
          <ac:chgData name="Ginny E. Hong" userId="3186733d-03a4-43f3-a21a-2f4d91da616c" providerId="ADAL" clId="{6AD9D503-F2A1-54A1-B091-C46384F339F7}" dt="2026-07-13T18:45:22.254" v="192" actId="767"/>
          <ac:spMkLst>
            <pc:docMk/>
            <pc:sldMk cId="3430908605" sldId="260"/>
            <ac:spMk id="3" creationId="{7F4F9659-1604-35EE-9819-0519BFB5D9A8}"/>
          </ac:spMkLst>
        </pc:spChg>
        <pc:spChg chg="add mod">
          <ac:chgData name="Ginny E. Hong" userId="3186733d-03a4-43f3-a21a-2f4d91da616c" providerId="ADAL" clId="{6AD9D503-F2A1-54A1-B091-C46384F339F7}" dt="2026-07-13T22:38:47.312" v="1242" actId="20577"/>
          <ac:spMkLst>
            <pc:docMk/>
            <pc:sldMk cId="3430908605" sldId="260"/>
            <ac:spMk id="4" creationId="{9171CE39-9FE4-DEB7-0821-C0C9DE32D824}"/>
          </ac:spMkLst>
        </pc:spChg>
        <pc:spChg chg="add mod">
          <ac:chgData name="Ginny E. Hong" userId="3186733d-03a4-43f3-a21a-2f4d91da616c" providerId="ADAL" clId="{6AD9D503-F2A1-54A1-B091-C46384F339F7}" dt="2026-07-13T22:38:00.585" v="1219" actId="767"/>
          <ac:spMkLst>
            <pc:docMk/>
            <pc:sldMk cId="3430908605" sldId="260"/>
            <ac:spMk id="5" creationId="{E4F72770-5E52-035A-7A25-254C04942A9F}"/>
          </ac:spMkLst>
        </pc:spChg>
      </pc:sldChg>
      <pc:sldChg chg="addSp delSp modSp mod">
        <pc:chgData name="Ginny E. Hong" userId="3186733d-03a4-43f3-a21a-2f4d91da616c" providerId="ADAL" clId="{6AD9D503-F2A1-54A1-B091-C46384F339F7}" dt="2026-07-13T22:24:20.890" v="793" actId="13244"/>
        <pc:sldMkLst>
          <pc:docMk/>
          <pc:sldMk cId="3881325426" sldId="2134804717"/>
        </pc:sldMkLst>
        <pc:spChg chg="mod">
          <ac:chgData name="Ginny E. Hong" userId="3186733d-03a4-43f3-a21a-2f4d91da616c" providerId="ADAL" clId="{6AD9D503-F2A1-54A1-B091-C46384F339F7}" dt="2026-07-13T22:24:20.890" v="793" actId="13244"/>
          <ac:spMkLst>
            <pc:docMk/>
            <pc:sldMk cId="3881325426" sldId="2134804717"/>
            <ac:spMk id="2" creationId="{C3615497-420C-1E91-901F-28117CB3FEC1}"/>
          </ac:spMkLst>
        </pc:spChg>
        <pc:spChg chg="add mod">
          <ac:chgData name="Ginny E. Hong" userId="3186733d-03a4-43f3-a21a-2f4d91da616c" providerId="ADAL" clId="{6AD9D503-F2A1-54A1-B091-C46384F339F7}" dt="2026-07-13T22:24:07.610" v="786" actId="962"/>
          <ac:spMkLst>
            <pc:docMk/>
            <pc:sldMk cId="3881325426" sldId="2134804717"/>
            <ac:spMk id="3" creationId="{368C5C79-8C5E-C7D0-2476-F6BAA62BF510}"/>
          </ac:spMkLst>
        </pc:spChg>
        <pc:spChg chg="add mod">
          <ac:chgData name="Ginny E. Hong" userId="3186733d-03a4-43f3-a21a-2f4d91da616c" providerId="ADAL" clId="{6AD9D503-F2A1-54A1-B091-C46384F339F7}" dt="2026-07-13T22:24:13.032" v="788"/>
          <ac:spMkLst>
            <pc:docMk/>
            <pc:sldMk cId="3881325426" sldId="2134804717"/>
            <ac:spMk id="4" creationId="{857C53D8-7294-70BA-19B8-CCAF2976CBA3}"/>
          </ac:spMkLst>
        </pc:spChg>
        <pc:spChg chg="add mod">
          <ac:chgData name="Ginny E. Hong" userId="3186733d-03a4-43f3-a21a-2f4d91da616c" providerId="ADAL" clId="{6AD9D503-F2A1-54A1-B091-C46384F339F7}" dt="2026-07-13T22:24:15.035" v="790"/>
          <ac:spMkLst>
            <pc:docMk/>
            <pc:sldMk cId="3881325426" sldId="2134804717"/>
            <ac:spMk id="5" creationId="{3D9977ED-3E5B-1444-0E17-9C13A9ED722A}"/>
          </ac:spMkLst>
        </pc:spChg>
        <pc:spChg chg="add mod">
          <ac:chgData name="Ginny E. Hong" userId="3186733d-03a4-43f3-a21a-2f4d91da616c" providerId="ADAL" clId="{6AD9D503-F2A1-54A1-B091-C46384F339F7}" dt="2026-07-13T22:24:17.432" v="792"/>
          <ac:spMkLst>
            <pc:docMk/>
            <pc:sldMk cId="3881325426" sldId="2134804717"/>
            <ac:spMk id="6" creationId="{F86D1193-D5AE-28EB-A1D8-85806D380E99}"/>
          </ac:spMkLst>
        </pc:spChg>
        <pc:spChg chg="mod">
          <ac:chgData name="Ginny E. Hong" userId="3186733d-03a4-43f3-a21a-2f4d91da616c" providerId="ADAL" clId="{6AD9D503-F2A1-54A1-B091-C46384F339F7}" dt="2026-07-13T18:41:36.249" v="160" actId="120"/>
          <ac:spMkLst>
            <pc:docMk/>
            <pc:sldMk cId="3881325426" sldId="2134804717"/>
            <ac:spMk id="7" creationId="{82AE2E2D-D035-1BF0-BE52-11E2A7E23940}"/>
          </ac:spMkLst>
        </pc:spChg>
        <pc:spChg chg="mod">
          <ac:chgData name="Ginny E. Hong" userId="3186733d-03a4-43f3-a21a-2f4d91da616c" providerId="ADAL" clId="{6AD9D503-F2A1-54A1-B091-C46384F339F7}" dt="2026-07-13T22:23:57.259" v="783" actId="13244"/>
          <ac:spMkLst>
            <pc:docMk/>
            <pc:sldMk cId="3881325426" sldId="2134804717"/>
            <ac:spMk id="9" creationId="{BFF5E39E-B1A1-96B3-AB61-EAF92023D6A5}"/>
          </ac:spMkLst>
        </pc:spChg>
        <pc:spChg chg="mod">
          <ac:chgData name="Ginny E. Hong" userId="3186733d-03a4-43f3-a21a-2f4d91da616c" providerId="ADAL" clId="{6AD9D503-F2A1-54A1-B091-C46384F339F7}" dt="2026-07-13T22:24:00.213" v="784" actId="13244"/>
          <ac:spMkLst>
            <pc:docMk/>
            <pc:sldMk cId="3881325426" sldId="2134804717"/>
            <ac:spMk id="10" creationId="{3E1AE292-765A-3926-4B9A-8DECA9C4924B}"/>
          </ac:spMkLst>
        </pc:spChg>
        <pc:spChg chg="mod">
          <ac:chgData name="Ginny E. Hong" userId="3186733d-03a4-43f3-a21a-2f4d91da616c" providerId="ADAL" clId="{6AD9D503-F2A1-54A1-B091-C46384F339F7}" dt="2026-07-13T22:24:12.616" v="787" actId="21"/>
          <ac:spMkLst>
            <pc:docMk/>
            <pc:sldMk cId="3881325426" sldId="2134804717"/>
            <ac:spMk id="16" creationId="{908078C4-94A2-BA53-962F-8ECDFE2406E2}"/>
          </ac:spMkLst>
        </pc:spChg>
        <pc:spChg chg="del mod">
          <ac:chgData name="Ginny E. Hong" userId="3186733d-03a4-43f3-a21a-2f4d91da616c" providerId="ADAL" clId="{6AD9D503-F2A1-54A1-B091-C46384F339F7}" dt="2026-07-13T22:24:12.616" v="787" actId="21"/>
          <ac:spMkLst>
            <pc:docMk/>
            <pc:sldMk cId="3881325426" sldId="2134804717"/>
            <ac:spMk id="17" creationId="{A305D025-93C2-49A0-0D2F-E2723AE8485F}"/>
          </ac:spMkLst>
        </pc:spChg>
        <pc:spChg chg="mod">
          <ac:chgData name="Ginny E. Hong" userId="3186733d-03a4-43f3-a21a-2f4d91da616c" providerId="ADAL" clId="{6AD9D503-F2A1-54A1-B091-C46384F339F7}" dt="2026-07-13T22:24:14.669" v="789" actId="21"/>
          <ac:spMkLst>
            <pc:docMk/>
            <pc:sldMk cId="3881325426" sldId="2134804717"/>
            <ac:spMk id="25" creationId="{A481413F-3216-E45C-827B-7F8C885BDFE3}"/>
          </ac:spMkLst>
        </pc:spChg>
        <pc:spChg chg="del mod">
          <ac:chgData name="Ginny E. Hong" userId="3186733d-03a4-43f3-a21a-2f4d91da616c" providerId="ADAL" clId="{6AD9D503-F2A1-54A1-B091-C46384F339F7}" dt="2026-07-13T22:24:14.669" v="789" actId="21"/>
          <ac:spMkLst>
            <pc:docMk/>
            <pc:sldMk cId="3881325426" sldId="2134804717"/>
            <ac:spMk id="26" creationId="{314D80CD-ECFC-819B-B4BF-BDDEA35617D2}"/>
          </ac:spMkLst>
        </pc:spChg>
        <pc:spChg chg="mod">
          <ac:chgData name="Ginny E. Hong" userId="3186733d-03a4-43f3-a21a-2f4d91da616c" providerId="ADAL" clId="{6AD9D503-F2A1-54A1-B091-C46384F339F7}" dt="2026-07-13T22:24:17.034" v="791" actId="21"/>
          <ac:spMkLst>
            <pc:docMk/>
            <pc:sldMk cId="3881325426" sldId="2134804717"/>
            <ac:spMk id="28" creationId="{9A942F2E-F7EC-95E3-54EF-B35A1EBBD826}"/>
          </ac:spMkLst>
        </pc:spChg>
        <pc:spChg chg="del mod">
          <ac:chgData name="Ginny E. Hong" userId="3186733d-03a4-43f3-a21a-2f4d91da616c" providerId="ADAL" clId="{6AD9D503-F2A1-54A1-B091-C46384F339F7}" dt="2026-07-13T22:24:17.034" v="791" actId="21"/>
          <ac:spMkLst>
            <pc:docMk/>
            <pc:sldMk cId="3881325426" sldId="2134804717"/>
            <ac:spMk id="29" creationId="{12BF2822-19F2-FC21-CA30-F7D691F8701C}"/>
          </ac:spMkLst>
        </pc:spChg>
        <pc:grpChg chg="del mod">
          <ac:chgData name="Ginny E. Hong" userId="3186733d-03a4-43f3-a21a-2f4d91da616c" providerId="ADAL" clId="{6AD9D503-F2A1-54A1-B091-C46384F339F7}" dt="2026-07-13T22:24:12.616" v="787" actId="21"/>
          <ac:grpSpMkLst>
            <pc:docMk/>
            <pc:sldMk cId="3881325426" sldId="2134804717"/>
            <ac:grpSpMk id="15" creationId="{0ADCF561-F553-39DD-B77D-A56A8CEECDC4}"/>
          </ac:grpSpMkLst>
        </pc:grpChg>
        <pc:grpChg chg="del mod">
          <ac:chgData name="Ginny E. Hong" userId="3186733d-03a4-43f3-a21a-2f4d91da616c" providerId="ADAL" clId="{6AD9D503-F2A1-54A1-B091-C46384F339F7}" dt="2026-07-13T22:24:14.669" v="789" actId="21"/>
          <ac:grpSpMkLst>
            <pc:docMk/>
            <pc:sldMk cId="3881325426" sldId="2134804717"/>
            <ac:grpSpMk id="24" creationId="{D696A1BB-ACC1-8320-E266-6CFAE5B11E55}"/>
          </ac:grpSpMkLst>
        </pc:grpChg>
        <pc:grpChg chg="del mod">
          <ac:chgData name="Ginny E. Hong" userId="3186733d-03a4-43f3-a21a-2f4d91da616c" providerId="ADAL" clId="{6AD9D503-F2A1-54A1-B091-C46384F339F7}" dt="2026-07-13T22:24:17.034" v="791" actId="21"/>
          <ac:grpSpMkLst>
            <pc:docMk/>
            <pc:sldMk cId="3881325426" sldId="2134804717"/>
            <ac:grpSpMk id="27" creationId="{EB9458FE-63A0-9711-E1DC-B62E898019C1}"/>
          </ac:grpSpMkLst>
        </pc:grpChg>
        <pc:picChg chg="mod">
          <ac:chgData name="Ginny E. Hong" userId="3186733d-03a4-43f3-a21a-2f4d91da616c" providerId="ADAL" clId="{6AD9D503-F2A1-54A1-B091-C46384F339F7}" dt="2026-07-13T22:24:05.416" v="785" actId="962"/>
          <ac:picMkLst>
            <pc:docMk/>
            <pc:sldMk cId="3881325426" sldId="2134804717"/>
            <ac:picMk id="4098" creationId="{9632003D-3725-DE17-FA0D-24AA9AF3D48C}"/>
          </ac:picMkLst>
        </pc:picChg>
        <pc:cxnChg chg="mod">
          <ac:chgData name="Ginny E. Hong" userId="3186733d-03a4-43f3-a21a-2f4d91da616c" providerId="ADAL" clId="{6AD9D503-F2A1-54A1-B091-C46384F339F7}" dt="2026-07-13T18:34:02.943" v="91" actId="962"/>
          <ac:cxnSpMkLst>
            <pc:docMk/>
            <pc:sldMk cId="3881325426" sldId="2134804717"/>
            <ac:cxnSpMk id="12" creationId="{4ECD37B6-9CA2-0279-814B-AB7F7FE7D159}"/>
          </ac:cxnSpMkLst>
        </pc:cxnChg>
      </pc:sldChg>
      <pc:sldChg chg="modSp mod">
        <pc:chgData name="Ginny E. Hong" userId="3186733d-03a4-43f3-a21a-2f4d91da616c" providerId="ADAL" clId="{6AD9D503-F2A1-54A1-B091-C46384F339F7}" dt="2026-07-13T22:37:46.817" v="1215" actId="13244"/>
        <pc:sldMkLst>
          <pc:docMk/>
          <pc:sldMk cId="4104432896" sldId="2134804726"/>
        </pc:sldMkLst>
        <pc:spChg chg="mod">
          <ac:chgData name="Ginny E. Hong" userId="3186733d-03a4-43f3-a21a-2f4d91da616c" providerId="ADAL" clId="{6AD9D503-F2A1-54A1-B091-C46384F339F7}" dt="2026-07-13T22:37:35.243" v="1211" actId="13244"/>
          <ac:spMkLst>
            <pc:docMk/>
            <pc:sldMk cId="4104432896" sldId="2134804726"/>
            <ac:spMk id="2" creationId="{1843B6AA-E0BF-8090-3F4B-9059CE47B095}"/>
          </ac:spMkLst>
        </pc:spChg>
        <pc:spChg chg="mod">
          <ac:chgData name="Ginny E. Hong" userId="3186733d-03a4-43f3-a21a-2f4d91da616c" providerId="ADAL" clId="{6AD9D503-F2A1-54A1-B091-C46384F339F7}" dt="2026-07-13T22:37:44.694" v="1214" actId="13244"/>
          <ac:spMkLst>
            <pc:docMk/>
            <pc:sldMk cId="4104432896" sldId="2134804726"/>
            <ac:spMk id="4" creationId="{718DB369-4F55-297A-9270-53A2766B74A1}"/>
          </ac:spMkLst>
        </pc:spChg>
        <pc:spChg chg="mod">
          <ac:chgData name="Ginny E. Hong" userId="3186733d-03a4-43f3-a21a-2f4d91da616c" providerId="ADAL" clId="{6AD9D503-F2A1-54A1-B091-C46384F339F7}" dt="2026-07-13T22:37:42.651" v="1213" actId="13244"/>
          <ac:spMkLst>
            <pc:docMk/>
            <pc:sldMk cId="4104432896" sldId="2134804726"/>
            <ac:spMk id="5" creationId="{3DD00475-ED56-892F-FF26-65AA215C0C0B}"/>
          </ac:spMkLst>
        </pc:spChg>
        <pc:spChg chg="mod">
          <ac:chgData name="Ginny E. Hong" userId="3186733d-03a4-43f3-a21a-2f4d91da616c" providerId="ADAL" clId="{6AD9D503-F2A1-54A1-B091-C46384F339F7}" dt="2026-07-13T18:37:12.775" v="122" actId="790"/>
          <ac:spMkLst>
            <pc:docMk/>
            <pc:sldMk cId="4104432896" sldId="2134804726"/>
            <ac:spMk id="6" creationId="{36D56ACC-CF06-D9D4-4F96-2F4D0A54080B}"/>
          </ac:spMkLst>
        </pc:spChg>
        <pc:spChg chg="mod">
          <ac:chgData name="Ginny E. Hong" userId="3186733d-03a4-43f3-a21a-2f4d91da616c" providerId="ADAL" clId="{6AD9D503-F2A1-54A1-B091-C46384F339F7}" dt="2026-07-13T22:37:46.817" v="1215" actId="13244"/>
          <ac:spMkLst>
            <pc:docMk/>
            <pc:sldMk cId="4104432896" sldId="2134804726"/>
            <ac:spMk id="12" creationId="{34714841-590B-8DF3-541C-3C5D5D01800C}"/>
          </ac:spMkLst>
        </pc:spChg>
        <pc:grpChg chg="mod">
          <ac:chgData name="Ginny E. Hong" userId="3186733d-03a4-43f3-a21a-2f4d91da616c" providerId="ADAL" clId="{6AD9D503-F2A1-54A1-B091-C46384F339F7}" dt="2026-07-13T18:33:33.670" v="72" actId="962"/>
          <ac:grpSpMkLst>
            <pc:docMk/>
            <pc:sldMk cId="4104432896" sldId="2134804726"/>
            <ac:grpSpMk id="15" creationId="{F5A72950-8155-9F7F-951E-A3843A74E2CC}"/>
          </ac:grpSpMkLst>
        </pc:grpChg>
        <pc:cxnChg chg="mod">
          <ac:chgData name="Ginny E. Hong" userId="3186733d-03a4-43f3-a21a-2f4d91da616c" providerId="ADAL" clId="{6AD9D503-F2A1-54A1-B091-C46384F339F7}" dt="2026-07-13T18:34:03.157" v="108" actId="962"/>
          <ac:cxnSpMkLst>
            <pc:docMk/>
            <pc:sldMk cId="4104432896" sldId="2134804726"/>
            <ac:cxnSpMk id="3" creationId="{47C1EB3C-D13E-7940-1DB8-F6AF21D7CD87}"/>
          </ac:cxnSpMkLst>
        </pc:cxnChg>
      </pc:sldChg>
      <pc:sldChg chg="addSp delSp modSp mod">
        <pc:chgData name="Ginny E. Hong" userId="3186733d-03a4-43f3-a21a-2f4d91da616c" providerId="ADAL" clId="{6AD9D503-F2A1-54A1-B091-C46384F339F7}" dt="2026-07-13T22:27:02.875" v="860" actId="962"/>
        <pc:sldMkLst>
          <pc:docMk/>
          <pc:sldMk cId="4106993505" sldId="2134804731"/>
        </pc:sldMkLst>
        <pc:spChg chg="mod">
          <ac:chgData name="Ginny E. Hong" userId="3186733d-03a4-43f3-a21a-2f4d91da616c" providerId="ADAL" clId="{6AD9D503-F2A1-54A1-B091-C46384F339F7}" dt="2026-07-13T22:26:13.896" v="844" actId="13244"/>
          <ac:spMkLst>
            <pc:docMk/>
            <pc:sldMk cId="4106993505" sldId="2134804731"/>
            <ac:spMk id="2" creationId="{739EDCD1-C2BF-3013-DCFC-0C0D5BB7F164}"/>
          </ac:spMkLst>
        </pc:spChg>
        <pc:spChg chg="add mod">
          <ac:chgData name="Ginny E. Hong" userId="3186733d-03a4-43f3-a21a-2f4d91da616c" providerId="ADAL" clId="{6AD9D503-F2A1-54A1-B091-C46384F339F7}" dt="2026-07-13T22:26:15.658" v="845" actId="962"/>
          <ac:spMkLst>
            <pc:docMk/>
            <pc:sldMk cId="4106993505" sldId="2134804731"/>
            <ac:spMk id="3" creationId="{041A96A9-7EAA-D129-8109-0233BE1126B6}"/>
          </ac:spMkLst>
        </pc:spChg>
        <pc:spChg chg="mod">
          <ac:chgData name="Ginny E. Hong" userId="3186733d-03a4-43f3-a21a-2f4d91da616c" providerId="ADAL" clId="{6AD9D503-F2A1-54A1-B091-C46384F339F7}" dt="2026-07-13T22:26:24.978" v="846" actId="13244"/>
          <ac:spMkLst>
            <pc:docMk/>
            <pc:sldMk cId="4106993505" sldId="2134804731"/>
            <ac:spMk id="4" creationId="{04447582-B591-C4A5-3B33-1D457631E3DA}"/>
          </ac:spMkLst>
        </pc:spChg>
        <pc:spChg chg="add mod">
          <ac:chgData name="Ginny E. Hong" userId="3186733d-03a4-43f3-a21a-2f4d91da616c" providerId="ADAL" clId="{6AD9D503-F2A1-54A1-B091-C46384F339F7}" dt="2026-07-13T22:26:58.769" v="856" actId="13244"/>
          <ac:spMkLst>
            <pc:docMk/>
            <pc:sldMk cId="4106993505" sldId="2134804731"/>
            <ac:spMk id="5" creationId="{6F09E4B7-F733-FD75-5D2A-41843E3DE947}"/>
          </ac:spMkLst>
        </pc:spChg>
        <pc:spChg chg="add mod">
          <ac:chgData name="Ginny E. Hong" userId="3186733d-03a4-43f3-a21a-2f4d91da616c" providerId="ADAL" clId="{6AD9D503-F2A1-54A1-B091-C46384F339F7}" dt="2026-07-13T22:26:58.769" v="856" actId="13244"/>
          <ac:spMkLst>
            <pc:docMk/>
            <pc:sldMk cId="4106993505" sldId="2134804731"/>
            <ac:spMk id="6" creationId="{90A7019C-66A8-E0C1-440D-02BE0909F858}"/>
          </ac:spMkLst>
        </pc:spChg>
        <pc:spChg chg="mod">
          <ac:chgData name="Ginny E. Hong" userId="3186733d-03a4-43f3-a21a-2f4d91da616c" providerId="ADAL" clId="{6AD9D503-F2A1-54A1-B091-C46384F339F7}" dt="2026-07-13T22:27:02.875" v="860" actId="962"/>
          <ac:spMkLst>
            <pc:docMk/>
            <pc:sldMk cId="4106993505" sldId="2134804731"/>
            <ac:spMk id="8" creationId="{35B1A71C-BEBD-40E6-96A6-222CB6BB222A}"/>
          </ac:spMkLst>
        </pc:spChg>
        <pc:spChg chg="del mod">
          <ac:chgData name="Ginny E. Hong" userId="3186733d-03a4-43f3-a21a-2f4d91da616c" providerId="ADAL" clId="{6AD9D503-F2A1-54A1-B091-C46384F339F7}" dt="2026-07-13T22:26:36.326" v="848" actId="21"/>
          <ac:spMkLst>
            <pc:docMk/>
            <pc:sldMk cId="4106993505" sldId="2134804731"/>
            <ac:spMk id="9" creationId="{B8AEE8E4-D798-EFBC-707F-309DC58859EB}"/>
          </ac:spMkLst>
        </pc:spChg>
        <pc:spChg chg="mod">
          <ac:chgData name="Ginny E. Hong" userId="3186733d-03a4-43f3-a21a-2f4d91da616c" providerId="ADAL" clId="{6AD9D503-F2A1-54A1-B091-C46384F339F7}" dt="2026-07-13T22:27:02.136" v="859" actId="962"/>
          <ac:spMkLst>
            <pc:docMk/>
            <pc:sldMk cId="4106993505" sldId="2134804731"/>
            <ac:spMk id="11" creationId="{242BA7B9-C296-E184-FD77-F27911F12D10}"/>
          </ac:spMkLst>
        </pc:spChg>
        <pc:spChg chg="del mod">
          <ac:chgData name="Ginny E. Hong" userId="3186733d-03a4-43f3-a21a-2f4d91da616c" providerId="ADAL" clId="{6AD9D503-F2A1-54A1-B091-C46384F339F7}" dt="2026-07-13T22:26:48.935" v="850" actId="21"/>
          <ac:spMkLst>
            <pc:docMk/>
            <pc:sldMk cId="4106993505" sldId="2134804731"/>
            <ac:spMk id="12" creationId="{E677F8A7-7222-BD23-9FAB-A9986960EF2E}"/>
          </ac:spMkLst>
        </pc:spChg>
        <pc:spChg chg="mod">
          <ac:chgData name="Ginny E. Hong" userId="3186733d-03a4-43f3-a21a-2f4d91da616c" providerId="ADAL" clId="{6AD9D503-F2A1-54A1-B091-C46384F339F7}" dt="2026-07-13T22:27:01.582" v="858" actId="962"/>
          <ac:spMkLst>
            <pc:docMk/>
            <pc:sldMk cId="4106993505" sldId="2134804731"/>
            <ac:spMk id="14" creationId="{EA93250B-DC01-27DE-9BDC-1FE642C39C9D}"/>
          </ac:spMkLst>
        </pc:spChg>
        <pc:spChg chg="del mod">
          <ac:chgData name="Ginny E. Hong" userId="3186733d-03a4-43f3-a21a-2f4d91da616c" providerId="ADAL" clId="{6AD9D503-F2A1-54A1-B091-C46384F339F7}" dt="2026-07-13T22:26:51.625" v="852" actId="21"/>
          <ac:spMkLst>
            <pc:docMk/>
            <pc:sldMk cId="4106993505" sldId="2134804731"/>
            <ac:spMk id="15" creationId="{531D010B-4180-DA8B-7A36-A1A7A889DC6A}"/>
          </ac:spMkLst>
        </pc:spChg>
        <pc:spChg chg="mod">
          <ac:chgData name="Ginny E. Hong" userId="3186733d-03a4-43f3-a21a-2f4d91da616c" providerId="ADAL" clId="{6AD9D503-F2A1-54A1-B091-C46384F339F7}" dt="2026-07-13T22:26:59.867" v="857" actId="962"/>
          <ac:spMkLst>
            <pc:docMk/>
            <pc:sldMk cId="4106993505" sldId="2134804731"/>
            <ac:spMk id="17" creationId="{CAC20ADC-545D-21DC-89B2-F9B6C2B90A0F}"/>
          </ac:spMkLst>
        </pc:spChg>
        <pc:spChg chg="del mod">
          <ac:chgData name="Ginny E. Hong" userId="3186733d-03a4-43f3-a21a-2f4d91da616c" providerId="ADAL" clId="{6AD9D503-F2A1-54A1-B091-C46384F339F7}" dt="2026-07-13T22:26:54.032" v="854" actId="21"/>
          <ac:spMkLst>
            <pc:docMk/>
            <pc:sldMk cId="4106993505" sldId="2134804731"/>
            <ac:spMk id="18" creationId="{EB6D14CA-91E3-3410-FB37-86EF31831BD1}"/>
          </ac:spMkLst>
        </pc:spChg>
        <pc:spChg chg="mod">
          <ac:chgData name="Ginny E. Hong" userId="3186733d-03a4-43f3-a21a-2f4d91da616c" providerId="ADAL" clId="{6AD9D503-F2A1-54A1-B091-C46384F339F7}" dt="2026-07-13T22:26:32.365" v="847" actId="13244"/>
          <ac:spMkLst>
            <pc:docMk/>
            <pc:sldMk cId="4106993505" sldId="2134804731"/>
            <ac:spMk id="19" creationId="{D71E5190-E828-5E07-E3EE-FE75F174619F}"/>
          </ac:spMkLst>
        </pc:spChg>
        <pc:spChg chg="mod">
          <ac:chgData name="Ginny E. Hong" userId="3186733d-03a4-43f3-a21a-2f4d91da616c" providerId="ADAL" clId="{6AD9D503-F2A1-54A1-B091-C46384F339F7}" dt="2026-07-13T22:26:32.365" v="847" actId="13244"/>
          <ac:spMkLst>
            <pc:docMk/>
            <pc:sldMk cId="4106993505" sldId="2134804731"/>
            <ac:spMk id="20" creationId="{1E8C8E1B-94F8-1669-4CFE-B9D10D160214}"/>
          </ac:spMkLst>
        </pc:spChg>
        <pc:spChg chg="add mod">
          <ac:chgData name="Ginny E. Hong" userId="3186733d-03a4-43f3-a21a-2f4d91da616c" providerId="ADAL" clId="{6AD9D503-F2A1-54A1-B091-C46384F339F7}" dt="2026-07-13T22:26:58.769" v="856" actId="13244"/>
          <ac:spMkLst>
            <pc:docMk/>
            <pc:sldMk cId="4106993505" sldId="2134804731"/>
            <ac:spMk id="22" creationId="{777763A3-4E73-81A7-6F1A-0A5DFC84638C}"/>
          </ac:spMkLst>
        </pc:spChg>
        <pc:spChg chg="add mod">
          <ac:chgData name="Ginny E. Hong" userId="3186733d-03a4-43f3-a21a-2f4d91da616c" providerId="ADAL" clId="{6AD9D503-F2A1-54A1-B091-C46384F339F7}" dt="2026-07-13T22:26:58.769" v="856" actId="13244"/>
          <ac:spMkLst>
            <pc:docMk/>
            <pc:sldMk cId="4106993505" sldId="2134804731"/>
            <ac:spMk id="23" creationId="{F3EE5AF7-F95D-01BC-C635-9A5499633CE9}"/>
          </ac:spMkLst>
        </pc:spChg>
        <pc:grpChg chg="del mod">
          <ac:chgData name="Ginny E. Hong" userId="3186733d-03a4-43f3-a21a-2f4d91da616c" providerId="ADAL" clId="{6AD9D503-F2A1-54A1-B091-C46384F339F7}" dt="2026-07-13T22:26:36.326" v="848" actId="21"/>
          <ac:grpSpMkLst>
            <pc:docMk/>
            <pc:sldMk cId="4106993505" sldId="2134804731"/>
            <ac:grpSpMk id="7" creationId="{4E907A13-423F-2F25-7D74-51345EF2116D}"/>
          </ac:grpSpMkLst>
        </pc:grpChg>
        <pc:grpChg chg="del mod">
          <ac:chgData name="Ginny E. Hong" userId="3186733d-03a4-43f3-a21a-2f4d91da616c" providerId="ADAL" clId="{6AD9D503-F2A1-54A1-B091-C46384F339F7}" dt="2026-07-13T22:26:48.935" v="850" actId="21"/>
          <ac:grpSpMkLst>
            <pc:docMk/>
            <pc:sldMk cId="4106993505" sldId="2134804731"/>
            <ac:grpSpMk id="10" creationId="{6DD5250E-F342-1223-8CFE-7E9B56B91E02}"/>
          </ac:grpSpMkLst>
        </pc:grpChg>
        <pc:grpChg chg="del mod">
          <ac:chgData name="Ginny E. Hong" userId="3186733d-03a4-43f3-a21a-2f4d91da616c" providerId="ADAL" clId="{6AD9D503-F2A1-54A1-B091-C46384F339F7}" dt="2026-07-13T22:26:51.625" v="852" actId="21"/>
          <ac:grpSpMkLst>
            <pc:docMk/>
            <pc:sldMk cId="4106993505" sldId="2134804731"/>
            <ac:grpSpMk id="13" creationId="{4FBF5A35-F690-F8DF-35DA-21E4A7501936}"/>
          </ac:grpSpMkLst>
        </pc:grpChg>
        <pc:grpChg chg="del mod">
          <ac:chgData name="Ginny E. Hong" userId="3186733d-03a4-43f3-a21a-2f4d91da616c" providerId="ADAL" clId="{6AD9D503-F2A1-54A1-B091-C46384F339F7}" dt="2026-07-13T22:26:54.032" v="854" actId="21"/>
          <ac:grpSpMkLst>
            <pc:docMk/>
            <pc:sldMk cId="4106993505" sldId="2134804731"/>
            <ac:grpSpMk id="16" creationId="{D1434B04-A93E-67CB-D402-DBBAD5634DB8}"/>
          </ac:grpSpMkLst>
        </pc:grpChg>
        <pc:cxnChg chg="mod">
          <ac:chgData name="Ginny E. Hong" userId="3186733d-03a4-43f3-a21a-2f4d91da616c" providerId="ADAL" clId="{6AD9D503-F2A1-54A1-B091-C46384F339F7}" dt="2026-07-13T18:34:36.892" v="112" actId="962"/>
          <ac:cxnSpMkLst>
            <pc:docMk/>
            <pc:sldMk cId="4106993505" sldId="2134804731"/>
            <ac:cxnSpMk id="21" creationId="{D82E8004-A205-3650-C799-AD54E55D649A}"/>
          </ac:cxnSpMkLst>
        </pc:cxnChg>
      </pc:sldChg>
      <pc:sldChg chg="addSp delSp modSp mod">
        <pc:chgData name="Ginny E. Hong" userId="3186733d-03a4-43f3-a21a-2f4d91da616c" providerId="ADAL" clId="{6AD9D503-F2A1-54A1-B091-C46384F339F7}" dt="2026-07-13T22:24:56.675" v="810" actId="962"/>
        <pc:sldMkLst>
          <pc:docMk/>
          <pc:sldMk cId="3370733496" sldId="2134804732"/>
        </pc:sldMkLst>
        <pc:spChg chg="mod">
          <ac:chgData name="Ginny E. Hong" userId="3186733d-03a4-43f3-a21a-2f4d91da616c" providerId="ADAL" clId="{6AD9D503-F2A1-54A1-B091-C46384F339F7}" dt="2026-07-13T22:24:53.159" v="806" actId="13244"/>
          <ac:spMkLst>
            <pc:docMk/>
            <pc:sldMk cId="3370733496" sldId="2134804732"/>
            <ac:spMk id="2" creationId="{E67525ED-E157-0050-2805-E2586D6175BE}"/>
          </ac:spMkLst>
        </pc:spChg>
        <pc:spChg chg="add mod">
          <ac:chgData name="Ginny E. Hong" userId="3186733d-03a4-43f3-a21a-2f4d91da616c" providerId="ADAL" clId="{6AD9D503-F2A1-54A1-B091-C46384F339F7}" dt="2026-07-13T22:24:31.205" v="795" actId="962"/>
          <ac:spMkLst>
            <pc:docMk/>
            <pc:sldMk cId="3370733496" sldId="2134804732"/>
            <ac:spMk id="3" creationId="{7550FFC4-ED50-5110-80AC-15271430F3BA}"/>
          </ac:spMkLst>
        </pc:spChg>
        <pc:spChg chg="add mod">
          <ac:chgData name="Ginny E. Hong" userId="3186733d-03a4-43f3-a21a-2f4d91da616c" providerId="ADAL" clId="{6AD9D503-F2A1-54A1-B091-C46384F339F7}" dt="2026-07-13T22:24:43.861" v="799"/>
          <ac:spMkLst>
            <pc:docMk/>
            <pc:sldMk cId="3370733496" sldId="2134804732"/>
            <ac:spMk id="4" creationId="{ACFC60BC-84A9-F0FD-0DB3-E71DB02E8B0D}"/>
          </ac:spMkLst>
        </pc:spChg>
        <pc:spChg chg="add mod">
          <ac:chgData name="Ginny E. Hong" userId="3186733d-03a4-43f3-a21a-2f4d91da616c" providerId="ADAL" clId="{6AD9D503-F2A1-54A1-B091-C46384F339F7}" dt="2026-07-13T22:24:45.957" v="801"/>
          <ac:spMkLst>
            <pc:docMk/>
            <pc:sldMk cId="3370733496" sldId="2134804732"/>
            <ac:spMk id="5" creationId="{B57537B7-607B-7561-B8FC-3A3F3AD3D534}"/>
          </ac:spMkLst>
        </pc:spChg>
        <pc:spChg chg="add mod">
          <ac:chgData name="Ginny E. Hong" userId="3186733d-03a4-43f3-a21a-2f4d91da616c" providerId="ADAL" clId="{6AD9D503-F2A1-54A1-B091-C46384F339F7}" dt="2026-07-13T22:24:48.398" v="803"/>
          <ac:spMkLst>
            <pc:docMk/>
            <pc:sldMk cId="3370733496" sldId="2134804732"/>
            <ac:spMk id="6" creationId="{B0514002-AE95-B869-F5CC-4C9269662953}"/>
          </ac:spMkLst>
        </pc:spChg>
        <pc:spChg chg="mod">
          <ac:chgData name="Ginny E. Hong" userId="3186733d-03a4-43f3-a21a-2f4d91da616c" providerId="ADAL" clId="{6AD9D503-F2A1-54A1-B091-C46384F339F7}" dt="2026-07-13T18:41:52.663" v="164" actId="120"/>
          <ac:spMkLst>
            <pc:docMk/>
            <pc:sldMk cId="3370733496" sldId="2134804732"/>
            <ac:spMk id="7" creationId="{6A46C0A0-4A13-897E-8B6F-ECA619675AF0}"/>
          </ac:spMkLst>
        </pc:spChg>
        <pc:spChg chg="mod">
          <ac:chgData name="Ginny E. Hong" userId="3186733d-03a4-43f3-a21a-2f4d91da616c" providerId="ADAL" clId="{6AD9D503-F2A1-54A1-B091-C46384F339F7}" dt="2026-07-13T22:24:34.665" v="796" actId="13244"/>
          <ac:spMkLst>
            <pc:docMk/>
            <pc:sldMk cId="3370733496" sldId="2134804732"/>
            <ac:spMk id="8" creationId="{C71E9ED1-A438-A436-0EB5-8FA3170652AB}"/>
          </ac:spMkLst>
        </pc:spChg>
        <pc:spChg chg="mod">
          <ac:chgData name="Ginny E. Hong" userId="3186733d-03a4-43f3-a21a-2f4d91da616c" providerId="ADAL" clId="{6AD9D503-F2A1-54A1-B091-C46384F339F7}" dt="2026-07-13T22:24:37.380" v="797" actId="13244"/>
          <ac:spMkLst>
            <pc:docMk/>
            <pc:sldMk cId="3370733496" sldId="2134804732"/>
            <ac:spMk id="9" creationId="{C53FC50E-52CF-2E07-6E03-A04A73F8FF49}"/>
          </ac:spMkLst>
        </pc:spChg>
        <pc:spChg chg="add mod">
          <ac:chgData name="Ginny E. Hong" userId="3186733d-03a4-43f3-a21a-2f4d91da616c" providerId="ADAL" clId="{6AD9D503-F2A1-54A1-B091-C46384F339F7}" dt="2026-07-13T22:24:50.743" v="805"/>
          <ac:spMkLst>
            <pc:docMk/>
            <pc:sldMk cId="3370733496" sldId="2134804732"/>
            <ac:spMk id="11" creationId="{265F2947-3C71-3E66-050F-711302901B0E}"/>
          </ac:spMkLst>
        </pc:spChg>
        <pc:spChg chg="mod">
          <ac:chgData name="Ginny E. Hong" userId="3186733d-03a4-43f3-a21a-2f4d91da616c" providerId="ADAL" clId="{6AD9D503-F2A1-54A1-B091-C46384F339F7}" dt="2026-07-13T22:24:56.675" v="810" actId="962"/>
          <ac:spMkLst>
            <pc:docMk/>
            <pc:sldMk cId="3370733496" sldId="2134804732"/>
            <ac:spMk id="25" creationId="{AAE4D193-69CF-5786-315D-345F0FBE8A36}"/>
          </ac:spMkLst>
        </pc:spChg>
        <pc:spChg chg="del mod">
          <ac:chgData name="Ginny E. Hong" userId="3186733d-03a4-43f3-a21a-2f4d91da616c" providerId="ADAL" clId="{6AD9D503-F2A1-54A1-B091-C46384F339F7}" dt="2026-07-13T22:24:43.426" v="798" actId="21"/>
          <ac:spMkLst>
            <pc:docMk/>
            <pc:sldMk cId="3370733496" sldId="2134804732"/>
            <ac:spMk id="26" creationId="{13D3D633-2E71-D5D7-C1AE-40FB29AF2686}"/>
          </ac:spMkLst>
        </pc:spChg>
        <pc:spChg chg="mod">
          <ac:chgData name="Ginny E. Hong" userId="3186733d-03a4-43f3-a21a-2f4d91da616c" providerId="ADAL" clId="{6AD9D503-F2A1-54A1-B091-C46384F339F7}" dt="2026-07-13T22:24:55.987" v="809" actId="962"/>
          <ac:spMkLst>
            <pc:docMk/>
            <pc:sldMk cId="3370733496" sldId="2134804732"/>
            <ac:spMk id="28" creationId="{D60CAA49-00EF-F0AC-9644-AD445D9B623B}"/>
          </ac:spMkLst>
        </pc:spChg>
        <pc:spChg chg="del mod">
          <ac:chgData name="Ginny E. Hong" userId="3186733d-03a4-43f3-a21a-2f4d91da616c" providerId="ADAL" clId="{6AD9D503-F2A1-54A1-B091-C46384F339F7}" dt="2026-07-13T22:24:45.515" v="800" actId="21"/>
          <ac:spMkLst>
            <pc:docMk/>
            <pc:sldMk cId="3370733496" sldId="2134804732"/>
            <ac:spMk id="29" creationId="{AB5BA197-F08F-472B-7AE5-6E1F4CD51F2F}"/>
          </ac:spMkLst>
        </pc:spChg>
        <pc:spChg chg="mod">
          <ac:chgData name="Ginny E. Hong" userId="3186733d-03a4-43f3-a21a-2f4d91da616c" providerId="ADAL" clId="{6AD9D503-F2A1-54A1-B091-C46384F339F7}" dt="2026-07-13T22:24:54.989" v="808" actId="962"/>
          <ac:spMkLst>
            <pc:docMk/>
            <pc:sldMk cId="3370733496" sldId="2134804732"/>
            <ac:spMk id="31" creationId="{F16A25CA-9D68-C19B-5BC3-6B8BF9C758D2}"/>
          </ac:spMkLst>
        </pc:spChg>
        <pc:spChg chg="del mod">
          <ac:chgData name="Ginny E. Hong" userId="3186733d-03a4-43f3-a21a-2f4d91da616c" providerId="ADAL" clId="{6AD9D503-F2A1-54A1-B091-C46384F339F7}" dt="2026-07-13T22:24:47.777" v="802" actId="21"/>
          <ac:spMkLst>
            <pc:docMk/>
            <pc:sldMk cId="3370733496" sldId="2134804732"/>
            <ac:spMk id="32" creationId="{4B823D22-6ECC-6DD3-8753-C0E53D0F7299}"/>
          </ac:spMkLst>
        </pc:spChg>
        <pc:spChg chg="mod">
          <ac:chgData name="Ginny E. Hong" userId="3186733d-03a4-43f3-a21a-2f4d91da616c" providerId="ADAL" clId="{6AD9D503-F2A1-54A1-B091-C46384F339F7}" dt="2026-07-13T22:24:54.526" v="807" actId="962"/>
          <ac:spMkLst>
            <pc:docMk/>
            <pc:sldMk cId="3370733496" sldId="2134804732"/>
            <ac:spMk id="34" creationId="{202A0234-7191-DBE7-426E-5F3F4A40317E}"/>
          </ac:spMkLst>
        </pc:spChg>
        <pc:spChg chg="del mod">
          <ac:chgData name="Ginny E. Hong" userId="3186733d-03a4-43f3-a21a-2f4d91da616c" providerId="ADAL" clId="{6AD9D503-F2A1-54A1-B091-C46384F339F7}" dt="2026-07-13T22:24:50.244" v="804" actId="21"/>
          <ac:spMkLst>
            <pc:docMk/>
            <pc:sldMk cId="3370733496" sldId="2134804732"/>
            <ac:spMk id="35" creationId="{10A715BA-7F0F-7CBF-78E3-1E4B2CC686B7}"/>
          </ac:spMkLst>
        </pc:spChg>
        <pc:grpChg chg="del mod">
          <ac:chgData name="Ginny E. Hong" userId="3186733d-03a4-43f3-a21a-2f4d91da616c" providerId="ADAL" clId="{6AD9D503-F2A1-54A1-B091-C46384F339F7}" dt="2026-07-13T22:24:43.426" v="798" actId="21"/>
          <ac:grpSpMkLst>
            <pc:docMk/>
            <pc:sldMk cId="3370733496" sldId="2134804732"/>
            <ac:grpSpMk id="24" creationId="{7724DF37-F9CC-DBBC-ACB2-5C3AB350F725}"/>
          </ac:grpSpMkLst>
        </pc:grpChg>
        <pc:grpChg chg="del mod">
          <ac:chgData name="Ginny E. Hong" userId="3186733d-03a4-43f3-a21a-2f4d91da616c" providerId="ADAL" clId="{6AD9D503-F2A1-54A1-B091-C46384F339F7}" dt="2026-07-13T22:24:45.515" v="800" actId="21"/>
          <ac:grpSpMkLst>
            <pc:docMk/>
            <pc:sldMk cId="3370733496" sldId="2134804732"/>
            <ac:grpSpMk id="27" creationId="{9B6570AF-E18B-4DA9-D530-5221C94DA3D9}"/>
          </ac:grpSpMkLst>
        </pc:grpChg>
        <pc:grpChg chg="del mod">
          <ac:chgData name="Ginny E. Hong" userId="3186733d-03a4-43f3-a21a-2f4d91da616c" providerId="ADAL" clId="{6AD9D503-F2A1-54A1-B091-C46384F339F7}" dt="2026-07-13T22:24:47.777" v="802" actId="21"/>
          <ac:grpSpMkLst>
            <pc:docMk/>
            <pc:sldMk cId="3370733496" sldId="2134804732"/>
            <ac:grpSpMk id="30" creationId="{E00E8546-7E39-CD0F-99CE-ED4B47DCC68D}"/>
          </ac:grpSpMkLst>
        </pc:grpChg>
        <pc:grpChg chg="del mod">
          <ac:chgData name="Ginny E. Hong" userId="3186733d-03a4-43f3-a21a-2f4d91da616c" providerId="ADAL" clId="{6AD9D503-F2A1-54A1-B091-C46384F339F7}" dt="2026-07-13T22:24:50.244" v="804" actId="21"/>
          <ac:grpSpMkLst>
            <pc:docMk/>
            <pc:sldMk cId="3370733496" sldId="2134804732"/>
            <ac:grpSpMk id="33" creationId="{14AB43F8-3797-CC7D-5BEE-80A4174CAD2E}"/>
          </ac:grpSpMkLst>
        </pc:grpChg>
        <pc:cxnChg chg="mod">
          <ac:chgData name="Ginny E. Hong" userId="3186733d-03a4-43f3-a21a-2f4d91da616c" providerId="ADAL" clId="{6AD9D503-F2A1-54A1-B091-C46384F339F7}" dt="2026-07-13T18:33:33.473" v="47" actId="962"/>
          <ac:cxnSpMkLst>
            <pc:docMk/>
            <pc:sldMk cId="3370733496" sldId="2134804732"/>
            <ac:cxnSpMk id="10" creationId="{20E53530-D224-1708-1787-B21D7B81DBAF}"/>
          </ac:cxnSpMkLst>
        </pc:cxnChg>
      </pc:sldChg>
      <pc:sldChg chg="addSp delSp modSp mod">
        <pc:chgData name="Ginny E. Hong" userId="3186733d-03a4-43f3-a21a-2f4d91da616c" providerId="ADAL" clId="{6AD9D503-F2A1-54A1-B091-C46384F339F7}" dt="2026-07-13T22:28:19.007" v="879" actId="13244"/>
        <pc:sldMkLst>
          <pc:docMk/>
          <pc:sldMk cId="1970664155" sldId="2134804733"/>
        </pc:sldMkLst>
        <pc:spChg chg="mod">
          <ac:chgData name="Ginny E. Hong" userId="3186733d-03a4-43f3-a21a-2f4d91da616c" providerId="ADAL" clId="{6AD9D503-F2A1-54A1-B091-C46384F339F7}" dt="2026-07-13T22:27:48.403" v="873" actId="13244"/>
          <ac:spMkLst>
            <pc:docMk/>
            <pc:sldMk cId="1970664155" sldId="2134804733"/>
            <ac:spMk id="2" creationId="{ABC410C8-06BF-4B86-A80D-436C81F05A41}"/>
          </ac:spMkLst>
        </pc:spChg>
        <pc:spChg chg="add mod">
          <ac:chgData name="Ginny E. Hong" userId="3186733d-03a4-43f3-a21a-2f4d91da616c" providerId="ADAL" clId="{6AD9D503-F2A1-54A1-B091-C46384F339F7}" dt="2026-07-13T22:28:00.069" v="875" actId="962"/>
          <ac:spMkLst>
            <pc:docMk/>
            <pc:sldMk cId="1970664155" sldId="2134804733"/>
            <ac:spMk id="3" creationId="{BC0EC258-86BE-C3DC-8049-C4A25565C094}"/>
          </ac:spMkLst>
        </pc:spChg>
        <pc:spChg chg="add mod">
          <ac:chgData name="Ginny E. Hong" userId="3186733d-03a4-43f3-a21a-2f4d91da616c" providerId="ADAL" clId="{6AD9D503-F2A1-54A1-B091-C46384F339F7}" dt="2026-07-13T22:28:19.007" v="879" actId="13244"/>
          <ac:spMkLst>
            <pc:docMk/>
            <pc:sldMk cId="1970664155" sldId="2134804733"/>
            <ac:spMk id="4" creationId="{7EEBC0E4-6CE7-2A3E-CFD2-3E0F3EB5EE8D}"/>
          </ac:spMkLst>
        </pc:spChg>
        <pc:spChg chg="mod">
          <ac:chgData name="Ginny E. Hong" userId="3186733d-03a4-43f3-a21a-2f4d91da616c" providerId="ADAL" clId="{6AD9D503-F2A1-54A1-B091-C46384F339F7}" dt="2026-07-13T22:27:50.591" v="874" actId="13244"/>
          <ac:spMkLst>
            <pc:docMk/>
            <pc:sldMk cId="1970664155" sldId="2134804733"/>
            <ac:spMk id="6" creationId="{8A44AE62-8071-C886-0973-43B21BF58C90}"/>
          </ac:spMkLst>
        </pc:spChg>
        <pc:spChg chg="mod">
          <ac:chgData name="Ginny E. Hong" userId="3186733d-03a4-43f3-a21a-2f4d91da616c" providerId="ADAL" clId="{6AD9D503-F2A1-54A1-B091-C46384F339F7}" dt="2026-07-13T18:37:12.775" v="122" actId="790"/>
          <ac:spMkLst>
            <pc:docMk/>
            <pc:sldMk cId="1970664155" sldId="2134804733"/>
            <ac:spMk id="7" creationId="{4796F14E-C869-AF38-619F-72DFA190366A}"/>
          </ac:spMkLst>
        </pc:spChg>
        <pc:spChg chg="mod">
          <ac:chgData name="Ginny E. Hong" userId="3186733d-03a4-43f3-a21a-2f4d91da616c" providerId="ADAL" clId="{6AD9D503-F2A1-54A1-B091-C46384F339F7}" dt="2026-07-13T18:37:12.775" v="122" actId="790"/>
          <ac:spMkLst>
            <pc:docMk/>
            <pc:sldMk cId="1970664155" sldId="2134804733"/>
            <ac:spMk id="8" creationId="{365F1B0B-C9FD-37FA-8B61-57627A8734F3}"/>
          </ac:spMkLst>
        </pc:spChg>
        <pc:spChg chg="mod">
          <ac:chgData name="Ginny E. Hong" userId="3186733d-03a4-43f3-a21a-2f4d91da616c" providerId="ADAL" clId="{6AD9D503-F2A1-54A1-B091-C46384F339F7}" dt="2026-07-13T18:43:36.911" v="176" actId="120"/>
          <ac:spMkLst>
            <pc:docMk/>
            <pc:sldMk cId="1970664155" sldId="2134804733"/>
            <ac:spMk id="10" creationId="{30BF43B0-8181-76FA-9D94-1B129BF484C1}"/>
          </ac:spMkLst>
        </pc:spChg>
        <pc:spChg chg="mod">
          <ac:chgData name="Ginny E. Hong" userId="3186733d-03a4-43f3-a21a-2f4d91da616c" providerId="ADAL" clId="{6AD9D503-F2A1-54A1-B091-C46384F339F7}" dt="2026-07-13T18:37:12.775" v="122" actId="790"/>
          <ac:spMkLst>
            <pc:docMk/>
            <pc:sldMk cId="1970664155" sldId="2134804733"/>
            <ac:spMk id="13" creationId="{268FA92A-70B1-C491-8680-1E97A9B42467}"/>
          </ac:spMkLst>
        </pc:spChg>
        <pc:spChg chg="del mod">
          <ac:chgData name="Ginny E. Hong" userId="3186733d-03a4-43f3-a21a-2f4d91da616c" providerId="ADAL" clId="{6AD9D503-F2A1-54A1-B091-C46384F339F7}" dt="2026-07-13T22:28:10.792" v="876" actId="21"/>
          <ac:spMkLst>
            <pc:docMk/>
            <pc:sldMk cId="1970664155" sldId="2134804733"/>
            <ac:spMk id="17" creationId="{00F4887B-6F15-E2EB-EE71-B8458EC35835}"/>
          </ac:spMkLst>
        </pc:spChg>
        <pc:cxnChg chg="mod">
          <ac:chgData name="Ginny E. Hong" userId="3186733d-03a4-43f3-a21a-2f4d91da616c" providerId="ADAL" clId="{6AD9D503-F2A1-54A1-B091-C46384F339F7}" dt="2026-07-13T18:34:03.066" v="97" actId="962"/>
          <ac:cxnSpMkLst>
            <pc:docMk/>
            <pc:sldMk cId="1970664155" sldId="2134804733"/>
            <ac:cxnSpMk id="9" creationId="{679DBF15-5441-7B12-4989-27E729805374}"/>
          </ac:cxnSpMkLst>
        </pc:cxnChg>
      </pc:sldChg>
      <pc:sldChg chg="delSp modSp mod">
        <pc:chgData name="Ginny E. Hong" userId="3186733d-03a4-43f3-a21a-2f4d91da616c" providerId="ADAL" clId="{6AD9D503-F2A1-54A1-B091-C46384F339F7}" dt="2026-07-13T18:57:42.530" v="412" actId="13244"/>
        <pc:sldMkLst>
          <pc:docMk/>
          <pc:sldMk cId="4285039288" sldId="2134804735"/>
        </pc:sldMkLst>
        <pc:spChg chg="mod">
          <ac:chgData name="Ginny E. Hong" userId="3186733d-03a4-43f3-a21a-2f4d91da616c" providerId="ADAL" clId="{6AD9D503-F2A1-54A1-B091-C46384F339F7}" dt="2026-07-13T18:46:44.946" v="196" actId="33553"/>
          <ac:spMkLst>
            <pc:docMk/>
            <pc:sldMk cId="4285039288" sldId="2134804735"/>
            <ac:spMk id="2" creationId="{43FA6553-1701-2862-596C-8D2C44156279}"/>
          </ac:spMkLst>
        </pc:spChg>
        <pc:spChg chg="mod">
          <ac:chgData name="Ginny E. Hong" userId="3186733d-03a4-43f3-a21a-2f4d91da616c" providerId="ADAL" clId="{6AD9D503-F2A1-54A1-B091-C46384F339F7}" dt="2026-07-13T18:57:37.029" v="411" actId="13244"/>
          <ac:spMkLst>
            <pc:docMk/>
            <pc:sldMk cId="4285039288" sldId="2134804735"/>
            <ac:spMk id="7" creationId="{7FD26F91-0042-3358-0895-64C101436433}"/>
          </ac:spMkLst>
        </pc:spChg>
        <pc:spChg chg="mod">
          <ac:chgData name="Ginny E. Hong" userId="3186733d-03a4-43f3-a21a-2f4d91da616c" providerId="ADAL" clId="{6AD9D503-F2A1-54A1-B091-C46384F339F7}" dt="2026-07-13T18:57:42.530" v="412" actId="13244"/>
          <ac:spMkLst>
            <pc:docMk/>
            <pc:sldMk cId="4285039288" sldId="2134804735"/>
            <ac:spMk id="8" creationId="{88A71D98-6194-D3F7-FC3C-71D71A296A78}"/>
          </ac:spMkLst>
        </pc:spChg>
        <pc:spChg chg="del">
          <ac:chgData name="Ginny E. Hong" userId="3186733d-03a4-43f3-a21a-2f4d91da616c" providerId="ADAL" clId="{6AD9D503-F2A1-54A1-B091-C46384F339F7}" dt="2026-07-13T18:32:17.416" v="6" actId="478"/>
          <ac:spMkLst>
            <pc:docMk/>
            <pc:sldMk cId="4285039288" sldId="2134804735"/>
            <ac:spMk id="9" creationId="{34FB9AF4-88BB-552F-0048-554383A8E828}"/>
          </ac:spMkLst>
        </pc:spChg>
        <pc:picChg chg="mod">
          <ac:chgData name="Ginny E. Hong" userId="3186733d-03a4-43f3-a21a-2f4d91da616c" providerId="ADAL" clId="{6AD9D503-F2A1-54A1-B091-C46384F339F7}" dt="2026-07-13T18:57:20.955" v="409" actId="962"/>
          <ac:picMkLst>
            <pc:docMk/>
            <pc:sldMk cId="4285039288" sldId="2134804735"/>
            <ac:picMk id="1026" creationId="{4754F5B5-F918-CC03-5569-AD870A99E3D4}"/>
          </ac:picMkLst>
        </pc:picChg>
        <pc:cxnChg chg="mod">
          <ac:chgData name="Ginny E. Hong" userId="3186733d-03a4-43f3-a21a-2f4d91da616c" providerId="ADAL" clId="{6AD9D503-F2A1-54A1-B091-C46384F339F7}" dt="2026-07-13T18:57:24.654" v="410" actId="13244"/>
          <ac:cxnSpMkLst>
            <pc:docMk/>
            <pc:sldMk cId="4285039288" sldId="2134804735"/>
            <ac:cxnSpMk id="16" creationId="{9B20B6E1-C559-C06E-BB37-3DA198DD188C}"/>
          </ac:cxnSpMkLst>
        </pc:cxnChg>
      </pc:sldChg>
      <pc:sldChg chg="modSp mod">
        <pc:chgData name="Ginny E. Hong" userId="3186733d-03a4-43f3-a21a-2f4d91da616c" providerId="ADAL" clId="{6AD9D503-F2A1-54A1-B091-C46384F339F7}" dt="2026-07-13T18:57:54.871" v="414" actId="13244"/>
        <pc:sldMkLst>
          <pc:docMk/>
          <pc:sldMk cId="1138764153" sldId="2134804736"/>
        </pc:sldMkLst>
        <pc:spChg chg="mod">
          <ac:chgData name="Ginny E. Hong" userId="3186733d-03a4-43f3-a21a-2f4d91da616c" providerId="ADAL" clId="{6AD9D503-F2A1-54A1-B091-C46384F339F7}" dt="2026-07-13T18:38:55.403" v="126" actId="120"/>
          <ac:spMkLst>
            <pc:docMk/>
            <pc:sldMk cId="1138764153" sldId="2134804736"/>
            <ac:spMk id="2" creationId="{762355CC-0967-0A5C-1760-AF214C2CACAD}"/>
          </ac:spMkLst>
        </pc:spChg>
        <pc:spChg chg="mod">
          <ac:chgData name="Ginny E. Hong" userId="3186733d-03a4-43f3-a21a-2f4d91da616c" providerId="ADAL" clId="{6AD9D503-F2A1-54A1-B091-C46384F339F7}" dt="2026-07-13T18:57:51.660" v="413" actId="13244"/>
          <ac:spMkLst>
            <pc:docMk/>
            <pc:sldMk cId="1138764153" sldId="2134804736"/>
            <ac:spMk id="3" creationId="{1D758A57-7FAB-8EC6-68FF-5C3217964B17}"/>
          </ac:spMkLst>
        </pc:spChg>
        <pc:spChg chg="mod">
          <ac:chgData name="Ginny E. Hong" userId="3186733d-03a4-43f3-a21a-2f4d91da616c" providerId="ADAL" clId="{6AD9D503-F2A1-54A1-B091-C46384F339F7}" dt="2026-07-13T18:57:54.871" v="414" actId="13244"/>
          <ac:spMkLst>
            <pc:docMk/>
            <pc:sldMk cId="1138764153" sldId="2134804736"/>
            <ac:spMk id="4" creationId="{87A54220-3F82-D394-4F66-3182508CA00E}"/>
          </ac:spMkLst>
        </pc:spChg>
        <pc:cxnChg chg="mod">
          <ac:chgData name="Ginny E. Hong" userId="3186733d-03a4-43f3-a21a-2f4d91da616c" providerId="ADAL" clId="{6AD9D503-F2A1-54A1-B091-C46384F339F7}" dt="2026-07-13T18:32:35.975" v="10" actId="962"/>
          <ac:cxnSpMkLst>
            <pc:docMk/>
            <pc:sldMk cId="1138764153" sldId="2134804736"/>
            <ac:cxnSpMk id="5" creationId="{6E743BA8-C48B-7B3F-D0C3-E1C04439A02C}"/>
          </ac:cxnSpMkLst>
        </pc:cxnChg>
      </pc:sldChg>
      <pc:sldChg chg="modSp mod">
        <pc:chgData name="Ginny E. Hong" userId="3186733d-03a4-43f3-a21a-2f4d91da616c" providerId="ADAL" clId="{6AD9D503-F2A1-54A1-B091-C46384F339F7}" dt="2026-07-13T18:58:51.868" v="428" actId="962"/>
        <pc:sldMkLst>
          <pc:docMk/>
          <pc:sldMk cId="485019864" sldId="2134804737"/>
        </pc:sldMkLst>
        <pc:spChg chg="mod">
          <ac:chgData name="Ginny E. Hong" userId="3186733d-03a4-43f3-a21a-2f4d91da616c" providerId="ADAL" clId="{6AD9D503-F2A1-54A1-B091-C46384F339F7}" dt="2026-07-13T18:39:10.619" v="131" actId="120"/>
          <ac:spMkLst>
            <pc:docMk/>
            <pc:sldMk cId="485019864" sldId="2134804737"/>
            <ac:spMk id="6" creationId="{D09AA468-55CC-3CAD-07AA-87F52C1FA082}"/>
          </ac:spMkLst>
        </pc:spChg>
        <pc:spChg chg="mod">
          <ac:chgData name="Ginny E. Hong" userId="3186733d-03a4-43f3-a21a-2f4d91da616c" providerId="ADAL" clId="{6AD9D503-F2A1-54A1-B091-C46384F339F7}" dt="2026-07-13T18:58:40.966" v="427" actId="962"/>
          <ac:spMkLst>
            <pc:docMk/>
            <pc:sldMk cId="485019864" sldId="2134804737"/>
            <ac:spMk id="7" creationId="{960BA20B-EC3F-9F8F-8091-09B7514CD63D}"/>
          </ac:spMkLst>
        </pc:spChg>
        <pc:spChg chg="mod">
          <ac:chgData name="Ginny E. Hong" userId="3186733d-03a4-43f3-a21a-2f4d91da616c" providerId="ADAL" clId="{6AD9D503-F2A1-54A1-B091-C46384F339F7}" dt="2026-07-13T18:39:24.355" v="134" actId="6559"/>
          <ac:spMkLst>
            <pc:docMk/>
            <pc:sldMk cId="485019864" sldId="2134804737"/>
            <ac:spMk id="9" creationId="{686D14F2-7CF5-D197-627E-F316EFE0A949}"/>
          </ac:spMkLst>
        </pc:spChg>
        <pc:spChg chg="mod">
          <ac:chgData name="Ginny E. Hong" userId="3186733d-03a4-43f3-a21a-2f4d91da616c" providerId="ADAL" clId="{6AD9D503-F2A1-54A1-B091-C46384F339F7}" dt="2026-07-13T18:58:51.868" v="428" actId="962"/>
          <ac:spMkLst>
            <pc:docMk/>
            <pc:sldMk cId="485019864" sldId="2134804737"/>
            <ac:spMk id="10" creationId="{6C282462-4DD1-DEB2-643A-776CF2B1F56F}"/>
          </ac:spMkLst>
        </pc:spChg>
        <pc:spChg chg="mod">
          <ac:chgData name="Ginny E. Hong" userId="3186733d-03a4-43f3-a21a-2f4d91da616c" providerId="ADAL" clId="{6AD9D503-F2A1-54A1-B091-C46384F339F7}" dt="2026-07-13T18:37:12.775" v="122" actId="790"/>
          <ac:spMkLst>
            <pc:docMk/>
            <pc:sldMk cId="485019864" sldId="2134804737"/>
            <ac:spMk id="12" creationId="{B94C7448-6598-F722-1EA8-A18B8AEB308F}"/>
          </ac:spMkLst>
        </pc:spChg>
        <pc:spChg chg="mod">
          <ac:chgData name="Ginny E. Hong" userId="3186733d-03a4-43f3-a21a-2f4d91da616c" providerId="ADAL" clId="{6AD9D503-F2A1-54A1-B091-C46384F339F7}" dt="2026-07-13T18:37:12.775" v="122" actId="790"/>
          <ac:spMkLst>
            <pc:docMk/>
            <pc:sldMk cId="485019864" sldId="2134804737"/>
            <ac:spMk id="13" creationId="{78CC9784-CDB9-879D-3816-F5B27424811E}"/>
          </ac:spMkLst>
        </pc:spChg>
        <pc:spChg chg="mod">
          <ac:chgData name="Ginny E. Hong" userId="3186733d-03a4-43f3-a21a-2f4d91da616c" providerId="ADAL" clId="{6AD9D503-F2A1-54A1-B091-C46384F339F7}" dt="2026-07-13T18:37:12.775" v="122" actId="790"/>
          <ac:spMkLst>
            <pc:docMk/>
            <pc:sldMk cId="485019864" sldId="2134804737"/>
            <ac:spMk id="15" creationId="{70F07EE8-5C7B-02B1-BC34-90D81A5CE567}"/>
          </ac:spMkLst>
        </pc:spChg>
        <pc:spChg chg="mod">
          <ac:chgData name="Ginny E. Hong" userId="3186733d-03a4-43f3-a21a-2f4d91da616c" providerId="ADAL" clId="{6AD9D503-F2A1-54A1-B091-C46384F339F7}" dt="2026-07-13T18:37:12.775" v="122" actId="790"/>
          <ac:spMkLst>
            <pc:docMk/>
            <pc:sldMk cId="485019864" sldId="2134804737"/>
            <ac:spMk id="16" creationId="{C2A4A0AF-C777-040C-339C-D8067070ADFB}"/>
          </ac:spMkLst>
        </pc:spChg>
        <pc:spChg chg="mod">
          <ac:chgData name="Ginny E. Hong" userId="3186733d-03a4-43f3-a21a-2f4d91da616c" providerId="ADAL" clId="{6AD9D503-F2A1-54A1-B091-C46384F339F7}" dt="2026-07-13T18:58:21.871" v="420" actId="13244"/>
          <ac:spMkLst>
            <pc:docMk/>
            <pc:sldMk cId="485019864" sldId="2134804737"/>
            <ac:spMk id="17" creationId="{A86E5D0B-0CA7-D9B9-0D6A-5DE2599A4BC5}"/>
          </ac:spMkLst>
        </pc:spChg>
        <pc:spChg chg="mod">
          <ac:chgData name="Ginny E. Hong" userId="3186733d-03a4-43f3-a21a-2f4d91da616c" providerId="ADAL" clId="{6AD9D503-F2A1-54A1-B091-C46384F339F7}" dt="2026-07-13T18:58:17.675" v="419" actId="13244"/>
          <ac:spMkLst>
            <pc:docMk/>
            <pc:sldMk cId="485019864" sldId="2134804737"/>
            <ac:spMk id="20" creationId="{6A927F6E-397F-74C1-E817-33407675179E}"/>
          </ac:spMkLst>
        </pc:spChg>
        <pc:grpChg chg="mod">
          <ac:chgData name="Ginny E. Hong" userId="3186733d-03a4-43f3-a21a-2f4d91da616c" providerId="ADAL" clId="{6AD9D503-F2A1-54A1-B091-C46384F339F7}" dt="2026-07-13T18:58:30.156" v="424" actId="962"/>
          <ac:grpSpMkLst>
            <pc:docMk/>
            <pc:sldMk cId="485019864" sldId="2134804737"/>
            <ac:grpSpMk id="5" creationId="{45CAF5EF-7FB7-CD93-FAFC-0775A00FA07B}"/>
          </ac:grpSpMkLst>
        </pc:grpChg>
        <pc:grpChg chg="mod">
          <ac:chgData name="Ginny E. Hong" userId="3186733d-03a4-43f3-a21a-2f4d91da616c" providerId="ADAL" clId="{6AD9D503-F2A1-54A1-B091-C46384F339F7}" dt="2026-07-13T18:58:30.904" v="426" actId="962"/>
          <ac:grpSpMkLst>
            <pc:docMk/>
            <pc:sldMk cId="485019864" sldId="2134804737"/>
            <ac:grpSpMk id="8" creationId="{EDEB7BD0-9F0D-1A9D-3DFB-272E0EEAD080}"/>
          </ac:grpSpMkLst>
        </pc:grpChg>
        <pc:grpChg chg="mod">
          <ac:chgData name="Ginny E. Hong" userId="3186733d-03a4-43f3-a21a-2f4d91da616c" providerId="ADAL" clId="{6AD9D503-F2A1-54A1-B091-C46384F339F7}" dt="2026-07-13T18:58:24.523" v="421" actId="13244"/>
          <ac:grpSpMkLst>
            <pc:docMk/>
            <pc:sldMk cId="485019864" sldId="2134804737"/>
            <ac:grpSpMk id="11" creationId="{BC13F1F2-CA1F-E048-6900-DC6D835C171B}"/>
          </ac:grpSpMkLst>
        </pc:grpChg>
        <pc:grpChg chg="mod">
          <ac:chgData name="Ginny E. Hong" userId="3186733d-03a4-43f3-a21a-2f4d91da616c" providerId="ADAL" clId="{6AD9D503-F2A1-54A1-B091-C46384F339F7}" dt="2026-07-13T18:53:19.186" v="364" actId="962"/>
          <ac:grpSpMkLst>
            <pc:docMk/>
            <pc:sldMk cId="485019864" sldId="2134804737"/>
            <ac:grpSpMk id="14" creationId="{8BDD63E4-8981-6716-1460-E9A7CCFDD78B}"/>
          </ac:grpSpMkLst>
        </pc:grpChg>
        <pc:cxnChg chg="mod">
          <ac:chgData name="Ginny E. Hong" userId="3186733d-03a4-43f3-a21a-2f4d91da616c" providerId="ADAL" clId="{6AD9D503-F2A1-54A1-B091-C46384F339F7}" dt="2026-07-13T18:34:02.805" v="74" actId="962"/>
          <ac:cxnSpMkLst>
            <pc:docMk/>
            <pc:sldMk cId="485019864" sldId="2134804737"/>
            <ac:cxnSpMk id="21" creationId="{4D2E76D0-2BCB-3262-7E4B-5D58FE88FD5D}"/>
          </ac:cxnSpMkLst>
        </pc:cxnChg>
      </pc:sldChg>
      <pc:sldChg chg="addSp delSp modSp mod">
        <pc:chgData name="Ginny E. Hong" userId="3186733d-03a4-43f3-a21a-2f4d91da616c" providerId="ADAL" clId="{6AD9D503-F2A1-54A1-B091-C46384F339F7}" dt="2026-07-13T18:59:54.844" v="432" actId="13244"/>
        <pc:sldMkLst>
          <pc:docMk/>
          <pc:sldMk cId="1184490708" sldId="2134804738"/>
        </pc:sldMkLst>
        <pc:spChg chg="mod">
          <ac:chgData name="Ginny E. Hong" userId="3186733d-03a4-43f3-a21a-2f4d91da616c" providerId="ADAL" clId="{6AD9D503-F2A1-54A1-B091-C46384F339F7}" dt="2026-07-13T18:39:40.002" v="137" actId="120"/>
          <ac:spMkLst>
            <pc:docMk/>
            <pc:sldMk cId="1184490708" sldId="2134804738"/>
            <ac:spMk id="4" creationId="{1F53CCAF-8624-D8D8-3522-DC8189E6E855}"/>
          </ac:spMkLst>
        </pc:spChg>
        <pc:spChg chg="mod">
          <ac:chgData name="Ginny E. Hong" userId="3186733d-03a4-43f3-a21a-2f4d91da616c" providerId="ADAL" clId="{6AD9D503-F2A1-54A1-B091-C46384F339F7}" dt="2026-07-13T18:59:26.756" v="429" actId="13244"/>
          <ac:spMkLst>
            <pc:docMk/>
            <pc:sldMk cId="1184490708" sldId="2134804738"/>
            <ac:spMk id="13" creationId="{0D03C516-6E19-6214-29DA-CD9CCE5D3751}"/>
          </ac:spMkLst>
        </pc:spChg>
        <pc:spChg chg="mod">
          <ac:chgData name="Ginny E. Hong" userId="3186733d-03a4-43f3-a21a-2f4d91da616c" providerId="ADAL" clId="{6AD9D503-F2A1-54A1-B091-C46384F339F7}" dt="2026-07-13T18:34:02.816" v="76" actId="962"/>
          <ac:spMkLst>
            <pc:docMk/>
            <pc:sldMk cId="1184490708" sldId="2134804738"/>
            <ac:spMk id="16" creationId="{D37B8AC5-C838-AD01-A435-3E5F833B4EFA}"/>
          </ac:spMkLst>
        </pc:spChg>
        <pc:spChg chg="mod">
          <ac:chgData name="Ginny E. Hong" userId="3186733d-03a4-43f3-a21a-2f4d91da616c" providerId="ADAL" clId="{6AD9D503-F2A1-54A1-B091-C46384F339F7}" dt="2026-07-13T18:37:12.775" v="122" actId="790"/>
          <ac:spMkLst>
            <pc:docMk/>
            <pc:sldMk cId="1184490708" sldId="2134804738"/>
            <ac:spMk id="17" creationId="{C7B16BDF-EA88-E63D-D571-63A17ED8D94B}"/>
          </ac:spMkLst>
        </pc:spChg>
        <pc:spChg chg="mod">
          <ac:chgData name="Ginny E. Hong" userId="3186733d-03a4-43f3-a21a-2f4d91da616c" providerId="ADAL" clId="{6AD9D503-F2A1-54A1-B091-C46384F339F7}" dt="2026-07-13T18:37:12.775" v="122" actId="790"/>
          <ac:spMkLst>
            <pc:docMk/>
            <pc:sldMk cId="1184490708" sldId="2134804738"/>
            <ac:spMk id="18" creationId="{5D0253CB-DB8F-F17D-894B-CAFB4DE5E379}"/>
          </ac:spMkLst>
        </pc:spChg>
        <pc:spChg chg="mod">
          <ac:chgData name="Ginny E. Hong" userId="3186733d-03a4-43f3-a21a-2f4d91da616c" providerId="ADAL" clId="{6AD9D503-F2A1-54A1-B091-C46384F339F7}" dt="2026-07-13T18:37:12.775" v="122" actId="790"/>
          <ac:spMkLst>
            <pc:docMk/>
            <pc:sldMk cId="1184490708" sldId="2134804738"/>
            <ac:spMk id="19" creationId="{903280AA-88A7-F983-C71F-C7938E7C25DC}"/>
          </ac:spMkLst>
        </pc:spChg>
        <pc:spChg chg="mod">
          <ac:chgData name="Ginny E. Hong" userId="3186733d-03a4-43f3-a21a-2f4d91da616c" providerId="ADAL" clId="{6AD9D503-F2A1-54A1-B091-C46384F339F7}" dt="2026-07-13T18:37:12.775" v="122" actId="790"/>
          <ac:spMkLst>
            <pc:docMk/>
            <pc:sldMk cId="1184490708" sldId="2134804738"/>
            <ac:spMk id="20" creationId="{01E9CBA9-BE6E-B168-0E5C-6550F0133ED3}"/>
          </ac:spMkLst>
        </pc:spChg>
        <pc:spChg chg="mod">
          <ac:chgData name="Ginny E. Hong" userId="3186733d-03a4-43f3-a21a-2f4d91da616c" providerId="ADAL" clId="{6AD9D503-F2A1-54A1-B091-C46384F339F7}" dt="2026-07-13T18:37:12.775" v="122" actId="790"/>
          <ac:spMkLst>
            <pc:docMk/>
            <pc:sldMk cId="1184490708" sldId="2134804738"/>
            <ac:spMk id="53" creationId="{B40B7B62-316E-67E8-05B0-250E80AAF36F}"/>
          </ac:spMkLst>
        </pc:spChg>
        <pc:spChg chg="mod">
          <ac:chgData name="Ginny E. Hong" userId="3186733d-03a4-43f3-a21a-2f4d91da616c" providerId="ADAL" clId="{6AD9D503-F2A1-54A1-B091-C46384F339F7}" dt="2026-07-13T18:33:33.348" v="26" actId="962"/>
          <ac:spMkLst>
            <pc:docMk/>
            <pc:sldMk cId="1184490708" sldId="2134804738"/>
            <ac:spMk id="54" creationId="{19EACF0C-1717-DF9C-C102-A23AE1A61F0F}"/>
          </ac:spMkLst>
        </pc:spChg>
        <pc:spChg chg="mod">
          <ac:chgData name="Ginny E. Hong" userId="3186733d-03a4-43f3-a21a-2f4d91da616c" providerId="ADAL" clId="{6AD9D503-F2A1-54A1-B091-C46384F339F7}" dt="2026-07-13T18:33:33.349" v="27" actId="962"/>
          <ac:spMkLst>
            <pc:docMk/>
            <pc:sldMk cId="1184490708" sldId="2134804738"/>
            <ac:spMk id="55" creationId="{996EAC94-E9B4-CA80-75AD-6A7D6B83DB83}"/>
          </ac:spMkLst>
        </pc:spChg>
        <pc:spChg chg="mod">
          <ac:chgData name="Ginny E. Hong" userId="3186733d-03a4-43f3-a21a-2f4d91da616c" providerId="ADAL" clId="{6AD9D503-F2A1-54A1-B091-C46384F339F7}" dt="2026-07-13T18:37:12.775" v="122" actId="790"/>
          <ac:spMkLst>
            <pc:docMk/>
            <pc:sldMk cId="1184490708" sldId="2134804738"/>
            <ac:spMk id="58" creationId="{CAC51F50-14B1-20EA-C42D-013E01E18CAB}"/>
          </ac:spMkLst>
        </pc:spChg>
        <pc:spChg chg="mod">
          <ac:chgData name="Ginny E. Hong" userId="3186733d-03a4-43f3-a21a-2f4d91da616c" providerId="ADAL" clId="{6AD9D503-F2A1-54A1-B091-C46384F339F7}" dt="2026-07-13T18:59:54.844" v="432" actId="13244"/>
          <ac:spMkLst>
            <pc:docMk/>
            <pc:sldMk cId="1184490708" sldId="2134804738"/>
            <ac:spMk id="59" creationId="{FF0980A0-AC95-F299-CDF9-71C234D4197C}"/>
          </ac:spMkLst>
        </pc:spChg>
        <pc:spChg chg="mod">
          <ac:chgData name="Ginny E. Hong" userId="3186733d-03a4-43f3-a21a-2f4d91da616c" providerId="ADAL" clId="{6AD9D503-F2A1-54A1-B091-C46384F339F7}" dt="2026-07-13T18:59:54.844" v="432" actId="13244"/>
          <ac:spMkLst>
            <pc:docMk/>
            <pc:sldMk cId="1184490708" sldId="2134804738"/>
            <ac:spMk id="60" creationId="{C00CCF1A-F35A-5DC2-6DBB-AF625A4E7F61}"/>
          </ac:spMkLst>
        </pc:spChg>
        <pc:spChg chg="add del mod">
          <ac:chgData name="Ginny E. Hong" userId="3186733d-03a4-43f3-a21a-2f4d91da616c" providerId="ADAL" clId="{6AD9D503-F2A1-54A1-B091-C46384F339F7}" dt="2026-07-13T18:59:39.268" v="430" actId="13244"/>
          <ac:spMkLst>
            <pc:docMk/>
            <pc:sldMk cId="1184490708" sldId="2134804738"/>
            <ac:spMk id="62" creationId="{6323DCF5-77D8-C768-A392-AAE190876A63}"/>
          </ac:spMkLst>
        </pc:spChg>
        <pc:spChg chg="mod">
          <ac:chgData name="Ginny E. Hong" userId="3186733d-03a4-43f3-a21a-2f4d91da616c" providerId="ADAL" clId="{6AD9D503-F2A1-54A1-B091-C46384F339F7}" dt="2026-07-13T18:33:33.347" v="25" actId="962"/>
          <ac:spMkLst>
            <pc:docMk/>
            <pc:sldMk cId="1184490708" sldId="2134804738"/>
            <ac:spMk id="63" creationId="{D735CF54-54A1-62E4-5E52-7AAAB836CC88}"/>
          </ac:spMkLst>
        </pc:spChg>
        <pc:grpChg chg="mod">
          <ac:chgData name="Ginny E. Hong" userId="3186733d-03a4-43f3-a21a-2f4d91da616c" providerId="ADAL" clId="{6AD9D503-F2A1-54A1-B091-C46384F339F7}" dt="2026-07-13T18:33:33.346" v="24" actId="962"/>
          <ac:grpSpMkLst>
            <pc:docMk/>
            <pc:sldMk cId="1184490708" sldId="2134804738"/>
            <ac:grpSpMk id="31" creationId="{F2B592CE-CCBD-2BAD-0662-450129D5E22A}"/>
          </ac:grpSpMkLst>
        </pc:grpChg>
        <pc:grpChg chg="mod">
          <ac:chgData name="Ginny E. Hong" userId="3186733d-03a4-43f3-a21a-2f4d91da616c" providerId="ADAL" clId="{6AD9D503-F2A1-54A1-B091-C46384F339F7}" dt="2026-07-13T18:59:54.844" v="432" actId="13244"/>
          <ac:grpSpMkLst>
            <pc:docMk/>
            <pc:sldMk cId="1184490708" sldId="2134804738"/>
            <ac:grpSpMk id="64" creationId="{C2EB3194-0A78-BDC4-3BD3-0DB3AFE05827}"/>
          </ac:grpSpMkLst>
        </pc:grpChg>
        <pc:cxnChg chg="mod">
          <ac:chgData name="Ginny E. Hong" userId="3186733d-03a4-43f3-a21a-2f4d91da616c" providerId="ADAL" clId="{6AD9D503-F2A1-54A1-B091-C46384F339F7}" dt="2026-07-13T18:34:02.815" v="75" actId="962"/>
          <ac:cxnSpMkLst>
            <pc:docMk/>
            <pc:sldMk cId="1184490708" sldId="2134804738"/>
            <ac:cxnSpMk id="12" creationId="{214C4AD5-3F7D-4F08-6401-AC9A77B3342F}"/>
          </ac:cxnSpMkLst>
        </pc:cxnChg>
        <pc:cxnChg chg="mod">
          <ac:chgData name="Ginny E. Hong" userId="3186733d-03a4-43f3-a21a-2f4d91da616c" providerId="ADAL" clId="{6AD9D503-F2A1-54A1-B091-C46384F339F7}" dt="2026-07-13T18:34:02.818" v="77" actId="962"/>
          <ac:cxnSpMkLst>
            <pc:docMk/>
            <pc:sldMk cId="1184490708" sldId="2134804738"/>
            <ac:cxnSpMk id="27" creationId="{F334DEB6-6DCE-EF25-DF97-83298A01C431}"/>
          </ac:cxnSpMkLst>
        </pc:cxnChg>
        <pc:cxnChg chg="del">
          <ac:chgData name="Ginny E. Hong" userId="3186733d-03a4-43f3-a21a-2f4d91da616c" providerId="ADAL" clId="{6AD9D503-F2A1-54A1-B091-C46384F339F7}" dt="2026-07-13T18:33:11.578" v="12" actId="478"/>
          <ac:cxnSpMkLst>
            <pc:docMk/>
            <pc:sldMk cId="1184490708" sldId="2134804738"/>
            <ac:cxnSpMk id="47" creationId="{32A8FFE4-9AEA-7477-6C80-BCF9FBFFBB94}"/>
          </ac:cxnSpMkLst>
        </pc:cxnChg>
        <pc:cxnChg chg="add del mod">
          <ac:chgData name="Ginny E. Hong" userId="3186733d-03a4-43f3-a21a-2f4d91da616c" providerId="ADAL" clId="{6AD9D503-F2A1-54A1-B091-C46384F339F7}" dt="2026-07-13T18:33:33.340" v="20" actId="962"/>
          <ac:cxnSpMkLst>
            <pc:docMk/>
            <pc:sldMk cId="1184490708" sldId="2134804738"/>
            <ac:cxnSpMk id="61" creationId="{96F6A930-966F-0389-E5C4-831E692E0AC9}"/>
          </ac:cxnSpMkLst>
        </pc:cxnChg>
      </pc:sldChg>
      <pc:sldChg chg="modSp mod">
        <pc:chgData name="Ginny E. Hong" userId="3186733d-03a4-43f3-a21a-2f4d91da616c" providerId="ADAL" clId="{6AD9D503-F2A1-54A1-B091-C46384F339F7}" dt="2026-07-13T19:01:45.449" v="702" actId="962"/>
        <pc:sldMkLst>
          <pc:docMk/>
          <pc:sldMk cId="401822111" sldId="2134804739"/>
        </pc:sldMkLst>
        <pc:spChg chg="mod">
          <ac:chgData name="Ginny E. Hong" userId="3186733d-03a4-43f3-a21a-2f4d91da616c" providerId="ADAL" clId="{6AD9D503-F2A1-54A1-B091-C46384F339F7}" dt="2026-07-13T19:00:23.604" v="435" actId="13244"/>
          <ac:spMkLst>
            <pc:docMk/>
            <pc:sldMk cId="401822111" sldId="2134804739"/>
            <ac:spMk id="4" creationId="{33E10EDE-71B5-DC30-C2A9-2E45FAF56EA7}"/>
          </ac:spMkLst>
        </pc:spChg>
        <pc:spChg chg="mod">
          <ac:chgData name="Ginny E. Hong" userId="3186733d-03a4-43f3-a21a-2f4d91da616c" providerId="ADAL" clId="{6AD9D503-F2A1-54A1-B091-C46384F339F7}" dt="2026-07-13T19:00:20.897" v="434" actId="13244"/>
          <ac:spMkLst>
            <pc:docMk/>
            <pc:sldMk cId="401822111" sldId="2134804739"/>
            <ac:spMk id="6" creationId="{73CA90CF-09AE-D9D1-207B-D39123DB4015}"/>
          </ac:spMkLst>
        </pc:spChg>
        <pc:spChg chg="mod">
          <ac:chgData name="Ginny E. Hong" userId="3186733d-03a4-43f3-a21a-2f4d91da616c" providerId="ADAL" clId="{6AD9D503-F2A1-54A1-B091-C46384F339F7}" dt="2026-07-13T19:00:18.527" v="433" actId="13244"/>
          <ac:spMkLst>
            <pc:docMk/>
            <pc:sldMk cId="401822111" sldId="2134804739"/>
            <ac:spMk id="9" creationId="{12F75D9E-727B-4B46-5DD0-53893C2468B4}"/>
          </ac:spMkLst>
        </pc:spChg>
        <pc:graphicFrameChg chg="mod modGraphic">
          <ac:chgData name="Ginny E. Hong" userId="3186733d-03a4-43f3-a21a-2f4d91da616c" providerId="ADAL" clId="{6AD9D503-F2A1-54A1-B091-C46384F339F7}" dt="2026-07-13T19:01:45.449" v="702" actId="962"/>
          <ac:graphicFrameMkLst>
            <pc:docMk/>
            <pc:sldMk cId="401822111" sldId="2134804739"/>
            <ac:graphicFrameMk id="5" creationId="{1304FD9C-A7BF-2E27-B91C-18444B998E0D}"/>
          </ac:graphicFrameMkLst>
        </pc:graphicFrameChg>
        <pc:cxnChg chg="mod">
          <ac:chgData name="Ginny E. Hong" userId="3186733d-03a4-43f3-a21a-2f4d91da616c" providerId="ADAL" clId="{6AD9D503-F2A1-54A1-B091-C46384F339F7}" dt="2026-07-13T18:34:02.829" v="78" actId="962"/>
          <ac:cxnSpMkLst>
            <pc:docMk/>
            <pc:sldMk cId="401822111" sldId="2134804739"/>
            <ac:cxnSpMk id="10" creationId="{742D1B9B-7A34-7F28-76D0-A0EEF90A8A7B}"/>
          </ac:cxnSpMkLst>
        </pc:cxnChg>
      </pc:sldChg>
      <pc:sldChg chg="addSp delSp modSp mod">
        <pc:chgData name="Ginny E. Hong" userId="3186733d-03a4-43f3-a21a-2f4d91da616c" providerId="ADAL" clId="{6AD9D503-F2A1-54A1-B091-C46384F339F7}" dt="2026-07-13T19:08:44.127" v="725" actId="962"/>
        <pc:sldMkLst>
          <pc:docMk/>
          <pc:sldMk cId="693894880" sldId="2134804740"/>
        </pc:sldMkLst>
        <pc:spChg chg="mod">
          <ac:chgData name="Ginny E. Hong" userId="3186733d-03a4-43f3-a21a-2f4d91da616c" providerId="ADAL" clId="{6AD9D503-F2A1-54A1-B091-C46384F339F7}" dt="2026-07-13T18:37:12.775" v="122" actId="790"/>
          <ac:spMkLst>
            <pc:docMk/>
            <pc:sldMk cId="693894880" sldId="2134804740"/>
            <ac:spMk id="4" creationId="{48366A9A-14A1-B0B3-5270-53560D75DA3E}"/>
          </ac:spMkLst>
        </pc:spChg>
        <pc:spChg chg="mod">
          <ac:chgData name="Ginny E. Hong" userId="3186733d-03a4-43f3-a21a-2f4d91da616c" providerId="ADAL" clId="{6AD9D503-F2A1-54A1-B091-C46384F339F7}" dt="2026-07-13T18:37:12.775" v="122" actId="790"/>
          <ac:spMkLst>
            <pc:docMk/>
            <pc:sldMk cId="693894880" sldId="2134804740"/>
            <ac:spMk id="5" creationId="{4ACD06DC-E526-DF59-55FC-F15CD91A5131}"/>
          </ac:spMkLst>
        </pc:spChg>
        <pc:spChg chg="mod">
          <ac:chgData name="Ginny E. Hong" userId="3186733d-03a4-43f3-a21a-2f4d91da616c" providerId="ADAL" clId="{6AD9D503-F2A1-54A1-B091-C46384F339F7}" dt="2026-07-13T18:37:12.775" v="122" actId="790"/>
          <ac:spMkLst>
            <pc:docMk/>
            <pc:sldMk cId="693894880" sldId="2134804740"/>
            <ac:spMk id="7" creationId="{951495F2-8BAE-3A1F-D145-1E3BE14B3D07}"/>
          </ac:spMkLst>
        </pc:spChg>
        <pc:spChg chg="mod">
          <ac:chgData name="Ginny E. Hong" userId="3186733d-03a4-43f3-a21a-2f4d91da616c" providerId="ADAL" clId="{6AD9D503-F2A1-54A1-B091-C46384F339F7}" dt="2026-07-13T18:37:12.775" v="122" actId="790"/>
          <ac:spMkLst>
            <pc:docMk/>
            <pc:sldMk cId="693894880" sldId="2134804740"/>
            <ac:spMk id="12" creationId="{38C4EE00-1263-D4E2-8645-23C477668934}"/>
          </ac:spMkLst>
        </pc:spChg>
        <pc:spChg chg="mod">
          <ac:chgData name="Ginny E. Hong" userId="3186733d-03a4-43f3-a21a-2f4d91da616c" providerId="ADAL" clId="{6AD9D503-F2A1-54A1-B091-C46384F339F7}" dt="2026-07-13T18:37:12.775" v="122" actId="790"/>
          <ac:spMkLst>
            <pc:docMk/>
            <pc:sldMk cId="693894880" sldId="2134804740"/>
            <ac:spMk id="15" creationId="{8D67494C-11DE-E3BE-76EA-A6C079423A26}"/>
          </ac:spMkLst>
        </pc:spChg>
        <pc:spChg chg="mod">
          <ac:chgData name="Ginny E. Hong" userId="3186733d-03a4-43f3-a21a-2f4d91da616c" providerId="ADAL" clId="{6AD9D503-F2A1-54A1-B091-C46384F339F7}" dt="2026-07-13T18:37:12.775" v="122" actId="790"/>
          <ac:spMkLst>
            <pc:docMk/>
            <pc:sldMk cId="693894880" sldId="2134804740"/>
            <ac:spMk id="20" creationId="{47902CEB-09A7-01AB-ED50-87B18C05CEFE}"/>
          </ac:spMkLst>
        </pc:spChg>
        <pc:spChg chg="mod">
          <ac:chgData name="Ginny E. Hong" userId="3186733d-03a4-43f3-a21a-2f4d91da616c" providerId="ADAL" clId="{6AD9D503-F2A1-54A1-B091-C46384F339F7}" dt="2026-07-13T18:37:12.775" v="122" actId="790"/>
          <ac:spMkLst>
            <pc:docMk/>
            <pc:sldMk cId="693894880" sldId="2134804740"/>
            <ac:spMk id="22" creationId="{F178E1EE-3BD2-6193-78AC-28EA785A6C63}"/>
          </ac:spMkLst>
        </pc:spChg>
        <pc:spChg chg="mod">
          <ac:chgData name="Ginny E. Hong" userId="3186733d-03a4-43f3-a21a-2f4d91da616c" providerId="ADAL" clId="{6AD9D503-F2A1-54A1-B091-C46384F339F7}" dt="2026-07-13T19:06:48.810" v="705" actId="13244"/>
          <ac:spMkLst>
            <pc:docMk/>
            <pc:sldMk cId="693894880" sldId="2134804740"/>
            <ac:spMk id="30" creationId="{4D77C6C0-EC9C-F8E3-74E1-FA527E7B6CE9}"/>
          </ac:spMkLst>
        </pc:spChg>
        <pc:spChg chg="mod">
          <ac:chgData name="Ginny E. Hong" userId="3186733d-03a4-43f3-a21a-2f4d91da616c" providerId="ADAL" clId="{6AD9D503-F2A1-54A1-B091-C46384F339F7}" dt="2026-07-13T19:06:54.645" v="706" actId="13244"/>
          <ac:spMkLst>
            <pc:docMk/>
            <pc:sldMk cId="693894880" sldId="2134804740"/>
            <ac:spMk id="31" creationId="{DDB3A4F7-4955-FBBE-859C-387A96019459}"/>
          </ac:spMkLst>
        </pc:spChg>
        <pc:spChg chg="del mod">
          <ac:chgData name="Ginny E. Hong" userId="3186733d-03a4-43f3-a21a-2f4d91da616c" providerId="ADAL" clId="{6AD9D503-F2A1-54A1-B091-C46384F339F7}" dt="2026-07-13T19:08:37.509" v="722" actId="21"/>
          <ac:spMkLst>
            <pc:docMk/>
            <pc:sldMk cId="693894880" sldId="2134804740"/>
            <ac:spMk id="32" creationId="{860E640A-68F9-4312-9425-AF261B2010B9}"/>
          </ac:spMkLst>
        </pc:spChg>
        <pc:spChg chg="mod">
          <ac:chgData name="Ginny E. Hong" userId="3186733d-03a4-43f3-a21a-2f4d91da616c" providerId="ADAL" clId="{6AD9D503-F2A1-54A1-B091-C46384F339F7}" dt="2026-07-13T19:07:10.012" v="709" actId="13244"/>
          <ac:spMkLst>
            <pc:docMk/>
            <pc:sldMk cId="693894880" sldId="2134804740"/>
            <ac:spMk id="33" creationId="{BFDFB9F2-F5A2-DAB0-5DAE-55E81CA9F135}"/>
          </ac:spMkLst>
        </pc:spChg>
        <pc:spChg chg="mod">
          <ac:chgData name="Ginny E. Hong" userId="3186733d-03a4-43f3-a21a-2f4d91da616c" providerId="ADAL" clId="{6AD9D503-F2A1-54A1-B091-C46384F339F7}" dt="2026-07-13T19:07:18.961" v="712" actId="13244"/>
          <ac:spMkLst>
            <pc:docMk/>
            <pc:sldMk cId="693894880" sldId="2134804740"/>
            <ac:spMk id="34" creationId="{7A38603A-81B8-3166-1181-7A6DE95F9085}"/>
          </ac:spMkLst>
        </pc:spChg>
        <pc:spChg chg="mod">
          <ac:chgData name="Ginny E. Hong" userId="3186733d-03a4-43f3-a21a-2f4d91da616c" providerId="ADAL" clId="{6AD9D503-F2A1-54A1-B091-C46384F339F7}" dt="2026-07-13T18:37:12.775" v="122" actId="790"/>
          <ac:spMkLst>
            <pc:docMk/>
            <pc:sldMk cId="693894880" sldId="2134804740"/>
            <ac:spMk id="36" creationId="{8884B92B-955E-BAF7-43E0-F05F75AA38BC}"/>
          </ac:spMkLst>
        </pc:spChg>
        <pc:spChg chg="mod">
          <ac:chgData name="Ginny E. Hong" userId="3186733d-03a4-43f3-a21a-2f4d91da616c" providerId="ADAL" clId="{6AD9D503-F2A1-54A1-B091-C46384F339F7}" dt="2026-07-13T19:07:30.283" v="716" actId="13244"/>
          <ac:spMkLst>
            <pc:docMk/>
            <pc:sldMk cId="693894880" sldId="2134804740"/>
            <ac:spMk id="37" creationId="{508806B9-B392-C95D-A4C3-A05CC2554EEB}"/>
          </ac:spMkLst>
        </pc:spChg>
        <pc:spChg chg="add mod">
          <ac:chgData name="Ginny E. Hong" userId="3186733d-03a4-43f3-a21a-2f4d91da616c" providerId="ADAL" clId="{6AD9D503-F2A1-54A1-B091-C46384F339F7}" dt="2026-07-13T19:08:44.127" v="725" actId="962"/>
          <ac:spMkLst>
            <pc:docMk/>
            <pc:sldMk cId="693894880" sldId="2134804740"/>
            <ac:spMk id="38" creationId="{BBB0AD72-DF44-F577-55DF-35A1CEE98902}"/>
          </ac:spMkLst>
        </pc:spChg>
        <pc:spChg chg="mod">
          <ac:chgData name="Ginny E. Hong" userId="3186733d-03a4-43f3-a21a-2f4d91da616c" providerId="ADAL" clId="{6AD9D503-F2A1-54A1-B091-C46384F339F7}" dt="2026-07-13T19:07:33.278" v="717" actId="13244"/>
          <ac:spMkLst>
            <pc:docMk/>
            <pc:sldMk cId="693894880" sldId="2134804740"/>
            <ac:spMk id="41" creationId="{725B71BD-0513-BF71-22F1-E9AC9D56E0CC}"/>
          </ac:spMkLst>
        </pc:spChg>
        <pc:spChg chg="mod">
          <ac:chgData name="Ginny E. Hong" userId="3186733d-03a4-43f3-a21a-2f4d91da616c" providerId="ADAL" clId="{6AD9D503-F2A1-54A1-B091-C46384F339F7}" dt="2026-07-13T19:07:38.266" v="718" actId="13244"/>
          <ac:spMkLst>
            <pc:docMk/>
            <pc:sldMk cId="693894880" sldId="2134804740"/>
            <ac:spMk id="43" creationId="{1A389CA6-991B-C9FF-8494-5FDDC10F9262}"/>
          </ac:spMkLst>
        </pc:spChg>
        <pc:grpChg chg="mod">
          <ac:chgData name="Ginny E. Hong" userId="3186733d-03a4-43f3-a21a-2f4d91da616c" providerId="ADAL" clId="{6AD9D503-F2A1-54A1-B091-C46384F339F7}" dt="2026-07-13T18:33:33.357" v="29" actId="962"/>
          <ac:grpSpMkLst>
            <pc:docMk/>
            <pc:sldMk cId="693894880" sldId="2134804740"/>
            <ac:grpSpMk id="2" creationId="{54C0AE04-813F-681E-8013-A697D5E33F8C}"/>
          </ac:grpSpMkLst>
        </pc:grpChg>
        <pc:grpChg chg="mod">
          <ac:chgData name="Ginny E. Hong" userId="3186733d-03a4-43f3-a21a-2f4d91da616c" providerId="ADAL" clId="{6AD9D503-F2A1-54A1-B091-C46384F339F7}" dt="2026-07-13T18:33:33.358" v="30" actId="962"/>
          <ac:grpSpMkLst>
            <pc:docMk/>
            <pc:sldMk cId="693894880" sldId="2134804740"/>
            <ac:grpSpMk id="6" creationId="{583EBC39-7BFC-4D1E-DB27-A963A9A59D47}"/>
          </ac:grpSpMkLst>
        </pc:grpChg>
        <pc:grpChg chg="mod">
          <ac:chgData name="Ginny E. Hong" userId="3186733d-03a4-43f3-a21a-2f4d91da616c" providerId="ADAL" clId="{6AD9D503-F2A1-54A1-B091-C46384F339F7}" dt="2026-07-13T18:33:33.360" v="31" actId="962"/>
          <ac:grpSpMkLst>
            <pc:docMk/>
            <pc:sldMk cId="693894880" sldId="2134804740"/>
            <ac:grpSpMk id="10" creationId="{A1AECB8A-602D-1DA7-5D60-FF02F42CE7C6}"/>
          </ac:grpSpMkLst>
        </pc:grpChg>
        <pc:grpChg chg="mod">
          <ac:chgData name="Ginny E. Hong" userId="3186733d-03a4-43f3-a21a-2f4d91da616c" providerId="ADAL" clId="{6AD9D503-F2A1-54A1-B091-C46384F339F7}" dt="2026-07-13T19:08:20.736" v="721" actId="962"/>
          <ac:grpSpMkLst>
            <pc:docMk/>
            <pc:sldMk cId="693894880" sldId="2134804740"/>
            <ac:grpSpMk id="14" creationId="{C201B635-336F-5FB6-CA8F-177F42E4216B}"/>
          </ac:grpSpMkLst>
        </pc:grpChg>
        <pc:grpChg chg="mod">
          <ac:chgData name="Ginny E. Hong" userId="3186733d-03a4-43f3-a21a-2f4d91da616c" providerId="ADAL" clId="{6AD9D503-F2A1-54A1-B091-C46384F339F7}" dt="2026-07-13T19:07:14.599" v="711" actId="962"/>
          <ac:grpSpMkLst>
            <pc:docMk/>
            <pc:sldMk cId="693894880" sldId="2134804740"/>
            <ac:grpSpMk id="18" creationId="{46977100-8837-8A63-4B3E-416A27B8E842}"/>
          </ac:grpSpMkLst>
        </pc:grpChg>
        <pc:grpChg chg="mod">
          <ac:chgData name="Ginny E. Hong" userId="3186733d-03a4-43f3-a21a-2f4d91da616c" providerId="ADAL" clId="{6AD9D503-F2A1-54A1-B091-C46384F339F7}" dt="2026-07-13T19:07:19.926" v="713" actId="962"/>
          <ac:grpSpMkLst>
            <pc:docMk/>
            <pc:sldMk cId="693894880" sldId="2134804740"/>
            <ac:grpSpMk id="21" creationId="{CBB6F6D5-C42B-B3B1-D31C-EF48BC91E984}"/>
          </ac:grpSpMkLst>
        </pc:grpChg>
        <pc:grpChg chg="mod">
          <ac:chgData name="Ginny E. Hong" userId="3186733d-03a4-43f3-a21a-2f4d91da616c" providerId="ADAL" clId="{6AD9D503-F2A1-54A1-B091-C46384F339F7}" dt="2026-07-13T19:07:23.852" v="714" actId="962"/>
          <ac:grpSpMkLst>
            <pc:docMk/>
            <pc:sldMk cId="693894880" sldId="2134804740"/>
            <ac:grpSpMk id="24" creationId="{03BA2E65-76D2-001F-0A6E-8C556BE31374}"/>
          </ac:grpSpMkLst>
        </pc:grpChg>
        <pc:grpChg chg="mod">
          <ac:chgData name="Ginny E. Hong" userId="3186733d-03a4-43f3-a21a-2f4d91da616c" providerId="ADAL" clId="{6AD9D503-F2A1-54A1-B091-C46384F339F7}" dt="2026-07-13T18:54:11.402" v="372" actId="962"/>
          <ac:grpSpMkLst>
            <pc:docMk/>
            <pc:sldMk cId="693894880" sldId="2134804740"/>
            <ac:grpSpMk id="27" creationId="{CB880276-346E-6938-8F99-F8CA3214B38D}"/>
          </ac:grpSpMkLst>
        </pc:grpChg>
        <pc:cxnChg chg="mod">
          <ac:chgData name="Ginny E. Hong" userId="3186733d-03a4-43f3-a21a-2f4d91da616c" providerId="ADAL" clId="{6AD9D503-F2A1-54A1-B091-C46384F339F7}" dt="2026-07-13T18:34:02.835" v="79" actId="962"/>
          <ac:cxnSpMkLst>
            <pc:docMk/>
            <pc:sldMk cId="693894880" sldId="2134804740"/>
            <ac:cxnSpMk id="42" creationId="{BACEFF0E-E268-790E-4A76-B0D562F1671B}"/>
          </ac:cxnSpMkLst>
        </pc:cxnChg>
      </pc:sldChg>
      <pc:sldChg chg="addSp delSp modSp mod">
        <pc:chgData name="Ginny E. Hong" userId="3186733d-03a4-43f3-a21a-2f4d91da616c" providerId="ADAL" clId="{6AD9D503-F2A1-54A1-B091-C46384F339F7}" dt="2026-07-13T18:54:19.685" v="373" actId="962"/>
        <pc:sldMkLst>
          <pc:docMk/>
          <pc:sldMk cId="3170546320" sldId="2134804741"/>
        </pc:sldMkLst>
        <pc:spChg chg="add del mod">
          <ac:chgData name="Ginny E. Hong" userId="3186733d-03a4-43f3-a21a-2f4d91da616c" providerId="ADAL" clId="{6AD9D503-F2A1-54A1-B091-C46384F339F7}" dt="2026-07-13T18:47:26.173" v="223" actId="33699"/>
          <ac:spMkLst>
            <pc:docMk/>
            <pc:sldMk cId="3170546320" sldId="2134804741"/>
            <ac:spMk id="2" creationId="{E3B0B432-17BE-F4F2-4299-B49FA802CDB4}"/>
          </ac:spMkLst>
        </pc:spChg>
        <pc:spChg chg="add mod">
          <ac:chgData name="Ginny E. Hong" userId="3186733d-03a4-43f3-a21a-2f4d91da616c" providerId="ADAL" clId="{6AD9D503-F2A1-54A1-B091-C46384F339F7}" dt="2026-07-13T18:47:44.303" v="225"/>
          <ac:spMkLst>
            <pc:docMk/>
            <pc:sldMk cId="3170546320" sldId="2134804741"/>
            <ac:spMk id="3" creationId="{C589E106-CCB6-5945-A3A4-22EFBCE05F21}"/>
          </ac:spMkLst>
        </pc:spChg>
        <pc:spChg chg="mod">
          <ac:chgData name="Ginny E. Hong" userId="3186733d-03a4-43f3-a21a-2f4d91da616c" providerId="ADAL" clId="{6AD9D503-F2A1-54A1-B091-C46384F339F7}" dt="2026-07-13T18:37:12.775" v="122" actId="790"/>
          <ac:spMkLst>
            <pc:docMk/>
            <pc:sldMk cId="3170546320" sldId="2134804741"/>
            <ac:spMk id="6" creationId="{5B1830AB-9010-C17E-C6BA-0CE147BD628E}"/>
          </ac:spMkLst>
        </pc:spChg>
        <pc:spChg chg="mod">
          <ac:chgData name="Ginny E. Hong" userId="3186733d-03a4-43f3-a21a-2f4d91da616c" providerId="ADAL" clId="{6AD9D503-F2A1-54A1-B091-C46384F339F7}" dt="2026-07-13T18:37:12.775" v="122" actId="790"/>
          <ac:spMkLst>
            <pc:docMk/>
            <pc:sldMk cId="3170546320" sldId="2134804741"/>
            <ac:spMk id="16" creationId="{F3DC0C93-FDEC-C72B-73E4-DCBD4324A58D}"/>
          </ac:spMkLst>
        </pc:spChg>
        <pc:spChg chg="mod">
          <ac:chgData name="Ginny E. Hong" userId="3186733d-03a4-43f3-a21a-2f4d91da616c" providerId="ADAL" clId="{6AD9D503-F2A1-54A1-B091-C46384F339F7}" dt="2026-07-13T18:37:12.775" v="122" actId="790"/>
          <ac:spMkLst>
            <pc:docMk/>
            <pc:sldMk cId="3170546320" sldId="2134804741"/>
            <ac:spMk id="17" creationId="{5BD1D2F4-1811-D5AB-E31A-7DE8CFA3181B}"/>
          </ac:spMkLst>
        </pc:spChg>
        <pc:spChg chg="mod">
          <ac:chgData name="Ginny E. Hong" userId="3186733d-03a4-43f3-a21a-2f4d91da616c" providerId="ADAL" clId="{6AD9D503-F2A1-54A1-B091-C46384F339F7}" dt="2026-07-13T18:37:12.775" v="122" actId="790"/>
          <ac:spMkLst>
            <pc:docMk/>
            <pc:sldMk cId="3170546320" sldId="2134804741"/>
            <ac:spMk id="18" creationId="{A39C0067-1991-29B0-8C29-12831B1E8823}"/>
          </ac:spMkLst>
        </pc:spChg>
        <pc:grpChg chg="mod">
          <ac:chgData name="Ginny E. Hong" userId="3186733d-03a4-43f3-a21a-2f4d91da616c" providerId="ADAL" clId="{6AD9D503-F2A1-54A1-B091-C46384F339F7}" dt="2026-07-13T18:54:19.685" v="373" actId="962"/>
          <ac:grpSpMkLst>
            <pc:docMk/>
            <pc:sldMk cId="3170546320" sldId="2134804741"/>
            <ac:grpSpMk id="20" creationId="{D2E89FB4-F367-3EA4-B957-5695A67C75E8}"/>
          </ac:grpSpMkLst>
        </pc:grpChg>
      </pc:sldChg>
      <pc:sldChg chg="modSp mod">
        <pc:chgData name="Ginny E. Hong" userId="3186733d-03a4-43f3-a21a-2f4d91da616c" providerId="ADAL" clId="{6AD9D503-F2A1-54A1-B091-C46384F339F7}" dt="2026-07-13T18:55:30.555" v="375" actId="962"/>
        <pc:sldMkLst>
          <pc:docMk/>
          <pc:sldMk cId="2597950124" sldId="2134804742"/>
        </pc:sldMkLst>
        <pc:spChg chg="mod">
          <ac:chgData name="Ginny E. Hong" userId="3186733d-03a4-43f3-a21a-2f4d91da616c" providerId="ADAL" clId="{6AD9D503-F2A1-54A1-B091-C46384F339F7}" dt="2026-07-13T18:37:12.775" v="122" actId="790"/>
          <ac:spMkLst>
            <pc:docMk/>
            <pc:sldMk cId="2597950124" sldId="2134804742"/>
            <ac:spMk id="7" creationId="{D466A1EF-740C-544F-6187-7C1F2E561868}"/>
          </ac:spMkLst>
        </pc:spChg>
        <pc:spChg chg="mod">
          <ac:chgData name="Ginny E. Hong" userId="3186733d-03a4-43f3-a21a-2f4d91da616c" providerId="ADAL" clId="{6AD9D503-F2A1-54A1-B091-C46384F339F7}" dt="2026-07-13T18:47:50.364" v="226" actId="33553"/>
          <ac:spMkLst>
            <pc:docMk/>
            <pc:sldMk cId="2597950124" sldId="2134804742"/>
            <ac:spMk id="9" creationId="{891607E4-6F19-0B0B-2712-A82643D9214D}"/>
          </ac:spMkLst>
        </pc:spChg>
        <pc:spChg chg="mod">
          <ac:chgData name="Ginny E. Hong" userId="3186733d-03a4-43f3-a21a-2f4d91da616c" providerId="ADAL" clId="{6AD9D503-F2A1-54A1-B091-C46384F339F7}" dt="2026-07-13T18:37:12.775" v="122" actId="790"/>
          <ac:spMkLst>
            <pc:docMk/>
            <pc:sldMk cId="2597950124" sldId="2134804742"/>
            <ac:spMk id="10" creationId="{81D37CA3-3DDA-620C-BCAA-225A6E10E558}"/>
          </ac:spMkLst>
        </pc:spChg>
        <pc:spChg chg="mod">
          <ac:chgData name="Ginny E. Hong" userId="3186733d-03a4-43f3-a21a-2f4d91da616c" providerId="ADAL" clId="{6AD9D503-F2A1-54A1-B091-C46384F339F7}" dt="2026-07-13T18:39:51.659" v="138" actId="120"/>
          <ac:spMkLst>
            <pc:docMk/>
            <pc:sldMk cId="2597950124" sldId="2134804742"/>
            <ac:spMk id="13" creationId="{0EC96761-4CC6-BFAD-A3DD-EABEEC7BC4A1}"/>
          </ac:spMkLst>
        </pc:spChg>
        <pc:spChg chg="mod">
          <ac:chgData name="Ginny E. Hong" userId="3186733d-03a4-43f3-a21a-2f4d91da616c" providerId="ADAL" clId="{6AD9D503-F2A1-54A1-B091-C46384F339F7}" dt="2026-07-13T18:37:12.775" v="122" actId="790"/>
          <ac:spMkLst>
            <pc:docMk/>
            <pc:sldMk cId="2597950124" sldId="2134804742"/>
            <ac:spMk id="15" creationId="{6373A9FD-6B9E-372C-750B-9A923CE1BA9B}"/>
          </ac:spMkLst>
        </pc:spChg>
        <pc:spChg chg="mod">
          <ac:chgData name="Ginny E. Hong" userId="3186733d-03a4-43f3-a21a-2f4d91da616c" providerId="ADAL" clId="{6AD9D503-F2A1-54A1-B091-C46384F339F7}" dt="2026-07-13T18:37:12.775" v="122" actId="790"/>
          <ac:spMkLst>
            <pc:docMk/>
            <pc:sldMk cId="2597950124" sldId="2134804742"/>
            <ac:spMk id="16" creationId="{9921EC38-F189-F616-1454-D09ED3EE05A5}"/>
          </ac:spMkLst>
        </pc:spChg>
        <pc:spChg chg="mod">
          <ac:chgData name="Ginny E. Hong" userId="3186733d-03a4-43f3-a21a-2f4d91da616c" providerId="ADAL" clId="{6AD9D503-F2A1-54A1-B091-C46384F339F7}" dt="2026-07-13T18:37:12.775" v="122" actId="790"/>
          <ac:spMkLst>
            <pc:docMk/>
            <pc:sldMk cId="2597950124" sldId="2134804742"/>
            <ac:spMk id="18" creationId="{7FBE14D3-3AEF-50F8-7FD6-6AE868B37F81}"/>
          </ac:spMkLst>
        </pc:spChg>
        <pc:spChg chg="mod">
          <ac:chgData name="Ginny E. Hong" userId="3186733d-03a4-43f3-a21a-2f4d91da616c" providerId="ADAL" clId="{6AD9D503-F2A1-54A1-B091-C46384F339F7}" dt="2026-07-13T18:37:12.775" v="122" actId="790"/>
          <ac:spMkLst>
            <pc:docMk/>
            <pc:sldMk cId="2597950124" sldId="2134804742"/>
            <ac:spMk id="19" creationId="{F6E1449D-E894-CED7-F4FD-616945067F5E}"/>
          </ac:spMkLst>
        </pc:spChg>
        <pc:spChg chg="mod">
          <ac:chgData name="Ginny E. Hong" userId="3186733d-03a4-43f3-a21a-2f4d91da616c" providerId="ADAL" clId="{6AD9D503-F2A1-54A1-B091-C46384F339F7}" dt="2026-07-13T18:37:12.775" v="122" actId="790"/>
          <ac:spMkLst>
            <pc:docMk/>
            <pc:sldMk cId="2597950124" sldId="2134804742"/>
            <ac:spMk id="21" creationId="{6B8E2CD3-4B06-B8E0-411A-4EBC46567C34}"/>
          </ac:spMkLst>
        </pc:spChg>
        <pc:spChg chg="mod">
          <ac:chgData name="Ginny E. Hong" userId="3186733d-03a4-43f3-a21a-2f4d91da616c" providerId="ADAL" clId="{6AD9D503-F2A1-54A1-B091-C46384F339F7}" dt="2026-07-13T18:37:12.775" v="122" actId="790"/>
          <ac:spMkLst>
            <pc:docMk/>
            <pc:sldMk cId="2597950124" sldId="2134804742"/>
            <ac:spMk id="22" creationId="{9CA9F73B-20CE-7702-7D21-52E4522F93FC}"/>
          </ac:spMkLst>
        </pc:spChg>
        <pc:grpChg chg="mod">
          <ac:chgData name="Ginny E. Hong" userId="3186733d-03a4-43f3-a21a-2f4d91da616c" providerId="ADAL" clId="{6AD9D503-F2A1-54A1-B091-C46384F339F7}" dt="2026-07-13T18:55:30.555" v="375" actId="962"/>
          <ac:grpSpMkLst>
            <pc:docMk/>
            <pc:sldMk cId="2597950124" sldId="2134804742"/>
            <ac:grpSpMk id="27" creationId="{61AECAB3-75C2-6943-88B1-FA7AC9670027}"/>
          </ac:grpSpMkLst>
        </pc:grpChg>
        <pc:cxnChg chg="mod">
          <ac:chgData name="Ginny E. Hong" userId="3186733d-03a4-43f3-a21a-2f4d91da616c" providerId="ADAL" clId="{6AD9D503-F2A1-54A1-B091-C46384F339F7}" dt="2026-07-13T18:34:02.845" v="80" actId="962"/>
          <ac:cxnSpMkLst>
            <pc:docMk/>
            <pc:sldMk cId="2597950124" sldId="2134804742"/>
            <ac:cxnSpMk id="12" creationId="{AC299ECA-50AB-6B78-5052-450B21BDD860}"/>
          </ac:cxnSpMkLst>
        </pc:cxnChg>
      </pc:sldChg>
      <pc:sldChg chg="addSp delSp modSp mod">
        <pc:chgData name="Ginny E. Hong" userId="3186733d-03a4-43f3-a21a-2f4d91da616c" providerId="ADAL" clId="{6AD9D503-F2A1-54A1-B091-C46384F339F7}" dt="2026-07-13T19:09:30.040" v="736" actId="962"/>
        <pc:sldMkLst>
          <pc:docMk/>
          <pc:sldMk cId="2222730398" sldId="2134804743"/>
        </pc:sldMkLst>
        <pc:spChg chg="add mod">
          <ac:chgData name="Ginny E. Hong" userId="3186733d-03a4-43f3-a21a-2f4d91da616c" providerId="ADAL" clId="{6AD9D503-F2A1-54A1-B091-C46384F339F7}" dt="2026-07-13T19:09:27.758" v="735" actId="962"/>
          <ac:spMkLst>
            <pc:docMk/>
            <pc:sldMk cId="2222730398" sldId="2134804743"/>
            <ac:spMk id="2" creationId="{C9570531-5961-0A57-E137-C6E628A50954}"/>
          </ac:spMkLst>
        </pc:spChg>
        <pc:spChg chg="add mod">
          <ac:chgData name="Ginny E. Hong" userId="3186733d-03a4-43f3-a21a-2f4d91da616c" providerId="ADAL" clId="{6AD9D503-F2A1-54A1-B091-C46384F339F7}" dt="2026-07-13T19:09:23.196" v="733"/>
          <ac:spMkLst>
            <pc:docMk/>
            <pc:sldMk cId="2222730398" sldId="2134804743"/>
            <ac:spMk id="3" creationId="{F6D44D31-BCA4-C6CE-66B8-B3497680C9F5}"/>
          </ac:spMkLst>
        </pc:spChg>
        <pc:spChg chg="mod">
          <ac:chgData name="Ginny E. Hong" userId="3186733d-03a4-43f3-a21a-2f4d91da616c" providerId="ADAL" clId="{6AD9D503-F2A1-54A1-B091-C46384F339F7}" dt="2026-07-13T18:37:12.775" v="122" actId="790"/>
          <ac:spMkLst>
            <pc:docMk/>
            <pc:sldMk cId="2222730398" sldId="2134804743"/>
            <ac:spMk id="5" creationId="{4CC032F8-C3F1-DF56-C317-CFFAB5ADFACA}"/>
          </ac:spMkLst>
        </pc:spChg>
        <pc:spChg chg="mod">
          <ac:chgData name="Ginny E. Hong" userId="3186733d-03a4-43f3-a21a-2f4d91da616c" providerId="ADAL" clId="{6AD9D503-F2A1-54A1-B091-C46384F339F7}" dt="2026-07-13T18:37:12.775" v="122" actId="790"/>
          <ac:spMkLst>
            <pc:docMk/>
            <pc:sldMk cId="2222730398" sldId="2134804743"/>
            <ac:spMk id="6" creationId="{B6FCEA85-9CFF-8456-DF6E-3D04C9FB399D}"/>
          </ac:spMkLst>
        </pc:spChg>
        <pc:spChg chg="mod">
          <ac:chgData name="Ginny E. Hong" userId="3186733d-03a4-43f3-a21a-2f4d91da616c" providerId="ADAL" clId="{6AD9D503-F2A1-54A1-B091-C46384F339F7}" dt="2026-07-13T19:09:22.576" v="732" actId="21"/>
          <ac:spMkLst>
            <pc:docMk/>
            <pc:sldMk cId="2222730398" sldId="2134804743"/>
            <ac:spMk id="22" creationId="{98C6D4C8-E29C-A2F1-E952-9B3BCA5F6811}"/>
          </ac:spMkLst>
        </pc:spChg>
        <pc:spChg chg="mod">
          <ac:chgData name="Ginny E. Hong" userId="3186733d-03a4-43f3-a21a-2f4d91da616c" providerId="ADAL" clId="{6AD9D503-F2A1-54A1-B091-C46384F339F7}" dt="2026-07-13T19:09:22.576" v="732" actId="21"/>
          <ac:spMkLst>
            <pc:docMk/>
            <pc:sldMk cId="2222730398" sldId="2134804743"/>
            <ac:spMk id="23" creationId="{3F122963-D5F8-5D13-A802-016C79AFD881}"/>
          </ac:spMkLst>
        </pc:spChg>
        <pc:spChg chg="del mod">
          <ac:chgData name="Ginny E. Hong" userId="3186733d-03a4-43f3-a21a-2f4d91da616c" providerId="ADAL" clId="{6AD9D503-F2A1-54A1-B091-C46384F339F7}" dt="2026-07-13T19:09:22.576" v="732" actId="21"/>
          <ac:spMkLst>
            <pc:docMk/>
            <pc:sldMk cId="2222730398" sldId="2134804743"/>
            <ac:spMk id="25" creationId="{9F975D69-79C4-46F5-AD6D-E8413C627798}"/>
          </ac:spMkLst>
        </pc:spChg>
        <pc:grpChg chg="mod">
          <ac:chgData name="Ginny E. Hong" userId="3186733d-03a4-43f3-a21a-2f4d91da616c" providerId="ADAL" clId="{6AD9D503-F2A1-54A1-B091-C46384F339F7}" dt="2026-07-13T19:09:30.040" v="736" actId="962"/>
          <ac:grpSpMkLst>
            <pc:docMk/>
            <pc:sldMk cId="2222730398" sldId="2134804743"/>
            <ac:grpSpMk id="20" creationId="{1B7B9641-4C6B-6D40-5504-33E40ECA3E1D}"/>
          </ac:grpSpMkLst>
        </pc:grpChg>
        <pc:grpChg chg="del mod">
          <ac:chgData name="Ginny E. Hong" userId="3186733d-03a4-43f3-a21a-2f4d91da616c" providerId="ADAL" clId="{6AD9D503-F2A1-54A1-B091-C46384F339F7}" dt="2026-07-13T19:09:22.576" v="732" actId="21"/>
          <ac:grpSpMkLst>
            <pc:docMk/>
            <pc:sldMk cId="2222730398" sldId="2134804743"/>
            <ac:grpSpMk id="26" creationId="{E3FC5D47-9037-C55C-F858-3CDFAB956102}"/>
          </ac:grpSpMkLst>
        </pc:grpChg>
        <pc:cxnChg chg="mod">
          <ac:chgData name="Ginny E. Hong" userId="3186733d-03a4-43f3-a21a-2f4d91da616c" providerId="ADAL" clId="{6AD9D503-F2A1-54A1-B091-C46384F339F7}" dt="2026-07-13T18:34:02.880" v="82" actId="962"/>
          <ac:cxnSpMkLst>
            <pc:docMk/>
            <pc:sldMk cId="2222730398" sldId="2134804743"/>
            <ac:cxnSpMk id="10" creationId="{ADBEE48F-25D2-6DF4-6857-A11EF33EE8E5}"/>
          </ac:cxnSpMkLst>
        </pc:cxnChg>
      </pc:sldChg>
      <pc:sldChg chg="modSp mod">
        <pc:chgData name="Ginny E. Hong" userId="3186733d-03a4-43f3-a21a-2f4d91da616c" providerId="ADAL" clId="{6AD9D503-F2A1-54A1-B091-C46384F339F7}" dt="2026-07-13T22:21:29.956" v="737" actId="962"/>
        <pc:sldMkLst>
          <pc:docMk/>
          <pc:sldMk cId="3475022951" sldId="2134804745"/>
        </pc:sldMkLst>
        <pc:spChg chg="mod">
          <ac:chgData name="Ginny E. Hong" userId="3186733d-03a4-43f3-a21a-2f4d91da616c" providerId="ADAL" clId="{6AD9D503-F2A1-54A1-B091-C46384F339F7}" dt="2026-07-13T18:48:44.829" v="244" actId="33553"/>
          <ac:spMkLst>
            <pc:docMk/>
            <pc:sldMk cId="3475022951" sldId="2134804745"/>
            <ac:spMk id="7" creationId="{690F6C1B-A5E1-20FA-1539-251F6615FE1E}"/>
          </ac:spMkLst>
        </pc:spChg>
        <pc:spChg chg="mod">
          <ac:chgData name="Ginny E. Hong" userId="3186733d-03a4-43f3-a21a-2f4d91da616c" providerId="ADAL" clId="{6AD9D503-F2A1-54A1-B091-C46384F339F7}" dt="2026-07-13T18:40:19.192" v="143" actId="120"/>
          <ac:spMkLst>
            <pc:docMk/>
            <pc:sldMk cId="3475022951" sldId="2134804745"/>
            <ac:spMk id="10" creationId="{F1AAEFB5-8666-AB8F-3447-5E7C59DC2A0F}"/>
          </ac:spMkLst>
        </pc:spChg>
        <pc:picChg chg="mod">
          <ac:chgData name="Ginny E. Hong" userId="3186733d-03a4-43f3-a21a-2f4d91da616c" providerId="ADAL" clId="{6AD9D503-F2A1-54A1-B091-C46384F339F7}" dt="2026-07-13T22:21:29.956" v="737" actId="962"/>
          <ac:picMkLst>
            <pc:docMk/>
            <pc:sldMk cId="3475022951" sldId="2134804745"/>
            <ac:picMk id="2050" creationId="{DFCD82FB-D012-1110-CB24-56B916794447}"/>
          </ac:picMkLst>
        </pc:picChg>
        <pc:cxnChg chg="mod">
          <ac:chgData name="Ginny E. Hong" userId="3186733d-03a4-43f3-a21a-2f4d91da616c" providerId="ADAL" clId="{6AD9D503-F2A1-54A1-B091-C46384F339F7}" dt="2026-07-13T18:33:33.410" v="35" actId="962"/>
          <ac:cxnSpMkLst>
            <pc:docMk/>
            <pc:sldMk cId="3475022951" sldId="2134804745"/>
            <ac:cxnSpMk id="8" creationId="{F58AECBF-04A3-CC2C-9AF1-093105A31938}"/>
          </ac:cxnSpMkLst>
        </pc:cxnChg>
      </pc:sldChg>
      <pc:sldChg chg="addSp delSp modSp mod">
        <pc:chgData name="Ginny E. Hong" userId="3186733d-03a4-43f3-a21a-2f4d91da616c" providerId="ADAL" clId="{6AD9D503-F2A1-54A1-B091-C46384F339F7}" dt="2026-07-13T22:22:34.723" v="756" actId="962"/>
        <pc:sldMkLst>
          <pc:docMk/>
          <pc:sldMk cId="2836519091" sldId="2134804746"/>
        </pc:sldMkLst>
        <pc:spChg chg="add del mod">
          <ac:chgData name="Ginny E. Hong" userId="3186733d-03a4-43f3-a21a-2f4d91da616c" providerId="ADAL" clId="{6AD9D503-F2A1-54A1-B091-C46384F339F7}" dt="2026-07-13T18:40:33.843" v="148"/>
          <ac:spMkLst>
            <pc:docMk/>
            <pc:sldMk cId="2836519091" sldId="2134804746"/>
            <ac:spMk id="2" creationId="{07F40336-8328-BDE1-7240-00A7EB248CB0}"/>
          </ac:spMkLst>
        </pc:spChg>
        <pc:spChg chg="add mod">
          <ac:chgData name="Ginny E. Hong" userId="3186733d-03a4-43f3-a21a-2f4d91da616c" providerId="ADAL" clId="{6AD9D503-F2A1-54A1-B091-C46384F339F7}" dt="2026-07-13T22:22:22.727" v="750" actId="962"/>
          <ac:spMkLst>
            <pc:docMk/>
            <pc:sldMk cId="2836519091" sldId="2134804746"/>
            <ac:spMk id="3" creationId="{26D4B55F-D366-BF4B-5221-73016D4CC72F}"/>
          </ac:spMkLst>
        </pc:spChg>
        <pc:spChg chg="add mod">
          <ac:chgData name="Ginny E. Hong" userId="3186733d-03a4-43f3-a21a-2f4d91da616c" providerId="ADAL" clId="{6AD9D503-F2A1-54A1-B091-C46384F339F7}" dt="2026-07-13T22:22:26.306" v="752"/>
          <ac:spMkLst>
            <pc:docMk/>
            <pc:sldMk cId="2836519091" sldId="2134804746"/>
            <ac:spMk id="4" creationId="{6CB265DA-EDD5-C623-6B34-B6655F47D89C}"/>
          </ac:spMkLst>
        </pc:spChg>
        <pc:spChg chg="add mod">
          <ac:chgData name="Ginny E. Hong" userId="3186733d-03a4-43f3-a21a-2f4d91da616c" providerId="ADAL" clId="{6AD9D503-F2A1-54A1-B091-C46384F339F7}" dt="2026-07-13T22:22:29.333" v="754"/>
          <ac:spMkLst>
            <pc:docMk/>
            <pc:sldMk cId="2836519091" sldId="2134804746"/>
            <ac:spMk id="5" creationId="{0DC16DCB-1984-A9FF-4ED7-854BD789A9B1}"/>
          </ac:spMkLst>
        </pc:spChg>
        <pc:spChg chg="del">
          <ac:chgData name="Ginny E. Hong" userId="3186733d-03a4-43f3-a21a-2f4d91da616c" providerId="ADAL" clId="{6AD9D503-F2A1-54A1-B091-C46384F339F7}" dt="2026-07-13T18:33:58.849" v="73" actId="478"/>
          <ac:spMkLst>
            <pc:docMk/>
            <pc:sldMk cId="2836519091" sldId="2134804746"/>
            <ac:spMk id="13" creationId="{CCCB68D3-71F0-BC70-BD3C-2044C872979A}"/>
          </ac:spMkLst>
        </pc:spChg>
        <pc:spChg chg="mod">
          <ac:chgData name="Ginny E. Hong" userId="3186733d-03a4-43f3-a21a-2f4d91da616c" providerId="ADAL" clId="{6AD9D503-F2A1-54A1-B091-C46384F339F7}" dt="2026-07-13T18:37:12.775" v="122" actId="790"/>
          <ac:spMkLst>
            <pc:docMk/>
            <pc:sldMk cId="2836519091" sldId="2134804746"/>
            <ac:spMk id="19" creationId="{BA2868F8-AE40-D8AF-150A-374F28E820EC}"/>
          </ac:spMkLst>
        </pc:spChg>
        <pc:spChg chg="mod">
          <ac:chgData name="Ginny E. Hong" userId="3186733d-03a4-43f3-a21a-2f4d91da616c" providerId="ADAL" clId="{6AD9D503-F2A1-54A1-B091-C46384F339F7}" dt="2026-07-13T18:40:30.192" v="146" actId="120"/>
          <ac:spMkLst>
            <pc:docMk/>
            <pc:sldMk cId="2836519091" sldId="2134804746"/>
            <ac:spMk id="21" creationId="{0BC2C179-EAFE-300E-8A8C-92585A3DB6CF}"/>
          </ac:spMkLst>
        </pc:spChg>
        <pc:spChg chg="mod">
          <ac:chgData name="Ginny E. Hong" userId="3186733d-03a4-43f3-a21a-2f4d91da616c" providerId="ADAL" clId="{6AD9D503-F2A1-54A1-B091-C46384F339F7}" dt="2026-07-13T18:34:02.890" v="83" actId="962"/>
          <ac:spMkLst>
            <pc:docMk/>
            <pc:sldMk cId="2836519091" sldId="2134804746"/>
            <ac:spMk id="23" creationId="{B465CF35-F12E-00E5-F045-8CC0EC844161}"/>
          </ac:spMkLst>
        </pc:spChg>
        <pc:spChg chg="mod">
          <ac:chgData name="Ginny E. Hong" userId="3186733d-03a4-43f3-a21a-2f4d91da616c" providerId="ADAL" clId="{6AD9D503-F2A1-54A1-B091-C46384F339F7}" dt="2026-07-13T18:34:02.893" v="84" actId="962"/>
          <ac:spMkLst>
            <pc:docMk/>
            <pc:sldMk cId="2836519091" sldId="2134804746"/>
            <ac:spMk id="24" creationId="{BD024BE1-7D5D-2298-DAAA-A7D8E4039ABF}"/>
          </ac:spMkLst>
        </pc:spChg>
        <pc:spChg chg="mod">
          <ac:chgData name="Ginny E. Hong" userId="3186733d-03a4-43f3-a21a-2f4d91da616c" providerId="ADAL" clId="{6AD9D503-F2A1-54A1-B091-C46384F339F7}" dt="2026-07-13T18:37:12.775" v="122" actId="790"/>
          <ac:spMkLst>
            <pc:docMk/>
            <pc:sldMk cId="2836519091" sldId="2134804746"/>
            <ac:spMk id="36" creationId="{320493F6-00A1-1E5D-E777-3DDBD2F731FB}"/>
          </ac:spMkLst>
        </pc:spChg>
        <pc:spChg chg="mod">
          <ac:chgData name="Ginny E. Hong" userId="3186733d-03a4-43f3-a21a-2f4d91da616c" providerId="ADAL" clId="{6AD9D503-F2A1-54A1-B091-C46384F339F7}" dt="2026-07-13T18:37:12.775" v="122" actId="790"/>
          <ac:spMkLst>
            <pc:docMk/>
            <pc:sldMk cId="2836519091" sldId="2134804746"/>
            <ac:spMk id="43" creationId="{8976744E-C563-5340-AB4E-2E5167B7F412}"/>
          </ac:spMkLst>
        </pc:spChg>
        <pc:spChg chg="mod">
          <ac:chgData name="Ginny E. Hong" userId="3186733d-03a4-43f3-a21a-2f4d91da616c" providerId="ADAL" clId="{6AD9D503-F2A1-54A1-B091-C46384F339F7}" dt="2026-07-13T18:37:12.775" v="122" actId="790"/>
          <ac:spMkLst>
            <pc:docMk/>
            <pc:sldMk cId="2836519091" sldId="2134804746"/>
            <ac:spMk id="76" creationId="{B481C556-7F11-3599-3320-098C7B8A1A7E}"/>
          </ac:spMkLst>
        </pc:spChg>
        <pc:spChg chg="mod">
          <ac:chgData name="Ginny E. Hong" userId="3186733d-03a4-43f3-a21a-2f4d91da616c" providerId="ADAL" clId="{6AD9D503-F2A1-54A1-B091-C46384F339F7}" dt="2026-07-13T18:37:12.775" v="122" actId="790"/>
          <ac:spMkLst>
            <pc:docMk/>
            <pc:sldMk cId="2836519091" sldId="2134804746"/>
            <ac:spMk id="83" creationId="{09C22219-14A0-CC96-2E5C-94DFB73CFA30}"/>
          </ac:spMkLst>
        </pc:spChg>
        <pc:spChg chg="mod">
          <ac:chgData name="Ginny E. Hong" userId="3186733d-03a4-43f3-a21a-2f4d91da616c" providerId="ADAL" clId="{6AD9D503-F2A1-54A1-B091-C46384F339F7}" dt="2026-07-13T18:37:12.775" v="122" actId="790"/>
          <ac:spMkLst>
            <pc:docMk/>
            <pc:sldMk cId="2836519091" sldId="2134804746"/>
            <ac:spMk id="90" creationId="{CF009FFB-CD4A-97BB-3870-D241DBBE92D0}"/>
          </ac:spMkLst>
        </pc:spChg>
        <pc:spChg chg="mod">
          <ac:chgData name="Ginny E. Hong" userId="3186733d-03a4-43f3-a21a-2f4d91da616c" providerId="ADAL" clId="{6AD9D503-F2A1-54A1-B091-C46384F339F7}" dt="2026-07-13T18:37:12.775" v="122" actId="790"/>
          <ac:spMkLst>
            <pc:docMk/>
            <pc:sldMk cId="2836519091" sldId="2134804746"/>
            <ac:spMk id="92" creationId="{1AA4E83C-51F3-CC38-8336-448460B99D02}"/>
          </ac:spMkLst>
        </pc:spChg>
        <pc:spChg chg="mod">
          <ac:chgData name="Ginny E. Hong" userId="3186733d-03a4-43f3-a21a-2f4d91da616c" providerId="ADAL" clId="{6AD9D503-F2A1-54A1-B091-C46384F339F7}" dt="2026-07-13T18:37:12.775" v="122" actId="790"/>
          <ac:spMkLst>
            <pc:docMk/>
            <pc:sldMk cId="2836519091" sldId="2134804746"/>
            <ac:spMk id="99" creationId="{5F79D017-4EA6-F4DE-C3D2-4E020AFA580A}"/>
          </ac:spMkLst>
        </pc:spChg>
        <pc:spChg chg="del">
          <ac:chgData name="Ginny E. Hong" userId="3186733d-03a4-43f3-a21a-2f4d91da616c" providerId="ADAL" clId="{6AD9D503-F2A1-54A1-B091-C46384F339F7}" dt="2026-07-13T22:22:12.722" v="748" actId="478"/>
          <ac:spMkLst>
            <pc:docMk/>
            <pc:sldMk cId="2836519091" sldId="2134804746"/>
            <ac:spMk id="106" creationId="{CA1AD059-A0BD-8DA6-93A4-01A52BDFAD84}"/>
          </ac:spMkLst>
        </pc:spChg>
        <pc:spChg chg="mod">
          <ac:chgData name="Ginny E. Hong" userId="3186733d-03a4-43f3-a21a-2f4d91da616c" providerId="ADAL" clId="{6AD9D503-F2A1-54A1-B091-C46384F339F7}" dt="2026-07-13T22:21:58.057" v="739" actId="962"/>
          <ac:spMkLst>
            <pc:docMk/>
            <pc:sldMk cId="2836519091" sldId="2134804746"/>
            <ac:spMk id="109" creationId="{FF5A5EC6-5EDB-230D-482B-0A4E9324B89C}"/>
          </ac:spMkLst>
        </pc:spChg>
        <pc:spChg chg="mod">
          <ac:chgData name="Ginny E. Hong" userId="3186733d-03a4-43f3-a21a-2f4d91da616c" providerId="ADAL" clId="{6AD9D503-F2A1-54A1-B091-C46384F339F7}" dt="2026-07-13T18:37:12.775" v="122" actId="790"/>
          <ac:spMkLst>
            <pc:docMk/>
            <pc:sldMk cId="2836519091" sldId="2134804746"/>
            <ac:spMk id="110" creationId="{201FC627-96C9-5231-BF8C-04BB95959770}"/>
          </ac:spMkLst>
        </pc:spChg>
        <pc:spChg chg="mod">
          <ac:chgData name="Ginny E. Hong" userId="3186733d-03a4-43f3-a21a-2f4d91da616c" providerId="ADAL" clId="{6AD9D503-F2A1-54A1-B091-C46384F339F7}" dt="2026-07-13T22:22:34.242" v="755" actId="962"/>
          <ac:spMkLst>
            <pc:docMk/>
            <pc:sldMk cId="2836519091" sldId="2134804746"/>
            <ac:spMk id="118" creationId="{43EDB8AD-FC5A-168C-4A42-733D679C38A5}"/>
          </ac:spMkLst>
        </pc:spChg>
        <pc:spChg chg="del mod">
          <ac:chgData name="Ginny E. Hong" userId="3186733d-03a4-43f3-a21a-2f4d91da616c" providerId="ADAL" clId="{6AD9D503-F2A1-54A1-B091-C46384F339F7}" dt="2026-07-13T22:22:25.811" v="751" actId="21"/>
          <ac:spMkLst>
            <pc:docMk/>
            <pc:sldMk cId="2836519091" sldId="2134804746"/>
            <ac:spMk id="120" creationId="{89ECFA7A-8511-EDDE-9A1A-A6F496C3C992}"/>
          </ac:spMkLst>
        </pc:spChg>
        <pc:spChg chg="mod">
          <ac:chgData name="Ginny E. Hong" userId="3186733d-03a4-43f3-a21a-2f4d91da616c" providerId="ADAL" clId="{6AD9D503-F2A1-54A1-B091-C46384F339F7}" dt="2026-07-13T22:22:34.723" v="756" actId="962"/>
          <ac:spMkLst>
            <pc:docMk/>
            <pc:sldMk cId="2836519091" sldId="2134804746"/>
            <ac:spMk id="123" creationId="{B79DFB0D-DCE5-724A-DAAA-4B9768679BCE}"/>
          </ac:spMkLst>
        </pc:spChg>
        <pc:spChg chg="del mod">
          <ac:chgData name="Ginny E. Hong" userId="3186733d-03a4-43f3-a21a-2f4d91da616c" providerId="ADAL" clId="{6AD9D503-F2A1-54A1-B091-C46384F339F7}" dt="2026-07-13T22:22:28.834" v="753" actId="21"/>
          <ac:spMkLst>
            <pc:docMk/>
            <pc:sldMk cId="2836519091" sldId="2134804746"/>
            <ac:spMk id="124" creationId="{7D2D93CA-1892-A4FB-1B11-AA82F0C0B4A3}"/>
          </ac:spMkLst>
        </pc:spChg>
        <pc:spChg chg="mod">
          <ac:chgData name="Ginny E. Hong" userId="3186733d-03a4-43f3-a21a-2f4d91da616c" providerId="ADAL" clId="{6AD9D503-F2A1-54A1-B091-C46384F339F7}" dt="2026-07-13T22:22:17.567" v="749" actId="1076"/>
          <ac:spMkLst>
            <pc:docMk/>
            <pc:sldMk cId="2836519091" sldId="2134804746"/>
            <ac:spMk id="126" creationId="{C9223F29-6052-B215-565C-A5432451D5DE}"/>
          </ac:spMkLst>
        </pc:spChg>
        <pc:grpChg chg="mod">
          <ac:chgData name="Ginny E. Hong" userId="3186733d-03a4-43f3-a21a-2f4d91da616c" providerId="ADAL" clId="{6AD9D503-F2A1-54A1-B091-C46384F339F7}" dt="2026-07-13T18:33:33.421" v="37" actId="962"/>
          <ac:grpSpMkLst>
            <pc:docMk/>
            <pc:sldMk cId="2836519091" sldId="2134804746"/>
            <ac:grpSpMk id="34" creationId="{10C25ACF-46B4-B1DA-DAF8-7EDA750826A8}"/>
          </ac:grpSpMkLst>
        </pc:grpChg>
        <pc:grpChg chg="mod">
          <ac:chgData name="Ginny E. Hong" userId="3186733d-03a4-43f3-a21a-2f4d91da616c" providerId="ADAL" clId="{6AD9D503-F2A1-54A1-B091-C46384F339F7}" dt="2026-07-13T18:33:33.422" v="38" actId="962"/>
          <ac:grpSpMkLst>
            <pc:docMk/>
            <pc:sldMk cId="2836519091" sldId="2134804746"/>
            <ac:grpSpMk id="70" creationId="{DF514CEB-331A-970D-4A1B-D66809384A24}"/>
          </ac:grpSpMkLst>
        </pc:grpChg>
        <pc:grpChg chg="mod">
          <ac:chgData name="Ginny E. Hong" userId="3186733d-03a4-43f3-a21a-2f4d91da616c" providerId="ADAL" clId="{6AD9D503-F2A1-54A1-B091-C46384F339F7}" dt="2026-07-13T18:33:33.424" v="39" actId="962"/>
          <ac:grpSpMkLst>
            <pc:docMk/>
            <pc:sldMk cId="2836519091" sldId="2134804746"/>
            <ac:grpSpMk id="71" creationId="{217334AE-339D-8AD8-FF2E-1D0EE75674E8}"/>
          </ac:grpSpMkLst>
        </pc:grpChg>
        <pc:grpChg chg="mod">
          <ac:chgData name="Ginny E. Hong" userId="3186733d-03a4-43f3-a21a-2f4d91da616c" providerId="ADAL" clId="{6AD9D503-F2A1-54A1-B091-C46384F339F7}" dt="2026-07-13T18:33:33.425" v="40" actId="962"/>
          <ac:grpSpMkLst>
            <pc:docMk/>
            <pc:sldMk cId="2836519091" sldId="2134804746"/>
            <ac:grpSpMk id="80" creationId="{4683BE99-D216-75AE-9248-461A25097631}"/>
          </ac:grpSpMkLst>
        </pc:grpChg>
        <pc:grpChg chg="mod">
          <ac:chgData name="Ginny E. Hong" userId="3186733d-03a4-43f3-a21a-2f4d91da616c" providerId="ADAL" clId="{6AD9D503-F2A1-54A1-B091-C46384F339F7}" dt="2026-07-13T18:33:33.426" v="41" actId="962"/>
          <ac:grpSpMkLst>
            <pc:docMk/>
            <pc:sldMk cId="2836519091" sldId="2134804746"/>
            <ac:grpSpMk id="81" creationId="{31B4EDEC-25CA-EA46-C7DB-D3E6A4BE0BF1}"/>
          </ac:grpSpMkLst>
        </pc:grpChg>
        <pc:grpChg chg="mod">
          <ac:chgData name="Ginny E. Hong" userId="3186733d-03a4-43f3-a21a-2f4d91da616c" providerId="ADAL" clId="{6AD9D503-F2A1-54A1-B091-C46384F339F7}" dt="2026-07-13T18:34:02.895" v="85" actId="962"/>
          <ac:grpSpMkLst>
            <pc:docMk/>
            <pc:sldMk cId="2836519091" sldId="2134804746"/>
            <ac:grpSpMk id="88" creationId="{5DC94BF0-9B2B-400C-E795-B8FCF0A5FC0D}"/>
          </ac:grpSpMkLst>
        </pc:grpChg>
        <pc:grpChg chg="mod">
          <ac:chgData name="Ginny E. Hong" userId="3186733d-03a4-43f3-a21a-2f4d91da616c" providerId="ADAL" clId="{6AD9D503-F2A1-54A1-B091-C46384F339F7}" dt="2026-07-13T18:55:40.062" v="377" actId="962"/>
          <ac:grpSpMkLst>
            <pc:docMk/>
            <pc:sldMk cId="2836519091" sldId="2134804746"/>
            <ac:grpSpMk id="89" creationId="{C721CE77-D3AE-FF3E-833B-934343248374}"/>
          </ac:grpSpMkLst>
        </pc:grpChg>
        <pc:grpChg chg="mod">
          <ac:chgData name="Ginny E. Hong" userId="3186733d-03a4-43f3-a21a-2f4d91da616c" providerId="ADAL" clId="{6AD9D503-F2A1-54A1-B091-C46384F339F7}" dt="2026-07-13T22:21:48.847" v="738" actId="962"/>
          <ac:grpSpMkLst>
            <pc:docMk/>
            <pc:sldMk cId="2836519091" sldId="2134804746"/>
            <ac:grpSpMk id="96" creationId="{71645A1A-D742-D373-DE9F-2F1A8C7DB111}"/>
          </ac:grpSpMkLst>
        </pc:grpChg>
        <pc:grpChg chg="mod">
          <ac:chgData name="Ginny E. Hong" userId="3186733d-03a4-43f3-a21a-2f4d91da616c" providerId="ADAL" clId="{6AD9D503-F2A1-54A1-B091-C46384F339F7}" dt="2026-07-13T18:55:58.620" v="380" actId="962"/>
          <ac:grpSpMkLst>
            <pc:docMk/>
            <pc:sldMk cId="2836519091" sldId="2134804746"/>
            <ac:grpSpMk id="97" creationId="{9ABFFCC5-3F02-E7F4-207F-D64951E2738A}"/>
          </ac:grpSpMkLst>
        </pc:grpChg>
        <pc:grpChg chg="del mod">
          <ac:chgData name="Ginny E. Hong" userId="3186733d-03a4-43f3-a21a-2f4d91da616c" providerId="ADAL" clId="{6AD9D503-F2A1-54A1-B091-C46384F339F7}" dt="2026-07-13T22:22:25.811" v="751" actId="21"/>
          <ac:grpSpMkLst>
            <pc:docMk/>
            <pc:sldMk cId="2836519091" sldId="2134804746"/>
            <ac:grpSpMk id="121" creationId="{7EEA8D05-8B31-1F1C-6914-75F329068FDA}"/>
          </ac:grpSpMkLst>
        </pc:grpChg>
        <pc:grpChg chg="del mod">
          <ac:chgData name="Ginny E. Hong" userId="3186733d-03a4-43f3-a21a-2f4d91da616c" providerId="ADAL" clId="{6AD9D503-F2A1-54A1-B091-C46384F339F7}" dt="2026-07-13T22:22:28.834" v="753" actId="21"/>
          <ac:grpSpMkLst>
            <pc:docMk/>
            <pc:sldMk cId="2836519091" sldId="2134804746"/>
            <ac:grpSpMk id="122" creationId="{7EEF614A-4AE6-6AAC-D307-0E6B02C0B6F5}"/>
          </ac:grpSpMkLst>
        </pc:grpChg>
        <pc:cxnChg chg="mod">
          <ac:chgData name="Ginny E. Hong" userId="3186733d-03a4-43f3-a21a-2f4d91da616c" providerId="ADAL" clId="{6AD9D503-F2A1-54A1-B091-C46384F339F7}" dt="2026-07-13T18:33:33.420" v="36" actId="962"/>
          <ac:cxnSpMkLst>
            <pc:docMk/>
            <pc:sldMk cId="2836519091" sldId="2134804746"/>
            <ac:cxnSpMk id="20" creationId="{AE015644-6251-60B0-6340-B53F2B73A3BE}"/>
          </ac:cxnSpMkLst>
        </pc:cxnChg>
      </pc:sldChg>
      <pc:sldChg chg="addSp delSp modSp mod">
        <pc:chgData name="Ginny E. Hong" userId="3186733d-03a4-43f3-a21a-2f4d91da616c" providerId="ADAL" clId="{6AD9D503-F2A1-54A1-B091-C46384F339F7}" dt="2026-07-13T22:26:02.086" v="843" actId="962"/>
        <pc:sldMkLst>
          <pc:docMk/>
          <pc:sldMk cId="2316027961" sldId="2134804747"/>
        </pc:sldMkLst>
        <pc:spChg chg="add mod">
          <ac:chgData name="Ginny E. Hong" userId="3186733d-03a4-43f3-a21a-2f4d91da616c" providerId="ADAL" clId="{6AD9D503-F2A1-54A1-B091-C46384F339F7}" dt="2026-07-13T22:25:08.340" v="811" actId="962"/>
          <ac:spMkLst>
            <pc:docMk/>
            <pc:sldMk cId="2316027961" sldId="2134804747"/>
            <ac:spMk id="2" creationId="{086CDBE9-CA20-F33B-10A1-6BAFFF6B8D54}"/>
          </ac:spMkLst>
        </pc:spChg>
        <pc:spChg chg="add mod">
          <ac:chgData name="Ginny E. Hong" userId="3186733d-03a4-43f3-a21a-2f4d91da616c" providerId="ADAL" clId="{6AD9D503-F2A1-54A1-B091-C46384F339F7}" dt="2026-07-13T22:25:11.563" v="813"/>
          <ac:spMkLst>
            <pc:docMk/>
            <pc:sldMk cId="2316027961" sldId="2134804747"/>
            <ac:spMk id="3" creationId="{2E2E6E5E-4F31-7AB6-5187-EC344985FA60}"/>
          </ac:spMkLst>
        </pc:spChg>
        <pc:spChg chg="add mod">
          <ac:chgData name="Ginny E. Hong" userId="3186733d-03a4-43f3-a21a-2f4d91da616c" providerId="ADAL" clId="{6AD9D503-F2A1-54A1-B091-C46384F339F7}" dt="2026-07-13T22:25:13.842" v="815"/>
          <ac:spMkLst>
            <pc:docMk/>
            <pc:sldMk cId="2316027961" sldId="2134804747"/>
            <ac:spMk id="4" creationId="{05D2D880-C9DE-FA47-5EFF-FCE7F2A98FA4}"/>
          </ac:spMkLst>
        </pc:spChg>
        <pc:spChg chg="mod">
          <ac:chgData name="Ginny E. Hong" userId="3186733d-03a4-43f3-a21a-2f4d91da616c" providerId="ADAL" clId="{6AD9D503-F2A1-54A1-B091-C46384F339F7}" dt="2026-07-13T18:37:12.775" v="122" actId="790"/>
          <ac:spMkLst>
            <pc:docMk/>
            <pc:sldMk cId="2316027961" sldId="2134804747"/>
            <ac:spMk id="7" creationId="{D89063FA-4363-B4FE-5EE8-C5A1EDCD8202}"/>
          </ac:spMkLst>
        </pc:spChg>
        <pc:spChg chg="mod">
          <ac:chgData name="Ginny E. Hong" userId="3186733d-03a4-43f3-a21a-2f4d91da616c" providerId="ADAL" clId="{6AD9D503-F2A1-54A1-B091-C46384F339F7}" dt="2026-07-13T18:37:12.775" v="122" actId="790"/>
          <ac:spMkLst>
            <pc:docMk/>
            <pc:sldMk cId="2316027961" sldId="2134804747"/>
            <ac:spMk id="8" creationId="{3A51E296-4677-CB6E-3D3D-8F3787554794}"/>
          </ac:spMkLst>
        </pc:spChg>
        <pc:spChg chg="mod">
          <ac:chgData name="Ginny E. Hong" userId="3186733d-03a4-43f3-a21a-2f4d91da616c" providerId="ADAL" clId="{6AD9D503-F2A1-54A1-B091-C46384F339F7}" dt="2026-07-13T22:25:15.389" v="816" actId="962"/>
          <ac:spMkLst>
            <pc:docMk/>
            <pc:sldMk cId="2316027961" sldId="2134804747"/>
            <ac:spMk id="13" creationId="{8D38B5BE-5857-BF61-7209-0E7E2A21A5A2}"/>
          </ac:spMkLst>
        </pc:spChg>
        <pc:spChg chg="del mod">
          <ac:chgData name="Ginny E. Hong" userId="3186733d-03a4-43f3-a21a-2f4d91da616c" providerId="ADAL" clId="{6AD9D503-F2A1-54A1-B091-C46384F339F7}" dt="2026-07-13T22:25:11.059" v="812" actId="21"/>
          <ac:spMkLst>
            <pc:docMk/>
            <pc:sldMk cId="2316027961" sldId="2134804747"/>
            <ac:spMk id="14" creationId="{BFE60422-DD09-0D16-C136-AE4BB4BD41A7}"/>
          </ac:spMkLst>
        </pc:spChg>
        <pc:spChg chg="mod">
          <ac:chgData name="Ginny E. Hong" userId="3186733d-03a4-43f3-a21a-2f4d91da616c" providerId="ADAL" clId="{6AD9D503-F2A1-54A1-B091-C46384F339F7}" dt="2026-07-13T22:25:15.946" v="817" actId="962"/>
          <ac:spMkLst>
            <pc:docMk/>
            <pc:sldMk cId="2316027961" sldId="2134804747"/>
            <ac:spMk id="16" creationId="{F25452CE-1A9F-0B69-5F20-4EAF30256680}"/>
          </ac:spMkLst>
        </pc:spChg>
        <pc:spChg chg="del mod">
          <ac:chgData name="Ginny E. Hong" userId="3186733d-03a4-43f3-a21a-2f4d91da616c" providerId="ADAL" clId="{6AD9D503-F2A1-54A1-B091-C46384F339F7}" dt="2026-07-13T22:25:13.368" v="814" actId="21"/>
          <ac:spMkLst>
            <pc:docMk/>
            <pc:sldMk cId="2316027961" sldId="2134804747"/>
            <ac:spMk id="17" creationId="{3534415F-04B4-D55B-A25A-33BFC39489BE}"/>
          </ac:spMkLst>
        </pc:spChg>
        <pc:grpChg chg="del mod">
          <ac:chgData name="Ginny E. Hong" userId="3186733d-03a4-43f3-a21a-2f4d91da616c" providerId="ADAL" clId="{6AD9D503-F2A1-54A1-B091-C46384F339F7}" dt="2026-07-13T22:25:11.059" v="812" actId="21"/>
          <ac:grpSpMkLst>
            <pc:docMk/>
            <pc:sldMk cId="2316027961" sldId="2134804747"/>
            <ac:grpSpMk id="12" creationId="{B520977E-FF75-9672-7197-EB8C3EA4014F}"/>
          </ac:grpSpMkLst>
        </pc:grpChg>
        <pc:grpChg chg="del mod">
          <ac:chgData name="Ginny E. Hong" userId="3186733d-03a4-43f3-a21a-2f4d91da616c" providerId="ADAL" clId="{6AD9D503-F2A1-54A1-B091-C46384F339F7}" dt="2026-07-13T22:25:13.368" v="814" actId="21"/>
          <ac:grpSpMkLst>
            <pc:docMk/>
            <pc:sldMk cId="2316027961" sldId="2134804747"/>
            <ac:grpSpMk id="15" creationId="{635ED920-F0EB-5B05-F007-F79F46BCB420}"/>
          </ac:grpSpMkLst>
        </pc:grpChg>
        <pc:graphicFrameChg chg="mod modGraphic">
          <ac:chgData name="Ginny E. Hong" userId="3186733d-03a4-43f3-a21a-2f4d91da616c" providerId="ADAL" clId="{6AD9D503-F2A1-54A1-B091-C46384F339F7}" dt="2026-07-13T22:26:02.086" v="843" actId="962"/>
          <ac:graphicFrameMkLst>
            <pc:docMk/>
            <pc:sldMk cId="2316027961" sldId="2134804747"/>
            <ac:graphicFrameMk id="11" creationId="{DB92BA2F-FFDE-DA2E-5CB6-ACC93B3FEEFC}"/>
          </ac:graphicFrameMkLst>
        </pc:graphicFrameChg>
        <pc:cxnChg chg="mod">
          <ac:chgData name="Ginny E. Hong" userId="3186733d-03a4-43f3-a21a-2f4d91da616c" providerId="ADAL" clId="{6AD9D503-F2A1-54A1-B091-C46384F339F7}" dt="2026-07-13T18:33:33.498" v="49" actId="962"/>
          <ac:cxnSpMkLst>
            <pc:docMk/>
            <pc:sldMk cId="2316027961" sldId="2134804747"/>
            <ac:cxnSpMk id="9" creationId="{846BBD89-A712-25D8-6260-5280B99EDE95}"/>
          </ac:cxnSpMkLst>
        </pc:cxnChg>
        <pc:cxnChg chg="mod">
          <ac:chgData name="Ginny E. Hong" userId="3186733d-03a4-43f3-a21a-2f4d91da616c" providerId="ADAL" clId="{6AD9D503-F2A1-54A1-B091-C46384F339F7}" dt="2026-07-13T18:34:36.886" v="111" actId="962"/>
          <ac:cxnSpMkLst>
            <pc:docMk/>
            <pc:sldMk cId="2316027961" sldId="2134804747"/>
            <ac:cxnSpMk id="10" creationId="{E5081246-A054-4A3E-6853-E15947F8FAB8}"/>
          </ac:cxnSpMkLst>
        </pc:cxnChg>
      </pc:sldChg>
      <pc:sldChg chg="addSp modSp mod">
        <pc:chgData name="Ginny E. Hong" userId="3186733d-03a4-43f3-a21a-2f4d91da616c" providerId="ADAL" clId="{6AD9D503-F2A1-54A1-B091-C46384F339F7}" dt="2026-07-13T22:27:37.641" v="872" actId="962"/>
        <pc:sldMkLst>
          <pc:docMk/>
          <pc:sldMk cId="1685096163" sldId="2134804749"/>
        </pc:sldMkLst>
        <pc:spChg chg="add mod">
          <ac:chgData name="Ginny E. Hong" userId="3186733d-03a4-43f3-a21a-2f4d91da616c" providerId="ADAL" clId="{6AD9D503-F2A1-54A1-B091-C46384F339F7}" dt="2026-07-13T22:27:18.483" v="864" actId="962"/>
          <ac:spMkLst>
            <pc:docMk/>
            <pc:sldMk cId="1685096163" sldId="2134804749"/>
            <ac:spMk id="2" creationId="{76017C79-A47B-7FF8-D581-767D893E03E2}"/>
          </ac:spMkLst>
        </pc:spChg>
        <pc:spChg chg="mod">
          <ac:chgData name="Ginny E. Hong" userId="3186733d-03a4-43f3-a21a-2f4d91da616c" providerId="ADAL" clId="{6AD9D503-F2A1-54A1-B091-C46384F339F7}" dt="2026-07-13T18:37:12.775" v="122" actId="790"/>
          <ac:spMkLst>
            <pc:docMk/>
            <pc:sldMk cId="1685096163" sldId="2134804749"/>
            <ac:spMk id="6" creationId="{91F87042-E866-427A-6918-A4D552636B97}"/>
          </ac:spMkLst>
        </pc:spChg>
        <pc:spChg chg="mod">
          <ac:chgData name="Ginny E. Hong" userId="3186733d-03a4-43f3-a21a-2f4d91da616c" providerId="ADAL" clId="{6AD9D503-F2A1-54A1-B091-C46384F339F7}" dt="2026-07-13T18:37:12.775" v="122" actId="790"/>
          <ac:spMkLst>
            <pc:docMk/>
            <pc:sldMk cId="1685096163" sldId="2134804749"/>
            <ac:spMk id="12" creationId="{73D3C301-6E80-25BD-6F12-6F44C7F46427}"/>
          </ac:spMkLst>
        </pc:spChg>
        <pc:spChg chg="mod">
          <ac:chgData name="Ginny E. Hong" userId="3186733d-03a4-43f3-a21a-2f4d91da616c" providerId="ADAL" clId="{6AD9D503-F2A1-54A1-B091-C46384F339F7}" dt="2026-07-13T18:37:12.775" v="122" actId="790"/>
          <ac:spMkLst>
            <pc:docMk/>
            <pc:sldMk cId="1685096163" sldId="2134804749"/>
            <ac:spMk id="13" creationId="{6CABDA1D-3D68-6FD4-15E8-9A709030B1A0}"/>
          </ac:spMkLst>
        </pc:spChg>
        <pc:spChg chg="mod">
          <ac:chgData name="Ginny E. Hong" userId="3186733d-03a4-43f3-a21a-2f4d91da616c" providerId="ADAL" clId="{6AD9D503-F2A1-54A1-B091-C46384F339F7}" dt="2026-07-13T18:43:41.249" v="177" actId="120"/>
          <ac:spMkLst>
            <pc:docMk/>
            <pc:sldMk cId="1685096163" sldId="2134804749"/>
            <ac:spMk id="15" creationId="{4645D317-120B-AB05-D2A4-85C90CF752D4}"/>
          </ac:spMkLst>
        </pc:spChg>
        <pc:spChg chg="mod">
          <ac:chgData name="Ginny E. Hong" userId="3186733d-03a4-43f3-a21a-2f4d91da616c" providerId="ADAL" clId="{6AD9D503-F2A1-54A1-B091-C46384F339F7}" dt="2026-07-13T18:37:12.775" v="122" actId="790"/>
          <ac:spMkLst>
            <pc:docMk/>
            <pc:sldMk cId="1685096163" sldId="2134804749"/>
            <ac:spMk id="28" creationId="{B91E8F18-BE35-29D9-3DF9-B55624D6F86E}"/>
          </ac:spMkLst>
        </pc:spChg>
        <pc:spChg chg="mod">
          <ac:chgData name="Ginny E. Hong" userId="3186733d-03a4-43f3-a21a-2f4d91da616c" providerId="ADAL" clId="{6AD9D503-F2A1-54A1-B091-C46384F339F7}" dt="2026-07-13T18:37:12.775" v="122" actId="790"/>
          <ac:spMkLst>
            <pc:docMk/>
            <pc:sldMk cId="1685096163" sldId="2134804749"/>
            <ac:spMk id="31" creationId="{BA423EAE-C83E-41F4-3869-CAC1B3079B29}"/>
          </ac:spMkLst>
        </pc:spChg>
        <pc:spChg chg="mod">
          <ac:chgData name="Ginny E. Hong" userId="3186733d-03a4-43f3-a21a-2f4d91da616c" providerId="ADAL" clId="{6AD9D503-F2A1-54A1-B091-C46384F339F7}" dt="2026-07-13T18:37:12.775" v="122" actId="790"/>
          <ac:spMkLst>
            <pc:docMk/>
            <pc:sldMk cId="1685096163" sldId="2134804749"/>
            <ac:spMk id="34" creationId="{CA5C0FBF-75BE-692C-6639-8D81F912B7B6}"/>
          </ac:spMkLst>
        </pc:spChg>
        <pc:grpChg chg="mod">
          <ac:chgData name="Ginny E. Hong" userId="3186733d-03a4-43f3-a21a-2f4d91da616c" providerId="ADAL" clId="{6AD9D503-F2A1-54A1-B091-C46384F339F7}" dt="2026-07-13T18:56:51.156" v="399" actId="962"/>
          <ac:grpSpMkLst>
            <pc:docMk/>
            <pc:sldMk cId="1685096163" sldId="2134804749"/>
            <ac:grpSpMk id="29" creationId="{F386D503-71AD-928F-9DBD-806966556105}"/>
          </ac:grpSpMkLst>
        </pc:grpChg>
        <pc:graphicFrameChg chg="mod modGraphic">
          <ac:chgData name="Ginny E. Hong" userId="3186733d-03a4-43f3-a21a-2f4d91da616c" providerId="ADAL" clId="{6AD9D503-F2A1-54A1-B091-C46384F339F7}" dt="2026-07-13T22:27:37.641" v="872" actId="962"/>
          <ac:graphicFrameMkLst>
            <pc:docMk/>
            <pc:sldMk cId="1685096163" sldId="2134804749"/>
            <ac:graphicFrameMk id="16" creationId="{17D75A11-F623-B67F-596A-35218DE040FC}"/>
          </ac:graphicFrameMkLst>
        </pc:graphicFrameChg>
        <pc:picChg chg="mod">
          <ac:chgData name="Ginny E. Hong" userId="3186733d-03a4-43f3-a21a-2f4d91da616c" providerId="ADAL" clId="{6AD9D503-F2A1-54A1-B091-C46384F339F7}" dt="2026-07-13T18:33:33.517" v="52" actId="962"/>
          <ac:picMkLst>
            <pc:docMk/>
            <pc:sldMk cId="1685096163" sldId="2134804749"/>
            <ac:picMk id="30" creationId="{A3B5D325-8504-F149-5D30-9A46D142B956}"/>
          </ac:picMkLst>
        </pc:picChg>
        <pc:picChg chg="mod">
          <ac:chgData name="Ginny E. Hong" userId="3186733d-03a4-43f3-a21a-2f4d91da616c" providerId="ADAL" clId="{6AD9D503-F2A1-54A1-B091-C46384F339F7}" dt="2026-07-13T22:27:14.495" v="862" actId="962"/>
          <ac:picMkLst>
            <pc:docMk/>
            <pc:sldMk cId="1685096163" sldId="2134804749"/>
            <ac:picMk id="32" creationId="{CE80E44F-5A17-718F-61FB-3D0849CE4FB4}"/>
          </ac:picMkLst>
        </pc:picChg>
        <pc:picChg chg="mod">
          <ac:chgData name="Ginny E. Hong" userId="3186733d-03a4-43f3-a21a-2f4d91da616c" providerId="ADAL" clId="{6AD9D503-F2A1-54A1-B091-C46384F339F7}" dt="2026-07-13T18:33:33.520" v="54" actId="962"/>
          <ac:picMkLst>
            <pc:docMk/>
            <pc:sldMk cId="1685096163" sldId="2134804749"/>
            <ac:picMk id="33" creationId="{9EAFD4BE-16A7-7863-2EA0-CF9F11887296}"/>
          </ac:picMkLst>
        </pc:picChg>
        <pc:picChg chg="mod">
          <ac:chgData name="Ginny E. Hong" userId="3186733d-03a4-43f3-a21a-2f4d91da616c" providerId="ADAL" clId="{6AD9D503-F2A1-54A1-B091-C46384F339F7}" dt="2026-07-13T22:27:12.514" v="861" actId="962"/>
          <ac:picMkLst>
            <pc:docMk/>
            <pc:sldMk cId="1685096163" sldId="2134804749"/>
            <ac:picMk id="5130" creationId="{F382A8B1-5612-E816-CB6C-D01646BA629A}"/>
          </ac:picMkLst>
        </pc:picChg>
        <pc:picChg chg="mod">
          <ac:chgData name="Ginny E. Hong" userId="3186733d-03a4-43f3-a21a-2f4d91da616c" providerId="ADAL" clId="{6AD9D503-F2A1-54A1-B091-C46384F339F7}" dt="2026-07-13T22:27:16.115" v="863" actId="962"/>
          <ac:picMkLst>
            <pc:docMk/>
            <pc:sldMk cId="1685096163" sldId="2134804749"/>
            <ac:picMk id="5132" creationId="{ADD664D7-3E55-6797-5647-3B3BC87C853A}"/>
          </ac:picMkLst>
        </pc:picChg>
        <pc:cxnChg chg="mod">
          <ac:chgData name="Ginny E. Hong" userId="3186733d-03a4-43f3-a21a-2f4d91da616c" providerId="ADAL" clId="{6AD9D503-F2A1-54A1-B091-C46384F339F7}" dt="2026-07-13T18:34:03.022" v="95" actId="962"/>
          <ac:cxnSpMkLst>
            <pc:docMk/>
            <pc:sldMk cId="1685096163" sldId="2134804749"/>
            <ac:cxnSpMk id="14" creationId="{67B4510E-8906-B3C7-D2C1-C5061A22E4D2}"/>
          </ac:cxnSpMkLst>
        </pc:cxnChg>
      </pc:sldChg>
      <pc:sldChg chg="addSp delSp modSp mod">
        <pc:chgData name="Ginny E. Hong" userId="3186733d-03a4-43f3-a21a-2f4d91da616c" providerId="ADAL" clId="{6AD9D503-F2A1-54A1-B091-C46384F339F7}" dt="2026-07-13T22:29:50.449" v="912"/>
        <pc:sldMkLst>
          <pc:docMk/>
          <pc:sldMk cId="2701775319" sldId="2134804751"/>
        </pc:sldMkLst>
        <pc:spChg chg="mod">
          <ac:chgData name="Ginny E. Hong" userId="3186733d-03a4-43f3-a21a-2f4d91da616c" providerId="ADAL" clId="{6AD9D503-F2A1-54A1-B091-C46384F339F7}" dt="2026-07-13T18:37:12.775" v="122" actId="790"/>
          <ac:spMkLst>
            <pc:docMk/>
            <pc:sldMk cId="2701775319" sldId="2134804751"/>
            <ac:spMk id="2" creationId="{4C6CC5AE-341B-F837-C2B7-C5C106012A1C}"/>
          </ac:spMkLst>
        </pc:spChg>
        <pc:spChg chg="mod">
          <ac:chgData name="Ginny E. Hong" userId="3186733d-03a4-43f3-a21a-2f4d91da616c" providerId="ADAL" clId="{6AD9D503-F2A1-54A1-B091-C46384F339F7}" dt="2026-07-13T18:37:12.775" v="122" actId="790"/>
          <ac:spMkLst>
            <pc:docMk/>
            <pc:sldMk cId="2701775319" sldId="2134804751"/>
            <ac:spMk id="3" creationId="{1F4231D2-3472-1D70-6844-72F70645E163}"/>
          </ac:spMkLst>
        </pc:spChg>
        <pc:spChg chg="mod">
          <ac:chgData name="Ginny E. Hong" userId="3186733d-03a4-43f3-a21a-2f4d91da616c" providerId="ADAL" clId="{6AD9D503-F2A1-54A1-B091-C46384F339F7}" dt="2026-07-13T22:29:44.240" v="910" actId="13244"/>
          <ac:spMkLst>
            <pc:docMk/>
            <pc:sldMk cId="2701775319" sldId="2134804751"/>
            <ac:spMk id="6" creationId="{D8993F0C-2ECA-737A-76DE-0BBFDE1D37D5}"/>
          </ac:spMkLst>
        </pc:spChg>
        <pc:spChg chg="del mod">
          <ac:chgData name="Ginny E. Hong" userId="3186733d-03a4-43f3-a21a-2f4d91da616c" providerId="ADAL" clId="{6AD9D503-F2A1-54A1-B091-C46384F339F7}" dt="2026-07-13T22:29:35.789" v="904" actId="21"/>
          <ac:spMkLst>
            <pc:docMk/>
            <pc:sldMk cId="2701775319" sldId="2134804751"/>
            <ac:spMk id="7" creationId="{E86283DA-268C-B7EB-48D7-81E971030662}"/>
          </ac:spMkLst>
        </pc:spChg>
        <pc:spChg chg="mod">
          <ac:chgData name="Ginny E. Hong" userId="3186733d-03a4-43f3-a21a-2f4d91da616c" providerId="ADAL" clId="{6AD9D503-F2A1-54A1-B091-C46384F339F7}" dt="2026-07-13T18:51:36.062" v="317" actId="33553"/>
          <ac:spMkLst>
            <pc:docMk/>
            <pc:sldMk cId="2701775319" sldId="2134804751"/>
            <ac:spMk id="9" creationId="{28C64C78-A98A-0CED-8C8E-88A9BE93D487}"/>
          </ac:spMkLst>
        </pc:spChg>
        <pc:spChg chg="mod">
          <ac:chgData name="Ginny E. Hong" userId="3186733d-03a4-43f3-a21a-2f4d91da616c" providerId="ADAL" clId="{6AD9D503-F2A1-54A1-B091-C46384F339F7}" dt="2026-07-13T18:37:12.775" v="122" actId="790"/>
          <ac:spMkLst>
            <pc:docMk/>
            <pc:sldMk cId="2701775319" sldId="2134804751"/>
            <ac:spMk id="12" creationId="{693E4609-889E-87B8-85E0-89417D3EAEAD}"/>
          </ac:spMkLst>
        </pc:spChg>
        <pc:spChg chg="mod">
          <ac:chgData name="Ginny E. Hong" userId="3186733d-03a4-43f3-a21a-2f4d91da616c" providerId="ADAL" clId="{6AD9D503-F2A1-54A1-B091-C46384F339F7}" dt="2026-07-13T22:29:45.872" v="911" actId="13244"/>
          <ac:spMkLst>
            <pc:docMk/>
            <pc:sldMk cId="2701775319" sldId="2134804751"/>
            <ac:spMk id="13" creationId="{8EE656FB-91BE-8AD7-3118-145514DA03EC}"/>
          </ac:spMkLst>
        </pc:spChg>
        <pc:spChg chg="del mod">
          <ac:chgData name="Ginny E. Hong" userId="3186733d-03a4-43f3-a21a-2f4d91da616c" providerId="ADAL" clId="{6AD9D503-F2A1-54A1-B091-C46384F339F7}" dt="2026-07-13T22:29:32.618" v="902" actId="21"/>
          <ac:spMkLst>
            <pc:docMk/>
            <pc:sldMk cId="2701775319" sldId="2134804751"/>
            <ac:spMk id="14" creationId="{8C6EA027-CE79-7F3F-7A7B-5E178E6FCCDB}"/>
          </ac:spMkLst>
        </pc:spChg>
        <pc:spChg chg="mod">
          <ac:chgData name="Ginny E. Hong" userId="3186733d-03a4-43f3-a21a-2f4d91da616c" providerId="ADAL" clId="{6AD9D503-F2A1-54A1-B091-C46384F339F7}" dt="2026-07-13T18:37:12.775" v="122" actId="790"/>
          <ac:spMkLst>
            <pc:docMk/>
            <pc:sldMk cId="2701775319" sldId="2134804751"/>
            <ac:spMk id="15" creationId="{3E764083-EC4A-3474-E111-82629898BD78}"/>
          </ac:spMkLst>
        </pc:spChg>
        <pc:spChg chg="add del mod">
          <ac:chgData name="Ginny E. Hong" userId="3186733d-03a4-43f3-a21a-2f4d91da616c" providerId="ADAL" clId="{6AD9D503-F2A1-54A1-B091-C46384F339F7}" dt="2026-07-13T18:51:31.410" v="316" actId="33771"/>
          <ac:spMkLst>
            <pc:docMk/>
            <pc:sldMk cId="2701775319" sldId="2134804751"/>
            <ac:spMk id="16" creationId="{91523795-CF90-734A-FF4F-934BD2F762A0}"/>
          </ac:spMkLst>
        </pc:spChg>
        <pc:spChg chg="add mod">
          <ac:chgData name="Ginny E. Hong" userId="3186733d-03a4-43f3-a21a-2f4d91da616c" providerId="ADAL" clId="{6AD9D503-F2A1-54A1-B091-C46384F339F7}" dt="2026-07-13T22:29:38.493" v="906" actId="13244"/>
          <ac:spMkLst>
            <pc:docMk/>
            <pc:sldMk cId="2701775319" sldId="2134804751"/>
            <ac:spMk id="17" creationId="{09D4E034-CE6C-346B-85F5-EDA803587636}"/>
          </ac:spMkLst>
        </pc:spChg>
        <pc:spChg chg="add mod">
          <ac:chgData name="Ginny E. Hong" userId="3186733d-03a4-43f3-a21a-2f4d91da616c" providerId="ADAL" clId="{6AD9D503-F2A1-54A1-B091-C46384F339F7}" dt="2026-07-13T22:29:40.436" v="907" actId="13244"/>
          <ac:spMkLst>
            <pc:docMk/>
            <pc:sldMk cId="2701775319" sldId="2134804751"/>
            <ac:spMk id="18" creationId="{93402B9E-7ABE-CAE5-7A6F-335A36B72B30}"/>
          </ac:spMkLst>
        </pc:spChg>
        <pc:grpChg chg="del mod">
          <ac:chgData name="Ginny E. Hong" userId="3186733d-03a4-43f3-a21a-2f4d91da616c" providerId="ADAL" clId="{6AD9D503-F2A1-54A1-B091-C46384F339F7}" dt="2026-07-13T22:29:35.789" v="904" actId="21"/>
          <ac:grpSpMkLst>
            <pc:docMk/>
            <pc:sldMk cId="2701775319" sldId="2134804751"/>
            <ac:grpSpMk id="5" creationId="{B6A197B2-5B8F-5ED9-5B0A-73CA861C1780}"/>
          </ac:grpSpMkLst>
        </pc:grpChg>
        <pc:grpChg chg="del mod">
          <ac:chgData name="Ginny E. Hong" userId="3186733d-03a4-43f3-a21a-2f4d91da616c" providerId="ADAL" clId="{6AD9D503-F2A1-54A1-B091-C46384F339F7}" dt="2026-07-13T22:29:32.618" v="902" actId="21"/>
          <ac:grpSpMkLst>
            <pc:docMk/>
            <pc:sldMk cId="2701775319" sldId="2134804751"/>
            <ac:grpSpMk id="8" creationId="{D3CF3809-1E93-D67E-DC3C-85F7E9C38AD0}"/>
          </ac:grpSpMkLst>
        </pc:grpChg>
        <pc:graphicFrameChg chg="mod modGraphic">
          <ac:chgData name="Ginny E. Hong" userId="3186733d-03a4-43f3-a21a-2f4d91da616c" providerId="ADAL" clId="{6AD9D503-F2A1-54A1-B091-C46384F339F7}" dt="2026-07-13T22:29:50.449" v="912"/>
          <ac:graphicFrameMkLst>
            <pc:docMk/>
            <pc:sldMk cId="2701775319" sldId="2134804751"/>
            <ac:graphicFrameMk id="4" creationId="{AA750846-4A88-9E38-C487-05E4E8040B4F}"/>
          </ac:graphicFrameMkLst>
        </pc:graphicFrameChg>
        <pc:cxnChg chg="mod">
          <ac:chgData name="Ginny E. Hong" userId="3186733d-03a4-43f3-a21a-2f4d91da616c" providerId="ADAL" clId="{6AD9D503-F2A1-54A1-B091-C46384F339F7}" dt="2026-07-13T18:33:33.535" v="56" actId="962"/>
          <ac:cxnSpMkLst>
            <pc:docMk/>
            <pc:sldMk cId="2701775319" sldId="2134804751"/>
            <ac:cxnSpMk id="10" creationId="{01F5820F-355A-EBED-FCBB-9145FE7CCDB7}"/>
          </ac:cxnSpMkLst>
        </pc:cxnChg>
        <pc:cxnChg chg="mod">
          <ac:chgData name="Ginny E. Hong" userId="3186733d-03a4-43f3-a21a-2f4d91da616c" providerId="ADAL" clId="{6AD9D503-F2A1-54A1-B091-C46384F339F7}" dt="2026-07-13T18:33:33.536" v="57" actId="962"/>
          <ac:cxnSpMkLst>
            <pc:docMk/>
            <pc:sldMk cId="2701775319" sldId="2134804751"/>
            <ac:cxnSpMk id="11" creationId="{3EBFE0B3-8543-D878-FC1D-D47AA61211F9}"/>
          </ac:cxnSpMkLst>
        </pc:cxnChg>
      </pc:sldChg>
      <pc:sldChg chg="addSp modSp mod">
        <pc:chgData name="Ginny E. Hong" userId="3186733d-03a4-43f3-a21a-2f4d91da616c" providerId="ADAL" clId="{6AD9D503-F2A1-54A1-B091-C46384F339F7}" dt="2026-07-13T22:30:40.119" v="945" actId="962"/>
        <pc:sldMkLst>
          <pc:docMk/>
          <pc:sldMk cId="3912477608" sldId="2134804752"/>
        </pc:sldMkLst>
        <pc:spChg chg="add mod">
          <ac:chgData name="Ginny E. Hong" userId="3186733d-03a4-43f3-a21a-2f4d91da616c" providerId="ADAL" clId="{6AD9D503-F2A1-54A1-B091-C46384F339F7}" dt="2026-07-13T22:30:06.238" v="915" actId="962"/>
          <ac:spMkLst>
            <pc:docMk/>
            <pc:sldMk cId="3912477608" sldId="2134804752"/>
            <ac:spMk id="2" creationId="{E7677D2D-18AF-C55F-079E-F1D94F92C53A}"/>
          </ac:spMkLst>
        </pc:spChg>
        <pc:spChg chg="mod">
          <ac:chgData name="Ginny E. Hong" userId="3186733d-03a4-43f3-a21a-2f4d91da616c" providerId="ADAL" clId="{6AD9D503-F2A1-54A1-B091-C46384F339F7}" dt="2026-07-13T18:37:12.775" v="122" actId="790"/>
          <ac:spMkLst>
            <pc:docMk/>
            <pc:sldMk cId="3912477608" sldId="2134804752"/>
            <ac:spMk id="6" creationId="{02F08D1C-6782-C96B-B876-E1721BAC710D}"/>
          </ac:spMkLst>
        </pc:spChg>
        <pc:spChg chg="mod">
          <ac:chgData name="Ginny E. Hong" userId="3186733d-03a4-43f3-a21a-2f4d91da616c" providerId="ADAL" clId="{6AD9D503-F2A1-54A1-B091-C46384F339F7}" dt="2026-07-13T18:37:12.775" v="122" actId="790"/>
          <ac:spMkLst>
            <pc:docMk/>
            <pc:sldMk cId="3912477608" sldId="2134804752"/>
            <ac:spMk id="7" creationId="{24D2491E-086A-8525-C95E-96CAE2345C19}"/>
          </ac:spMkLst>
        </pc:spChg>
        <pc:graphicFrameChg chg="mod modGraphic">
          <ac:chgData name="Ginny E. Hong" userId="3186733d-03a4-43f3-a21a-2f4d91da616c" providerId="ADAL" clId="{6AD9D503-F2A1-54A1-B091-C46384F339F7}" dt="2026-07-13T22:30:40.119" v="945" actId="962"/>
          <ac:graphicFrameMkLst>
            <pc:docMk/>
            <pc:sldMk cId="3912477608" sldId="2134804752"/>
            <ac:graphicFrameMk id="4" creationId="{124C2C67-333A-75DA-3A71-078547D238F6}"/>
          </ac:graphicFrameMkLst>
        </pc:graphicFrameChg>
        <pc:picChg chg="mod">
          <ac:chgData name="Ginny E. Hong" userId="3186733d-03a4-43f3-a21a-2f4d91da616c" providerId="ADAL" clId="{6AD9D503-F2A1-54A1-B091-C46384F339F7}" dt="2026-07-13T22:30:05.737" v="914" actId="962"/>
          <ac:picMkLst>
            <pc:docMk/>
            <pc:sldMk cId="3912477608" sldId="2134804752"/>
            <ac:picMk id="9224" creationId="{DEDF4385-F552-39F9-49CB-70CF797BB004}"/>
          </ac:picMkLst>
        </pc:picChg>
        <pc:cxnChg chg="mod">
          <ac:chgData name="Ginny E. Hong" userId="3186733d-03a4-43f3-a21a-2f4d91da616c" providerId="ADAL" clId="{6AD9D503-F2A1-54A1-B091-C46384F339F7}" dt="2026-07-13T18:33:33.545" v="59" actId="962"/>
          <ac:cxnSpMkLst>
            <pc:docMk/>
            <pc:sldMk cId="3912477608" sldId="2134804752"/>
            <ac:cxnSpMk id="8" creationId="{8D08FABE-416D-2368-69D2-07E4DC0001EC}"/>
          </ac:cxnSpMkLst>
        </pc:cxnChg>
      </pc:sldChg>
      <pc:sldChg chg="addSp delSp modSp mod">
        <pc:chgData name="Ginny E. Hong" userId="3186733d-03a4-43f3-a21a-2f4d91da616c" providerId="ADAL" clId="{6AD9D503-F2A1-54A1-B091-C46384F339F7}" dt="2026-07-13T22:34:18.104" v="1147" actId="478"/>
        <pc:sldMkLst>
          <pc:docMk/>
          <pc:sldMk cId="964768783" sldId="2134804754"/>
        </pc:sldMkLst>
        <pc:spChg chg="add mod">
          <ac:chgData name="Ginny E. Hong" userId="3186733d-03a4-43f3-a21a-2f4d91da616c" providerId="ADAL" clId="{6AD9D503-F2A1-54A1-B091-C46384F339F7}" dt="2026-07-13T22:31:33.658" v="957" actId="962"/>
          <ac:spMkLst>
            <pc:docMk/>
            <pc:sldMk cId="964768783" sldId="2134804754"/>
            <ac:spMk id="2" creationId="{71EBE11D-3648-7AAB-0DD6-7B9C0C7DFCBD}"/>
          </ac:spMkLst>
        </pc:spChg>
        <pc:spChg chg="del mod">
          <ac:chgData name="Ginny E. Hong" userId="3186733d-03a4-43f3-a21a-2f4d91da616c" providerId="ADAL" clId="{6AD9D503-F2A1-54A1-B091-C46384F339F7}" dt="2026-07-13T22:31:28.667" v="956" actId="478"/>
          <ac:spMkLst>
            <pc:docMk/>
            <pc:sldMk cId="964768783" sldId="2134804754"/>
            <ac:spMk id="5" creationId="{B392BBFF-D5B7-99CF-0ED0-28066745BDA6}"/>
          </ac:spMkLst>
        </pc:spChg>
        <pc:spChg chg="mod">
          <ac:chgData name="Ginny E. Hong" userId="3186733d-03a4-43f3-a21a-2f4d91da616c" providerId="ADAL" clId="{6AD9D503-F2A1-54A1-B091-C46384F339F7}" dt="2026-07-13T18:37:12.775" v="122" actId="790"/>
          <ac:spMkLst>
            <pc:docMk/>
            <pc:sldMk cId="964768783" sldId="2134804754"/>
            <ac:spMk id="6" creationId="{61503E0E-B94A-A88B-F4D0-1599DD523BAF}"/>
          </ac:spMkLst>
        </pc:spChg>
        <pc:spChg chg="mod">
          <ac:chgData name="Ginny E. Hong" userId="3186733d-03a4-43f3-a21a-2f4d91da616c" providerId="ADAL" clId="{6AD9D503-F2A1-54A1-B091-C46384F339F7}" dt="2026-07-13T18:37:12.775" v="122" actId="790"/>
          <ac:spMkLst>
            <pc:docMk/>
            <pc:sldMk cId="964768783" sldId="2134804754"/>
            <ac:spMk id="7" creationId="{FC88492B-532E-619A-886B-6CD92A023D60}"/>
          </ac:spMkLst>
        </pc:spChg>
        <pc:spChg chg="del mod">
          <ac:chgData name="Ginny E. Hong" userId="3186733d-03a4-43f3-a21a-2f4d91da616c" providerId="ADAL" clId="{6AD9D503-F2A1-54A1-B091-C46384F339F7}" dt="2026-07-13T22:34:18.104" v="1147" actId="478"/>
          <ac:spMkLst>
            <pc:docMk/>
            <pc:sldMk cId="964768783" sldId="2134804754"/>
            <ac:spMk id="11" creationId="{9FE519B9-F29C-9328-3131-C221A5AF878E}"/>
          </ac:spMkLst>
        </pc:spChg>
        <pc:graphicFrameChg chg="mod modGraphic">
          <ac:chgData name="Ginny E. Hong" userId="3186733d-03a4-43f3-a21a-2f4d91da616c" providerId="ADAL" clId="{6AD9D503-F2A1-54A1-B091-C46384F339F7}" dt="2026-07-13T22:32:12.414" v="985" actId="962"/>
          <ac:graphicFrameMkLst>
            <pc:docMk/>
            <pc:sldMk cId="964768783" sldId="2134804754"/>
            <ac:graphicFrameMk id="3" creationId="{00FAB37B-33E6-8A93-FE0D-A687E5664A0C}"/>
          </ac:graphicFrameMkLst>
        </pc:graphicFrameChg>
        <pc:picChg chg="mod">
          <ac:chgData name="Ginny E. Hong" userId="3186733d-03a4-43f3-a21a-2f4d91da616c" providerId="ADAL" clId="{6AD9D503-F2A1-54A1-B091-C46384F339F7}" dt="2026-07-13T22:34:12.075" v="1146" actId="962"/>
          <ac:picMkLst>
            <pc:docMk/>
            <pc:sldMk cId="964768783" sldId="2134804754"/>
            <ac:picMk id="16" creationId="{224E7A87-B0AA-1FAB-2F04-FA5D53DF1B8C}"/>
          </ac:picMkLst>
        </pc:picChg>
        <pc:cxnChg chg="mod">
          <ac:chgData name="Ginny E. Hong" userId="3186733d-03a4-43f3-a21a-2f4d91da616c" providerId="ADAL" clId="{6AD9D503-F2A1-54A1-B091-C46384F339F7}" dt="2026-07-13T18:34:36.913" v="114" actId="962"/>
          <ac:cxnSpMkLst>
            <pc:docMk/>
            <pc:sldMk cId="964768783" sldId="2134804754"/>
            <ac:cxnSpMk id="8" creationId="{5B21EAEA-9081-C228-84C9-502CE1ABE44C}"/>
          </ac:cxnSpMkLst>
        </pc:cxnChg>
      </pc:sldChg>
      <pc:sldChg chg="addSp delSp modSp mod">
        <pc:chgData name="Ginny E. Hong" userId="3186733d-03a4-43f3-a21a-2f4d91da616c" providerId="ADAL" clId="{6AD9D503-F2A1-54A1-B091-C46384F339F7}" dt="2026-07-13T22:23:46.689" v="781" actId="962"/>
        <pc:sldMkLst>
          <pc:docMk/>
          <pc:sldMk cId="3181153412" sldId="2134804755"/>
        </pc:sldMkLst>
        <pc:spChg chg="add del mod">
          <ac:chgData name="Ginny E. Hong" userId="3186733d-03a4-43f3-a21a-2f4d91da616c" providerId="ADAL" clId="{6AD9D503-F2A1-54A1-B091-C46384F339F7}" dt="2026-07-13T18:49:30.206" v="264"/>
          <ac:spMkLst>
            <pc:docMk/>
            <pc:sldMk cId="3181153412" sldId="2134804755"/>
            <ac:spMk id="2" creationId="{E0404324-EAF2-C8AE-EA61-30F930494A46}"/>
          </ac:spMkLst>
        </pc:spChg>
        <pc:spChg chg="add mod">
          <ac:chgData name="Ginny E. Hong" userId="3186733d-03a4-43f3-a21a-2f4d91da616c" providerId="ADAL" clId="{6AD9D503-F2A1-54A1-B091-C46384F339F7}" dt="2026-07-13T22:23:46.689" v="781" actId="962"/>
          <ac:spMkLst>
            <pc:docMk/>
            <pc:sldMk cId="3181153412" sldId="2134804755"/>
            <ac:spMk id="3" creationId="{C1649851-0593-9140-C0BC-AEAE333D1C12}"/>
          </ac:spMkLst>
        </pc:spChg>
        <pc:spChg chg="del">
          <ac:chgData name="Ginny E. Hong" userId="3186733d-03a4-43f3-a21a-2f4d91da616c" providerId="ADAL" clId="{6AD9D503-F2A1-54A1-B091-C46384F339F7}" dt="2026-07-13T18:34:15.574" v="109" actId="478"/>
          <ac:spMkLst>
            <pc:docMk/>
            <pc:sldMk cId="3181153412" sldId="2134804755"/>
            <ac:spMk id="10" creationId="{22FA6176-7892-B4EF-750E-047554F77D3E}"/>
          </ac:spMkLst>
        </pc:spChg>
        <pc:spChg chg="mod">
          <ac:chgData name="Ginny E. Hong" userId="3186733d-03a4-43f3-a21a-2f4d91da616c" providerId="ADAL" clId="{6AD9D503-F2A1-54A1-B091-C46384F339F7}" dt="2026-07-13T18:41:19.466" v="157" actId="120"/>
          <ac:spMkLst>
            <pc:docMk/>
            <pc:sldMk cId="3181153412" sldId="2134804755"/>
            <ac:spMk id="11" creationId="{4A25F58E-5B94-F396-9E45-0A0BB5EE0902}"/>
          </ac:spMkLst>
        </pc:spChg>
        <pc:spChg chg="mod">
          <ac:chgData name="Ginny E. Hong" userId="3186733d-03a4-43f3-a21a-2f4d91da616c" providerId="ADAL" clId="{6AD9D503-F2A1-54A1-B091-C46384F339F7}" dt="2026-07-13T18:37:12.775" v="122" actId="790"/>
          <ac:spMkLst>
            <pc:docMk/>
            <pc:sldMk cId="3181153412" sldId="2134804755"/>
            <ac:spMk id="14" creationId="{E4AD0F87-E8DB-7ECC-FF25-F12C4E626C81}"/>
          </ac:spMkLst>
        </pc:spChg>
        <pc:spChg chg="mod">
          <ac:chgData name="Ginny E. Hong" userId="3186733d-03a4-43f3-a21a-2f4d91da616c" providerId="ADAL" clId="{6AD9D503-F2A1-54A1-B091-C46384F339F7}" dt="2026-07-13T18:37:12.775" v="122" actId="790"/>
          <ac:spMkLst>
            <pc:docMk/>
            <pc:sldMk cId="3181153412" sldId="2134804755"/>
            <ac:spMk id="15" creationId="{8CCDD64A-8A21-2CCE-2F0C-EB1E4DFBBE5A}"/>
          </ac:spMkLst>
        </pc:spChg>
        <pc:spChg chg="mod">
          <ac:chgData name="Ginny E. Hong" userId="3186733d-03a4-43f3-a21a-2f4d91da616c" providerId="ADAL" clId="{6AD9D503-F2A1-54A1-B091-C46384F339F7}" dt="2026-07-13T18:41:22.166" v="158" actId="120"/>
          <ac:spMkLst>
            <pc:docMk/>
            <pc:sldMk cId="3181153412" sldId="2134804755"/>
            <ac:spMk id="17" creationId="{E0076027-F903-2E09-6946-76964C1DF2C7}"/>
          </ac:spMkLst>
        </pc:spChg>
        <pc:spChg chg="mod">
          <ac:chgData name="Ginny E. Hong" userId="3186733d-03a4-43f3-a21a-2f4d91da616c" providerId="ADAL" clId="{6AD9D503-F2A1-54A1-B091-C46384F339F7}" dt="2026-07-13T18:41:30.247" v="159" actId="120"/>
          <ac:spMkLst>
            <pc:docMk/>
            <pc:sldMk cId="3181153412" sldId="2134804755"/>
            <ac:spMk id="19" creationId="{4931E4D7-8DD1-ACC4-9F67-E304BF949FBF}"/>
          </ac:spMkLst>
        </pc:spChg>
        <pc:picChg chg="mod">
          <ac:chgData name="Ginny E. Hong" userId="3186733d-03a4-43f3-a21a-2f4d91da616c" providerId="ADAL" clId="{6AD9D503-F2A1-54A1-B091-C46384F339F7}" dt="2026-07-13T22:23:46.116" v="780" actId="962"/>
          <ac:picMkLst>
            <pc:docMk/>
            <pc:sldMk cId="3181153412" sldId="2134804755"/>
            <ac:picMk id="3074" creationId="{D1598C63-C92F-A7A4-5AB1-3CE60BE63B64}"/>
          </ac:picMkLst>
        </pc:picChg>
        <pc:cxnChg chg="mod">
          <ac:chgData name="Ginny E. Hong" userId="3186733d-03a4-43f3-a21a-2f4d91da616c" providerId="ADAL" clId="{6AD9D503-F2A1-54A1-B091-C46384F339F7}" dt="2026-07-13T18:34:02.932" v="90" actId="962"/>
          <ac:cxnSpMkLst>
            <pc:docMk/>
            <pc:sldMk cId="3181153412" sldId="2134804755"/>
            <ac:cxnSpMk id="16" creationId="{17263387-D61F-AE0B-12AF-9450FC00F91D}"/>
          </ac:cxnSpMkLst>
        </pc:cxnChg>
      </pc:sldChg>
      <pc:sldChg chg="addSp modSp mod">
        <pc:chgData name="Ginny E. Hong" userId="3186733d-03a4-43f3-a21a-2f4d91da616c" providerId="ADAL" clId="{6AD9D503-F2A1-54A1-B091-C46384F339F7}" dt="2026-07-13T18:51:23.935" v="313"/>
        <pc:sldMkLst>
          <pc:docMk/>
          <pc:sldMk cId="2878386241" sldId="2134804756"/>
        </pc:sldMkLst>
        <pc:spChg chg="add mod">
          <ac:chgData name="Ginny E. Hong" userId="3186733d-03a4-43f3-a21a-2f4d91da616c" providerId="ADAL" clId="{6AD9D503-F2A1-54A1-B091-C46384F339F7}" dt="2026-07-13T18:51:23.935" v="313"/>
          <ac:spMkLst>
            <pc:docMk/>
            <pc:sldMk cId="2878386241" sldId="2134804756"/>
            <ac:spMk id="2" creationId="{6D4A32EE-2474-C7E3-2D13-C446B452949F}"/>
          </ac:spMkLst>
        </pc:spChg>
        <pc:spChg chg="mod">
          <ac:chgData name="Ginny E. Hong" userId="3186733d-03a4-43f3-a21a-2f4d91da616c" providerId="ADAL" clId="{6AD9D503-F2A1-54A1-B091-C46384F339F7}" dt="2026-07-13T18:37:12.775" v="122" actId="790"/>
          <ac:spMkLst>
            <pc:docMk/>
            <pc:sldMk cId="2878386241" sldId="2134804756"/>
            <ac:spMk id="14" creationId="{0424E4F4-A887-35B8-4441-5109B66BB7DB}"/>
          </ac:spMkLst>
        </pc:spChg>
        <pc:spChg chg="mod">
          <ac:chgData name="Ginny E. Hong" userId="3186733d-03a4-43f3-a21a-2f4d91da616c" providerId="ADAL" clId="{6AD9D503-F2A1-54A1-B091-C46384F339F7}" dt="2026-07-13T18:37:12.775" v="122" actId="790"/>
          <ac:spMkLst>
            <pc:docMk/>
            <pc:sldMk cId="2878386241" sldId="2134804756"/>
            <ac:spMk id="28" creationId="{45AEBA5E-A1FF-0563-60CE-E7078D6276E9}"/>
          </ac:spMkLst>
        </pc:spChg>
        <pc:spChg chg="mod">
          <ac:chgData name="Ginny E. Hong" userId="3186733d-03a4-43f3-a21a-2f4d91da616c" providerId="ADAL" clId="{6AD9D503-F2A1-54A1-B091-C46384F339F7}" dt="2026-07-13T18:37:12.775" v="122" actId="790"/>
          <ac:spMkLst>
            <pc:docMk/>
            <pc:sldMk cId="2878386241" sldId="2134804756"/>
            <ac:spMk id="29" creationId="{1D10891E-2874-CD77-1224-C006606A6562}"/>
          </ac:spMkLst>
        </pc:spChg>
        <pc:spChg chg="mod">
          <ac:chgData name="Ginny E. Hong" userId="3186733d-03a4-43f3-a21a-2f4d91da616c" providerId="ADAL" clId="{6AD9D503-F2A1-54A1-B091-C46384F339F7}" dt="2026-07-13T18:37:12.775" v="122" actId="790"/>
          <ac:spMkLst>
            <pc:docMk/>
            <pc:sldMk cId="2878386241" sldId="2134804756"/>
            <ac:spMk id="30" creationId="{935A9B34-70CF-DC55-531E-AA67130C155C}"/>
          </ac:spMkLst>
        </pc:spChg>
        <pc:grpChg chg="mod">
          <ac:chgData name="Ginny E. Hong" userId="3186733d-03a4-43f3-a21a-2f4d91da616c" providerId="ADAL" clId="{6AD9D503-F2A1-54A1-B091-C46384F339F7}" dt="2026-07-13T18:33:33.524" v="55" actId="962"/>
          <ac:grpSpMkLst>
            <pc:docMk/>
            <pc:sldMk cId="2878386241" sldId="2134804756"/>
            <ac:grpSpMk id="31" creationId="{423E47D4-E354-D198-F013-A2B1B421AE20}"/>
          </ac:grpSpMkLst>
        </pc:grpChg>
      </pc:sldChg>
      <pc:sldChg chg="addSp modSp mod">
        <pc:chgData name="Ginny E. Hong" userId="3186733d-03a4-43f3-a21a-2f4d91da616c" providerId="ADAL" clId="{6AD9D503-F2A1-54A1-B091-C46384F339F7}" dt="2026-07-13T18:56:58.448" v="402" actId="962"/>
        <pc:sldMkLst>
          <pc:docMk/>
          <pc:sldMk cId="1460970255" sldId="2134804757"/>
        </pc:sldMkLst>
        <pc:spChg chg="add mod">
          <ac:chgData name="Ginny E. Hong" userId="3186733d-03a4-43f3-a21a-2f4d91da616c" providerId="ADAL" clId="{6AD9D503-F2A1-54A1-B091-C46384F339F7}" dt="2026-07-13T18:52:03.655" v="336" actId="27636"/>
          <ac:spMkLst>
            <pc:docMk/>
            <pc:sldMk cId="1460970255" sldId="2134804757"/>
            <ac:spMk id="2" creationId="{12F1F68B-8028-D017-D86F-317721AF61BB}"/>
          </ac:spMkLst>
        </pc:spChg>
        <pc:spChg chg="mod">
          <ac:chgData name="Ginny E. Hong" userId="3186733d-03a4-43f3-a21a-2f4d91da616c" providerId="ADAL" clId="{6AD9D503-F2A1-54A1-B091-C46384F339F7}" dt="2026-07-13T18:37:12.775" v="122" actId="790"/>
          <ac:spMkLst>
            <pc:docMk/>
            <pc:sldMk cId="1460970255" sldId="2134804757"/>
            <ac:spMk id="8" creationId="{60E5C243-0252-E759-7026-D84FC754D262}"/>
          </ac:spMkLst>
        </pc:spChg>
        <pc:spChg chg="mod">
          <ac:chgData name="Ginny E. Hong" userId="3186733d-03a4-43f3-a21a-2f4d91da616c" providerId="ADAL" clId="{6AD9D503-F2A1-54A1-B091-C46384F339F7}" dt="2026-07-13T18:37:12.775" v="122" actId="790"/>
          <ac:spMkLst>
            <pc:docMk/>
            <pc:sldMk cId="1460970255" sldId="2134804757"/>
            <ac:spMk id="18" creationId="{0E016A39-EDE4-45E5-AEB5-7603F78FBE83}"/>
          </ac:spMkLst>
        </pc:spChg>
        <pc:spChg chg="mod">
          <ac:chgData name="Ginny E. Hong" userId="3186733d-03a4-43f3-a21a-2f4d91da616c" providerId="ADAL" clId="{6AD9D503-F2A1-54A1-B091-C46384F339F7}" dt="2026-07-13T18:37:12.775" v="122" actId="790"/>
          <ac:spMkLst>
            <pc:docMk/>
            <pc:sldMk cId="1460970255" sldId="2134804757"/>
            <ac:spMk id="19" creationId="{A3A1D84D-1CA5-F2FC-4832-D35B7DE2B62B}"/>
          </ac:spMkLst>
        </pc:spChg>
        <pc:spChg chg="mod">
          <ac:chgData name="Ginny E. Hong" userId="3186733d-03a4-43f3-a21a-2f4d91da616c" providerId="ADAL" clId="{6AD9D503-F2A1-54A1-B091-C46384F339F7}" dt="2026-07-13T18:37:12.775" v="122" actId="790"/>
          <ac:spMkLst>
            <pc:docMk/>
            <pc:sldMk cId="1460970255" sldId="2134804757"/>
            <ac:spMk id="20" creationId="{76CB1A66-5799-CEC9-1903-A41185C74099}"/>
          </ac:spMkLst>
        </pc:spChg>
        <pc:grpChg chg="mod">
          <ac:chgData name="Ginny E. Hong" userId="3186733d-03a4-43f3-a21a-2f4d91da616c" providerId="ADAL" clId="{6AD9D503-F2A1-54A1-B091-C46384F339F7}" dt="2026-07-13T18:56:58.448" v="402" actId="962"/>
          <ac:grpSpMkLst>
            <pc:docMk/>
            <pc:sldMk cId="1460970255" sldId="2134804757"/>
            <ac:grpSpMk id="21" creationId="{C827E360-2F76-A3BE-8738-59A74580A6D7}"/>
          </ac:grpSpMkLst>
        </pc:grpChg>
      </pc:sldChg>
      <pc:sldChg chg="addSp delSp modSp mod">
        <pc:chgData name="Ginny E. Hong" userId="3186733d-03a4-43f3-a21a-2f4d91da616c" providerId="ADAL" clId="{6AD9D503-F2A1-54A1-B091-C46384F339F7}" dt="2026-07-13T22:36:50.865" v="1201" actId="13244"/>
        <pc:sldMkLst>
          <pc:docMk/>
          <pc:sldMk cId="1463986000" sldId="2134804758"/>
        </pc:sldMkLst>
        <pc:spChg chg="add mod">
          <ac:chgData name="Ginny E. Hong" userId="3186733d-03a4-43f3-a21a-2f4d91da616c" providerId="ADAL" clId="{6AD9D503-F2A1-54A1-B091-C46384F339F7}" dt="2026-07-13T22:35:20.850" v="1163" actId="962"/>
          <ac:spMkLst>
            <pc:docMk/>
            <pc:sldMk cId="1463986000" sldId="2134804758"/>
            <ac:spMk id="3" creationId="{60C988C9-D180-F07F-BCF8-7307903F5C66}"/>
          </ac:spMkLst>
        </pc:spChg>
        <pc:spChg chg="add mod">
          <ac:chgData name="Ginny E. Hong" userId="3186733d-03a4-43f3-a21a-2f4d91da616c" providerId="ADAL" clId="{6AD9D503-F2A1-54A1-B091-C46384F339F7}" dt="2026-07-13T22:35:43.783" v="1170"/>
          <ac:spMkLst>
            <pc:docMk/>
            <pc:sldMk cId="1463986000" sldId="2134804758"/>
            <ac:spMk id="4" creationId="{FF1A8D40-CA2B-2FA7-2BBD-B2FF79FA6F5B}"/>
          </ac:spMkLst>
        </pc:spChg>
        <pc:spChg chg="add del mod">
          <ac:chgData name="Ginny E. Hong" userId="3186733d-03a4-43f3-a21a-2f4d91da616c" providerId="ADAL" clId="{6AD9D503-F2A1-54A1-B091-C46384F339F7}" dt="2026-07-13T22:36:28.973" v="1191" actId="962"/>
          <ac:spMkLst>
            <pc:docMk/>
            <pc:sldMk cId="1463986000" sldId="2134804758"/>
            <ac:spMk id="5" creationId="{CBD2B44B-29BC-2616-0057-D290C2315329}"/>
          </ac:spMkLst>
        </pc:spChg>
        <pc:spChg chg="add del mod">
          <ac:chgData name="Ginny E. Hong" userId="3186733d-03a4-43f3-a21a-2f4d91da616c" providerId="ADAL" clId="{6AD9D503-F2A1-54A1-B091-C46384F339F7}" dt="2026-07-13T22:36:03.857" v="1179" actId="21"/>
          <ac:spMkLst>
            <pc:docMk/>
            <pc:sldMk cId="1463986000" sldId="2134804758"/>
            <ac:spMk id="6" creationId="{7114777D-513E-480E-80D2-400DBCFC3BB0}"/>
          </ac:spMkLst>
        </pc:spChg>
        <pc:spChg chg="add mod">
          <ac:chgData name="Ginny E. Hong" userId="3186733d-03a4-43f3-a21a-2f4d91da616c" providerId="ADAL" clId="{6AD9D503-F2A1-54A1-B091-C46384F339F7}" dt="2026-07-13T22:35:46.180" v="1172"/>
          <ac:spMkLst>
            <pc:docMk/>
            <pc:sldMk cId="1463986000" sldId="2134804758"/>
            <ac:spMk id="7" creationId="{5CE015D2-9479-7C68-05D9-6C69161DEB69}"/>
          </ac:spMkLst>
        </pc:spChg>
        <pc:spChg chg="add del mod">
          <ac:chgData name="Ginny E. Hong" userId="3186733d-03a4-43f3-a21a-2f4d91da616c" providerId="ADAL" clId="{6AD9D503-F2A1-54A1-B091-C46384F339F7}" dt="2026-07-13T22:36:29.437" v="1192" actId="962"/>
          <ac:spMkLst>
            <pc:docMk/>
            <pc:sldMk cId="1463986000" sldId="2134804758"/>
            <ac:spMk id="8" creationId="{788E884C-CFAC-783E-A0BF-C6B8EEDDC420}"/>
          </ac:spMkLst>
        </pc:spChg>
        <pc:spChg chg="add mod">
          <ac:chgData name="Ginny E. Hong" userId="3186733d-03a4-43f3-a21a-2f4d91da616c" providerId="ADAL" clId="{6AD9D503-F2A1-54A1-B091-C46384F339F7}" dt="2026-07-13T22:35:49.271" v="1174"/>
          <ac:spMkLst>
            <pc:docMk/>
            <pc:sldMk cId="1463986000" sldId="2134804758"/>
            <ac:spMk id="9" creationId="{656E8B02-4FFA-301F-74C1-E69290ED8C5F}"/>
          </ac:spMkLst>
        </pc:spChg>
        <pc:spChg chg="add mod">
          <ac:chgData name="Ginny E. Hong" userId="3186733d-03a4-43f3-a21a-2f4d91da616c" providerId="ADAL" clId="{6AD9D503-F2A1-54A1-B091-C46384F339F7}" dt="2026-07-13T22:35:51.842" v="1176"/>
          <ac:spMkLst>
            <pc:docMk/>
            <pc:sldMk cId="1463986000" sldId="2134804758"/>
            <ac:spMk id="10" creationId="{4C827E3D-FF3B-8FB3-8D2F-CA8932DED253}"/>
          </ac:spMkLst>
        </pc:spChg>
        <pc:spChg chg="add del mod">
          <ac:chgData name="Ginny E. Hong" userId="3186733d-03a4-43f3-a21a-2f4d91da616c" providerId="ADAL" clId="{6AD9D503-F2A1-54A1-B091-C46384F339F7}" dt="2026-07-13T22:36:30.477" v="1194" actId="962"/>
          <ac:spMkLst>
            <pc:docMk/>
            <pc:sldMk cId="1463986000" sldId="2134804758"/>
            <ac:spMk id="11" creationId="{8B97C033-7133-EF41-6E64-1C18AB785600}"/>
          </ac:spMkLst>
        </pc:spChg>
        <pc:spChg chg="add mod">
          <ac:chgData name="Ginny E. Hong" userId="3186733d-03a4-43f3-a21a-2f4d91da616c" providerId="ADAL" clId="{6AD9D503-F2A1-54A1-B091-C46384F339F7}" dt="2026-07-13T22:35:54.284" v="1178"/>
          <ac:spMkLst>
            <pc:docMk/>
            <pc:sldMk cId="1463986000" sldId="2134804758"/>
            <ac:spMk id="12" creationId="{8226B02A-5DAE-7B9C-3309-E35668EA2DB7}"/>
          </ac:spMkLst>
        </pc:spChg>
        <pc:spChg chg="add mod">
          <ac:chgData name="Ginny E. Hong" userId="3186733d-03a4-43f3-a21a-2f4d91da616c" providerId="ADAL" clId="{6AD9D503-F2A1-54A1-B091-C46384F339F7}" dt="2026-07-13T22:36:35.650" v="1196" actId="13244"/>
          <ac:spMkLst>
            <pc:docMk/>
            <pc:sldMk cId="1463986000" sldId="2134804758"/>
            <ac:spMk id="13" creationId="{EAA33654-98BC-3B4F-D7D4-87783A811C3B}"/>
          </ac:spMkLst>
        </pc:spChg>
        <pc:spChg chg="add del mod">
          <ac:chgData name="Ginny E. Hong" userId="3186733d-03a4-43f3-a21a-2f4d91da616c" providerId="ADAL" clId="{6AD9D503-F2A1-54A1-B091-C46384F339F7}" dt="2026-07-13T22:36:31.021" v="1195" actId="962"/>
          <ac:spMkLst>
            <pc:docMk/>
            <pc:sldMk cId="1463986000" sldId="2134804758"/>
            <ac:spMk id="14" creationId="{9FF226DD-C9CA-A533-C65D-41F67F5E8C5D}"/>
          </ac:spMkLst>
        </pc:spChg>
        <pc:spChg chg="add mod">
          <ac:chgData name="Ginny E. Hong" userId="3186733d-03a4-43f3-a21a-2f4d91da616c" providerId="ADAL" clId="{6AD9D503-F2A1-54A1-B091-C46384F339F7}" dt="2026-07-13T22:36:42.496" v="1197" actId="13244"/>
          <ac:spMkLst>
            <pc:docMk/>
            <pc:sldMk cId="1463986000" sldId="2134804758"/>
            <ac:spMk id="15" creationId="{96F41042-6B44-63CF-5BE7-9BF4EF3FD561}"/>
          </ac:spMkLst>
        </pc:spChg>
        <pc:spChg chg="mod">
          <ac:chgData name="Ginny E. Hong" userId="3186733d-03a4-43f3-a21a-2f4d91da616c" providerId="ADAL" clId="{6AD9D503-F2A1-54A1-B091-C46384F339F7}" dt="2026-07-13T18:37:12.775" v="122" actId="790"/>
          <ac:spMkLst>
            <pc:docMk/>
            <pc:sldMk cId="1463986000" sldId="2134804758"/>
            <ac:spMk id="16" creationId="{055C00BB-792F-D92E-D3ED-05AAA8AD919F}"/>
          </ac:spMkLst>
        </pc:spChg>
        <pc:spChg chg="add mod">
          <ac:chgData name="Ginny E. Hong" userId="3186733d-03a4-43f3-a21a-2f4d91da616c" providerId="ADAL" clId="{6AD9D503-F2A1-54A1-B091-C46384F339F7}" dt="2026-07-13T22:36:44.748" v="1198" actId="13244"/>
          <ac:spMkLst>
            <pc:docMk/>
            <pc:sldMk cId="1463986000" sldId="2134804758"/>
            <ac:spMk id="17" creationId="{E5EDE06A-F11C-6A7C-EC22-B1100111C1C5}"/>
          </ac:spMkLst>
        </pc:spChg>
        <pc:spChg chg="add mod">
          <ac:chgData name="Ginny E. Hong" userId="3186733d-03a4-43f3-a21a-2f4d91da616c" providerId="ADAL" clId="{6AD9D503-F2A1-54A1-B091-C46384F339F7}" dt="2026-07-13T22:36:49.070" v="1200" actId="13244"/>
          <ac:spMkLst>
            <pc:docMk/>
            <pc:sldMk cId="1463986000" sldId="2134804758"/>
            <ac:spMk id="18" creationId="{3413BBD7-95FA-1413-847E-BD7086088F4C}"/>
          </ac:spMkLst>
        </pc:spChg>
        <pc:spChg chg="add mod">
          <ac:chgData name="Ginny E. Hong" userId="3186733d-03a4-43f3-a21a-2f4d91da616c" providerId="ADAL" clId="{6AD9D503-F2A1-54A1-B091-C46384F339F7}" dt="2026-07-13T22:36:50.865" v="1201" actId="13244"/>
          <ac:spMkLst>
            <pc:docMk/>
            <pc:sldMk cId="1463986000" sldId="2134804758"/>
            <ac:spMk id="19" creationId="{33593877-47C8-3FAA-525F-12FF871BD49B}"/>
          </ac:spMkLst>
        </pc:spChg>
        <pc:spChg chg="add del mod">
          <ac:chgData name="Ginny E. Hong" userId="3186733d-03a4-43f3-a21a-2f4d91da616c" providerId="ADAL" clId="{6AD9D503-F2A1-54A1-B091-C46384F339F7}" dt="2026-07-13T22:36:29.935" v="1193" actId="962"/>
          <ac:spMkLst>
            <pc:docMk/>
            <pc:sldMk cId="1463986000" sldId="2134804758"/>
            <ac:spMk id="20" creationId="{B9EDC32C-EBB9-C0AB-ED1B-68AD344062C9}"/>
          </ac:spMkLst>
        </pc:spChg>
        <pc:spChg chg="del">
          <ac:chgData name="Ginny E. Hong" userId="3186733d-03a4-43f3-a21a-2f4d91da616c" providerId="ADAL" clId="{6AD9D503-F2A1-54A1-B091-C46384F339F7}" dt="2026-07-13T22:35:48.815" v="1173" actId="21"/>
          <ac:spMkLst>
            <pc:docMk/>
            <pc:sldMk cId="1463986000" sldId="2134804758"/>
            <ac:spMk id="21" creationId="{8B10D0A5-BC42-515B-9178-002FBDDC73E6}"/>
          </ac:spMkLst>
        </pc:spChg>
        <pc:spChg chg="del mod">
          <ac:chgData name="Ginny E. Hong" userId="3186733d-03a4-43f3-a21a-2f4d91da616c" providerId="ADAL" clId="{6AD9D503-F2A1-54A1-B091-C46384F339F7}" dt="2026-07-13T22:36:10.597" v="1181" actId="21"/>
          <ac:spMkLst>
            <pc:docMk/>
            <pc:sldMk cId="1463986000" sldId="2134804758"/>
            <ac:spMk id="22" creationId="{77EBF3C4-DE5A-EA99-8286-C77E32FE063E}"/>
          </ac:spMkLst>
        </pc:spChg>
        <pc:spChg chg="del mod">
          <ac:chgData name="Ginny E. Hong" userId="3186733d-03a4-43f3-a21a-2f4d91da616c" providerId="ADAL" clId="{6AD9D503-F2A1-54A1-B091-C46384F339F7}" dt="2026-07-13T22:36:13.587" v="1183" actId="21"/>
          <ac:spMkLst>
            <pc:docMk/>
            <pc:sldMk cId="1463986000" sldId="2134804758"/>
            <ac:spMk id="23" creationId="{64F37FF2-17C2-53F9-D64E-F9983E61A65F}"/>
          </ac:spMkLst>
        </pc:spChg>
        <pc:spChg chg="del mod">
          <ac:chgData name="Ginny E. Hong" userId="3186733d-03a4-43f3-a21a-2f4d91da616c" providerId="ADAL" clId="{6AD9D503-F2A1-54A1-B091-C46384F339F7}" dt="2026-07-13T22:36:16.292" v="1185" actId="21"/>
          <ac:spMkLst>
            <pc:docMk/>
            <pc:sldMk cId="1463986000" sldId="2134804758"/>
            <ac:spMk id="24" creationId="{24022352-250C-0DE5-5ECF-957D8AF1D128}"/>
          </ac:spMkLst>
        </pc:spChg>
        <pc:spChg chg="del mod">
          <ac:chgData name="Ginny E. Hong" userId="3186733d-03a4-43f3-a21a-2f4d91da616c" providerId="ADAL" clId="{6AD9D503-F2A1-54A1-B091-C46384F339F7}" dt="2026-07-13T22:35:45.760" v="1171" actId="21"/>
          <ac:spMkLst>
            <pc:docMk/>
            <pc:sldMk cId="1463986000" sldId="2134804758"/>
            <ac:spMk id="28" creationId="{24199D16-7AEA-DE4B-5D5A-1ADFC9E99EAE}"/>
          </ac:spMkLst>
        </pc:spChg>
        <pc:spChg chg="del mod">
          <ac:chgData name="Ginny E. Hong" userId="3186733d-03a4-43f3-a21a-2f4d91da616c" providerId="ADAL" clId="{6AD9D503-F2A1-54A1-B091-C46384F339F7}" dt="2026-07-13T22:35:43.307" v="1169" actId="21"/>
          <ac:spMkLst>
            <pc:docMk/>
            <pc:sldMk cId="1463986000" sldId="2134804758"/>
            <ac:spMk id="30" creationId="{35ADF4F0-DF88-A3AC-54BC-95FE41D716BE}"/>
          </ac:spMkLst>
        </pc:spChg>
        <pc:spChg chg="del mod">
          <ac:chgData name="Ginny E. Hong" userId="3186733d-03a4-43f3-a21a-2f4d91da616c" providerId="ADAL" clId="{6AD9D503-F2A1-54A1-B091-C46384F339F7}" dt="2026-07-13T22:35:51.430" v="1175" actId="21"/>
          <ac:spMkLst>
            <pc:docMk/>
            <pc:sldMk cId="1463986000" sldId="2134804758"/>
            <ac:spMk id="32" creationId="{FEEC8F3B-B58A-9A7E-3427-AEC84D8D527E}"/>
          </ac:spMkLst>
        </pc:spChg>
        <pc:spChg chg="del mod">
          <ac:chgData name="Ginny E. Hong" userId="3186733d-03a4-43f3-a21a-2f4d91da616c" providerId="ADAL" clId="{6AD9D503-F2A1-54A1-B091-C46384F339F7}" dt="2026-07-13T22:36:19.527" v="1187" actId="21"/>
          <ac:spMkLst>
            <pc:docMk/>
            <pc:sldMk cId="1463986000" sldId="2134804758"/>
            <ac:spMk id="33" creationId="{C6A669C4-F7DC-C091-B1DD-57002CA0E677}"/>
          </ac:spMkLst>
        </pc:spChg>
        <pc:spChg chg="del">
          <ac:chgData name="Ginny E. Hong" userId="3186733d-03a4-43f3-a21a-2f4d91da616c" providerId="ADAL" clId="{6AD9D503-F2A1-54A1-B091-C46384F339F7}" dt="2026-07-13T22:35:53.867" v="1177" actId="21"/>
          <ac:spMkLst>
            <pc:docMk/>
            <pc:sldMk cId="1463986000" sldId="2134804758"/>
            <ac:spMk id="35" creationId="{AA392088-FC87-33EA-43E7-471AA039B464}"/>
          </ac:spMkLst>
        </pc:spChg>
        <pc:spChg chg="mod">
          <ac:chgData name="Ginny E. Hong" userId="3186733d-03a4-43f3-a21a-2f4d91da616c" providerId="ADAL" clId="{6AD9D503-F2A1-54A1-B091-C46384F339F7}" dt="2026-07-13T22:35:23.103" v="1164" actId="13244"/>
          <ac:spMkLst>
            <pc:docMk/>
            <pc:sldMk cId="1463986000" sldId="2134804758"/>
            <ac:spMk id="37" creationId="{01FA6E40-D0EC-34B2-68F7-34D4FE617B00}"/>
          </ac:spMkLst>
        </pc:spChg>
        <pc:grpChg chg="del mod">
          <ac:chgData name="Ginny E. Hong" userId="3186733d-03a4-43f3-a21a-2f4d91da616c" providerId="ADAL" clId="{6AD9D503-F2A1-54A1-B091-C46384F339F7}" dt="2026-07-13T22:36:03.857" v="1179" actId="21"/>
          <ac:grpSpMkLst>
            <pc:docMk/>
            <pc:sldMk cId="1463986000" sldId="2134804758"/>
            <ac:grpSpMk id="36" creationId="{DA20764A-5704-E647-5F2F-CF2498D960EC}"/>
          </ac:grpSpMkLst>
        </pc:grpChg>
        <pc:grpChg chg="del mod">
          <ac:chgData name="Ginny E. Hong" userId="3186733d-03a4-43f3-a21a-2f4d91da616c" providerId="ADAL" clId="{6AD9D503-F2A1-54A1-B091-C46384F339F7}" dt="2026-07-13T22:36:10.597" v="1181" actId="21"/>
          <ac:grpSpMkLst>
            <pc:docMk/>
            <pc:sldMk cId="1463986000" sldId="2134804758"/>
            <ac:grpSpMk id="38" creationId="{D2848E9F-50A7-68C5-4EA4-3F10F4CF2238}"/>
          </ac:grpSpMkLst>
        </pc:grpChg>
        <pc:grpChg chg="del mod">
          <ac:chgData name="Ginny E. Hong" userId="3186733d-03a4-43f3-a21a-2f4d91da616c" providerId="ADAL" clId="{6AD9D503-F2A1-54A1-B091-C46384F339F7}" dt="2026-07-13T22:36:13.587" v="1183" actId="21"/>
          <ac:grpSpMkLst>
            <pc:docMk/>
            <pc:sldMk cId="1463986000" sldId="2134804758"/>
            <ac:grpSpMk id="39" creationId="{A86D42E9-E291-0B8B-F33F-5363F0ABE9B6}"/>
          </ac:grpSpMkLst>
        </pc:grpChg>
        <pc:grpChg chg="del mod">
          <ac:chgData name="Ginny E. Hong" userId="3186733d-03a4-43f3-a21a-2f4d91da616c" providerId="ADAL" clId="{6AD9D503-F2A1-54A1-B091-C46384F339F7}" dt="2026-07-13T22:36:16.292" v="1185" actId="21"/>
          <ac:grpSpMkLst>
            <pc:docMk/>
            <pc:sldMk cId="1463986000" sldId="2134804758"/>
            <ac:grpSpMk id="40" creationId="{EBF3B7E2-D0FA-332B-61F5-72EDA58CA7B3}"/>
          </ac:grpSpMkLst>
        </pc:grpChg>
        <pc:grpChg chg="del mod">
          <ac:chgData name="Ginny E. Hong" userId="3186733d-03a4-43f3-a21a-2f4d91da616c" providerId="ADAL" clId="{6AD9D503-F2A1-54A1-B091-C46384F339F7}" dt="2026-07-13T22:36:19.527" v="1187" actId="21"/>
          <ac:grpSpMkLst>
            <pc:docMk/>
            <pc:sldMk cId="1463986000" sldId="2134804758"/>
            <ac:grpSpMk id="41" creationId="{5089C242-A871-B1B6-7DAC-F0FB6D1A6ECB}"/>
          </ac:grpSpMkLst>
        </pc:grpChg>
        <pc:cxnChg chg="mod">
          <ac:chgData name="Ginny E. Hong" userId="3186733d-03a4-43f3-a21a-2f4d91da616c" providerId="ADAL" clId="{6AD9D503-F2A1-54A1-B091-C46384F339F7}" dt="2026-07-13T18:34:03.139" v="102" actId="962"/>
          <ac:cxnSpMkLst>
            <pc:docMk/>
            <pc:sldMk cId="1463986000" sldId="2134804758"/>
            <ac:cxnSpMk id="2" creationId="{A65849EE-D414-47F5-4F13-02F1C6D8F492}"/>
          </ac:cxnSpMkLst>
        </pc:cxnChg>
      </pc:sldChg>
      <pc:sldChg chg="modSp mod">
        <pc:chgData name="Ginny E. Hong" userId="3186733d-03a4-43f3-a21a-2f4d91da616c" providerId="ADAL" clId="{6AD9D503-F2A1-54A1-B091-C46384F339F7}" dt="2026-07-13T22:37:18.327" v="1207" actId="13244"/>
        <pc:sldMkLst>
          <pc:docMk/>
          <pc:sldMk cId="791842935" sldId="2134804759"/>
        </pc:sldMkLst>
        <pc:spChg chg="mod">
          <ac:chgData name="Ginny E. Hong" userId="3186733d-03a4-43f3-a21a-2f4d91da616c" providerId="ADAL" clId="{6AD9D503-F2A1-54A1-B091-C46384F339F7}" dt="2026-07-13T18:57:04.756" v="407" actId="962"/>
          <ac:spMkLst>
            <pc:docMk/>
            <pc:sldMk cId="791842935" sldId="2134804759"/>
            <ac:spMk id="2" creationId="{A31B429F-2855-3B32-512F-A8CDBA65C30A}"/>
          </ac:spMkLst>
        </pc:spChg>
        <pc:spChg chg="mod">
          <ac:chgData name="Ginny E. Hong" userId="3186733d-03a4-43f3-a21a-2f4d91da616c" providerId="ADAL" clId="{6AD9D503-F2A1-54A1-B091-C46384F339F7}" dt="2026-07-13T18:37:12.775" v="122" actId="790"/>
          <ac:spMkLst>
            <pc:docMk/>
            <pc:sldMk cId="791842935" sldId="2134804759"/>
            <ac:spMk id="3" creationId="{45D64B0D-DD21-8234-3C67-93D659129736}"/>
          </ac:spMkLst>
        </pc:spChg>
        <pc:spChg chg="mod">
          <ac:chgData name="Ginny E. Hong" userId="3186733d-03a4-43f3-a21a-2f4d91da616c" providerId="ADAL" clId="{6AD9D503-F2A1-54A1-B091-C46384F339F7}" dt="2026-07-13T18:37:12.775" v="122" actId="790"/>
          <ac:spMkLst>
            <pc:docMk/>
            <pc:sldMk cId="791842935" sldId="2134804759"/>
            <ac:spMk id="4" creationId="{8874F204-2A73-EF51-F578-878EC32A032E}"/>
          </ac:spMkLst>
        </pc:spChg>
        <pc:spChg chg="mod">
          <ac:chgData name="Ginny E. Hong" userId="3186733d-03a4-43f3-a21a-2f4d91da616c" providerId="ADAL" clId="{6AD9D503-F2A1-54A1-B091-C46384F339F7}" dt="2026-07-13T18:37:12.775" v="122" actId="790"/>
          <ac:spMkLst>
            <pc:docMk/>
            <pc:sldMk cId="791842935" sldId="2134804759"/>
            <ac:spMk id="5" creationId="{8F4B832F-8081-6DDF-5728-53D41BA9889A}"/>
          </ac:spMkLst>
        </pc:spChg>
        <pc:spChg chg="mod">
          <ac:chgData name="Ginny E. Hong" userId="3186733d-03a4-43f3-a21a-2f4d91da616c" providerId="ADAL" clId="{6AD9D503-F2A1-54A1-B091-C46384F339F7}" dt="2026-07-13T18:37:12.775" v="122" actId="790"/>
          <ac:spMkLst>
            <pc:docMk/>
            <pc:sldMk cId="791842935" sldId="2134804759"/>
            <ac:spMk id="6" creationId="{9BCCF83E-88B7-D0E0-484B-06E242171B8C}"/>
          </ac:spMkLst>
        </pc:spChg>
        <pc:spChg chg="mod">
          <ac:chgData name="Ginny E. Hong" userId="3186733d-03a4-43f3-a21a-2f4d91da616c" providerId="ADAL" clId="{6AD9D503-F2A1-54A1-B091-C46384F339F7}" dt="2026-07-13T18:37:12.775" v="122" actId="790"/>
          <ac:spMkLst>
            <pc:docMk/>
            <pc:sldMk cId="791842935" sldId="2134804759"/>
            <ac:spMk id="8" creationId="{B0114E1F-D68E-8B8C-00BA-1737ADC2362D}"/>
          </ac:spMkLst>
        </pc:spChg>
        <pc:spChg chg="mod">
          <ac:chgData name="Ginny E. Hong" userId="3186733d-03a4-43f3-a21a-2f4d91da616c" providerId="ADAL" clId="{6AD9D503-F2A1-54A1-B091-C46384F339F7}" dt="2026-07-13T18:37:12.775" v="122" actId="790"/>
          <ac:spMkLst>
            <pc:docMk/>
            <pc:sldMk cId="791842935" sldId="2134804759"/>
            <ac:spMk id="9" creationId="{20FE0673-1498-4767-D541-6609AE629FCE}"/>
          </ac:spMkLst>
        </pc:spChg>
        <pc:spChg chg="mod">
          <ac:chgData name="Ginny E. Hong" userId="3186733d-03a4-43f3-a21a-2f4d91da616c" providerId="ADAL" clId="{6AD9D503-F2A1-54A1-B091-C46384F339F7}" dt="2026-07-13T18:37:12.775" v="122" actId="790"/>
          <ac:spMkLst>
            <pc:docMk/>
            <pc:sldMk cId="791842935" sldId="2134804759"/>
            <ac:spMk id="10" creationId="{EA433CB6-CC63-6EB2-360F-14A0CDC1F9BF}"/>
          </ac:spMkLst>
        </pc:spChg>
        <pc:spChg chg="mod">
          <ac:chgData name="Ginny E. Hong" userId="3186733d-03a4-43f3-a21a-2f4d91da616c" providerId="ADAL" clId="{6AD9D503-F2A1-54A1-B091-C46384F339F7}" dt="2026-07-13T18:37:12.775" v="122" actId="790"/>
          <ac:spMkLst>
            <pc:docMk/>
            <pc:sldMk cId="791842935" sldId="2134804759"/>
            <ac:spMk id="11" creationId="{8DF8782B-4EB8-3390-2E1B-72980961D97E}"/>
          </ac:spMkLst>
        </pc:spChg>
        <pc:spChg chg="mod">
          <ac:chgData name="Ginny E. Hong" userId="3186733d-03a4-43f3-a21a-2f4d91da616c" providerId="ADAL" clId="{6AD9D503-F2A1-54A1-B091-C46384F339F7}" dt="2026-07-13T22:37:18.327" v="1207" actId="13244"/>
          <ac:spMkLst>
            <pc:docMk/>
            <pc:sldMk cId="791842935" sldId="2134804759"/>
            <ac:spMk id="25" creationId="{F8B126E0-5FC8-84EA-BFED-25168DF0E914}"/>
          </ac:spMkLst>
        </pc:spChg>
        <pc:grpChg chg="mod">
          <ac:chgData name="Ginny E. Hong" userId="3186733d-03a4-43f3-a21a-2f4d91da616c" providerId="ADAL" clId="{6AD9D503-F2A1-54A1-B091-C46384F339F7}" dt="2026-07-13T18:33:33.641" v="67" actId="962"/>
          <ac:grpSpMkLst>
            <pc:docMk/>
            <pc:sldMk cId="791842935" sldId="2134804759"/>
            <ac:grpSpMk id="7" creationId="{F2A404D2-E2CC-FB5E-2D60-31EA8C143757}"/>
          </ac:grpSpMkLst>
        </pc:grpChg>
        <pc:picChg chg="mod">
          <ac:chgData name="Ginny E. Hong" userId="3186733d-03a4-43f3-a21a-2f4d91da616c" providerId="ADAL" clId="{6AD9D503-F2A1-54A1-B091-C46384F339F7}" dt="2026-07-13T22:37:06.065" v="1202" actId="962"/>
          <ac:picMkLst>
            <pc:docMk/>
            <pc:sldMk cId="791842935" sldId="2134804759"/>
            <ac:picMk id="16" creationId="{9BCE5AEC-8964-30FF-46A2-D982801C7B54}"/>
          </ac:picMkLst>
        </pc:picChg>
        <pc:picChg chg="mod">
          <ac:chgData name="Ginny E. Hong" userId="3186733d-03a4-43f3-a21a-2f4d91da616c" providerId="ADAL" clId="{6AD9D503-F2A1-54A1-B091-C46384F339F7}" dt="2026-07-13T22:37:07.522" v="1203" actId="962"/>
          <ac:picMkLst>
            <pc:docMk/>
            <pc:sldMk cId="791842935" sldId="2134804759"/>
            <ac:picMk id="17" creationId="{734ECDB2-5982-B91D-FA57-D067BF43204A}"/>
          </ac:picMkLst>
        </pc:picChg>
        <pc:picChg chg="mod">
          <ac:chgData name="Ginny E. Hong" userId="3186733d-03a4-43f3-a21a-2f4d91da616c" providerId="ADAL" clId="{6AD9D503-F2A1-54A1-B091-C46384F339F7}" dt="2026-07-13T22:37:10.475" v="1205" actId="962"/>
          <ac:picMkLst>
            <pc:docMk/>
            <pc:sldMk cId="791842935" sldId="2134804759"/>
            <ac:picMk id="18" creationId="{C0691358-0EB2-6AE1-520A-18BF28AF0C9C}"/>
          </ac:picMkLst>
        </pc:picChg>
        <pc:picChg chg="mod">
          <ac:chgData name="Ginny E. Hong" userId="3186733d-03a4-43f3-a21a-2f4d91da616c" providerId="ADAL" clId="{6AD9D503-F2A1-54A1-B091-C46384F339F7}" dt="2026-07-13T22:37:09.800" v="1204" actId="962"/>
          <ac:picMkLst>
            <pc:docMk/>
            <pc:sldMk cId="791842935" sldId="2134804759"/>
            <ac:picMk id="19" creationId="{9016CB26-C495-5E26-4D44-1033F23D1218}"/>
          </ac:picMkLst>
        </pc:picChg>
        <pc:picChg chg="mod">
          <ac:chgData name="Ginny E. Hong" userId="3186733d-03a4-43f3-a21a-2f4d91da616c" providerId="ADAL" clId="{6AD9D503-F2A1-54A1-B091-C46384F339F7}" dt="2026-07-13T22:37:12.907" v="1206" actId="962"/>
          <ac:picMkLst>
            <pc:docMk/>
            <pc:sldMk cId="791842935" sldId="2134804759"/>
            <ac:picMk id="20" creationId="{92F26C61-FB44-2A84-1F13-91F34AE837E8}"/>
          </ac:picMkLst>
        </pc:picChg>
        <pc:cxnChg chg="mod">
          <ac:chgData name="Ginny E. Hong" userId="3186733d-03a4-43f3-a21a-2f4d91da616c" providerId="ADAL" clId="{6AD9D503-F2A1-54A1-B091-C46384F339F7}" dt="2026-07-13T18:33:33.643" v="69" actId="962"/>
          <ac:cxnSpMkLst>
            <pc:docMk/>
            <pc:sldMk cId="791842935" sldId="2134804759"/>
            <ac:cxnSpMk id="24" creationId="{D2876299-FDBB-B37A-D0EA-B3D2AD46A51F}"/>
          </ac:cxnSpMkLst>
        </pc:cxnChg>
      </pc:sldChg>
      <pc:sldChg chg="addSp delSp modSp mod">
        <pc:chgData name="Ginny E. Hong" userId="3186733d-03a4-43f3-a21a-2f4d91da616c" providerId="ADAL" clId="{6AD9D503-F2A1-54A1-B091-C46384F339F7}" dt="2026-07-13T19:09:14.711" v="731" actId="962"/>
        <pc:sldMkLst>
          <pc:docMk/>
          <pc:sldMk cId="2297660308" sldId="2134804762"/>
        </pc:sldMkLst>
        <pc:spChg chg="add mod">
          <ac:chgData name="Ginny E. Hong" userId="3186733d-03a4-43f3-a21a-2f4d91da616c" providerId="ADAL" clId="{6AD9D503-F2A1-54A1-B091-C46384F339F7}" dt="2026-07-13T19:09:08.568" v="726" actId="962"/>
          <ac:spMkLst>
            <pc:docMk/>
            <pc:sldMk cId="2297660308" sldId="2134804762"/>
            <ac:spMk id="2" creationId="{8D80DAB8-AACF-FE01-E7DD-F74E056A42A1}"/>
          </ac:spMkLst>
        </pc:spChg>
        <pc:spChg chg="add mod">
          <ac:chgData name="Ginny E. Hong" userId="3186733d-03a4-43f3-a21a-2f4d91da616c" providerId="ADAL" clId="{6AD9D503-F2A1-54A1-B091-C46384F339F7}" dt="2026-07-13T19:09:13.309" v="730"/>
          <ac:spMkLst>
            <pc:docMk/>
            <pc:sldMk cId="2297660308" sldId="2134804762"/>
            <ac:spMk id="3" creationId="{B98D2EF5-BA87-E15A-3D4A-4D5EAE5DE64D}"/>
          </ac:spMkLst>
        </pc:spChg>
        <pc:spChg chg="mod">
          <ac:chgData name="Ginny E. Hong" userId="3186733d-03a4-43f3-a21a-2f4d91da616c" providerId="ADAL" clId="{6AD9D503-F2A1-54A1-B091-C46384F339F7}" dt="2026-07-13T19:09:12.697" v="729" actId="21"/>
          <ac:spMkLst>
            <pc:docMk/>
            <pc:sldMk cId="2297660308" sldId="2134804762"/>
            <ac:spMk id="5" creationId="{00000000-0000-0000-0000-000000000000}"/>
          </ac:spMkLst>
        </pc:spChg>
        <pc:spChg chg="mod">
          <ac:chgData name="Ginny E. Hong" userId="3186733d-03a4-43f3-a21a-2f4d91da616c" providerId="ADAL" clId="{6AD9D503-F2A1-54A1-B091-C46384F339F7}" dt="2026-07-13T19:09:12.697" v="729" actId="21"/>
          <ac:spMkLst>
            <pc:docMk/>
            <pc:sldMk cId="2297660308" sldId="2134804762"/>
            <ac:spMk id="8" creationId="{00000000-0000-0000-0000-000000000000}"/>
          </ac:spMkLst>
        </pc:spChg>
        <pc:spChg chg="mod">
          <ac:chgData name="Ginny E. Hong" userId="3186733d-03a4-43f3-a21a-2f4d91da616c" providerId="ADAL" clId="{6AD9D503-F2A1-54A1-B091-C46384F339F7}" dt="2026-07-13T18:37:12.775" v="122" actId="790"/>
          <ac:spMkLst>
            <pc:docMk/>
            <pc:sldMk cId="2297660308" sldId="2134804762"/>
            <ac:spMk id="9" creationId="{D8227943-964F-63DE-454C-69E30862859C}"/>
          </ac:spMkLst>
        </pc:spChg>
        <pc:spChg chg="mod">
          <ac:chgData name="Ginny E. Hong" userId="3186733d-03a4-43f3-a21a-2f4d91da616c" providerId="ADAL" clId="{6AD9D503-F2A1-54A1-B091-C46384F339F7}" dt="2026-07-13T18:37:12.775" v="122" actId="790"/>
          <ac:spMkLst>
            <pc:docMk/>
            <pc:sldMk cId="2297660308" sldId="2134804762"/>
            <ac:spMk id="10" creationId="{277AF2F7-149D-6D94-102D-D2260756FBD3}"/>
          </ac:spMkLst>
        </pc:spChg>
        <pc:spChg chg="del mod">
          <ac:chgData name="Ginny E. Hong" userId="3186733d-03a4-43f3-a21a-2f4d91da616c" providerId="ADAL" clId="{6AD9D503-F2A1-54A1-B091-C46384F339F7}" dt="2026-07-13T19:09:12.697" v="729" actId="21"/>
          <ac:spMkLst>
            <pc:docMk/>
            <pc:sldMk cId="2297660308" sldId="2134804762"/>
            <ac:spMk id="17" creationId="{EF4ED1DA-6886-01ED-439C-B8D7B806D11D}"/>
          </ac:spMkLst>
        </pc:spChg>
        <pc:grpChg chg="mod">
          <ac:chgData name="Ginny E. Hong" userId="3186733d-03a4-43f3-a21a-2f4d91da616c" providerId="ADAL" clId="{6AD9D503-F2A1-54A1-B091-C46384F339F7}" dt="2026-07-13T19:09:14.711" v="731" actId="962"/>
          <ac:grpSpMkLst>
            <pc:docMk/>
            <pc:sldMk cId="2297660308" sldId="2134804762"/>
            <ac:grpSpMk id="16" creationId="{12DA7602-33A3-984F-6A2F-8A0CF70690A8}"/>
          </ac:grpSpMkLst>
        </pc:grpChg>
        <pc:grpChg chg="del mod">
          <ac:chgData name="Ginny E. Hong" userId="3186733d-03a4-43f3-a21a-2f4d91da616c" providerId="ADAL" clId="{6AD9D503-F2A1-54A1-B091-C46384F339F7}" dt="2026-07-13T19:09:12.697" v="729" actId="21"/>
          <ac:grpSpMkLst>
            <pc:docMk/>
            <pc:sldMk cId="2297660308" sldId="2134804762"/>
            <ac:grpSpMk id="18" creationId="{E1B6D507-9CC3-3BDD-3A42-3D4A5FC811FF}"/>
          </ac:grpSpMkLst>
        </pc:grpChg>
        <pc:cxnChg chg="mod">
          <ac:chgData name="Ginny E. Hong" userId="3186733d-03a4-43f3-a21a-2f4d91da616c" providerId="ADAL" clId="{6AD9D503-F2A1-54A1-B091-C46384F339F7}" dt="2026-07-13T18:34:02.861" v="81" actId="962"/>
          <ac:cxnSpMkLst>
            <pc:docMk/>
            <pc:sldMk cId="2297660308" sldId="2134804762"/>
            <ac:cxnSpMk id="11" creationId="{97767252-8804-EDB1-F595-03613D546DC5}"/>
          </ac:cxnSpMkLst>
        </pc:cxnChg>
      </pc:sldChg>
      <pc:sldChg chg="addSp delSp modSp mod">
        <pc:chgData name="Ginny E. Hong" userId="3186733d-03a4-43f3-a21a-2f4d91da616c" providerId="ADAL" clId="{6AD9D503-F2A1-54A1-B091-C46384F339F7}" dt="2026-07-13T22:23:33.976" v="779" actId="13244"/>
        <pc:sldMkLst>
          <pc:docMk/>
          <pc:sldMk cId="3608965053" sldId="2134804763"/>
        </pc:sldMkLst>
        <pc:spChg chg="mod">
          <ac:chgData name="Ginny E. Hong" userId="3186733d-03a4-43f3-a21a-2f4d91da616c" providerId="ADAL" clId="{6AD9D503-F2A1-54A1-B091-C46384F339F7}" dt="2026-07-13T22:23:33.976" v="779" actId="13244"/>
          <ac:spMkLst>
            <pc:docMk/>
            <pc:sldMk cId="3608965053" sldId="2134804763"/>
            <ac:spMk id="2" creationId="{A152E75A-5572-915A-90AD-2FFF8849C82D}"/>
          </ac:spMkLst>
        </pc:spChg>
        <pc:spChg chg="mod">
          <ac:chgData name="Ginny E. Hong" userId="3186733d-03a4-43f3-a21a-2f4d91da616c" providerId="ADAL" clId="{6AD9D503-F2A1-54A1-B091-C46384F339F7}" dt="2026-07-13T22:23:30.242" v="777" actId="962"/>
          <ac:spMkLst>
            <pc:docMk/>
            <pc:sldMk cId="3608965053" sldId="2134804763"/>
            <ac:spMk id="4" creationId="{036E99D7-8D16-7D2B-2613-6D61DC0043B8}"/>
          </ac:spMkLst>
        </pc:spChg>
        <pc:spChg chg="add del mod">
          <ac:chgData name="Ginny E. Hong" userId="3186733d-03a4-43f3-a21a-2f4d91da616c" providerId="ADAL" clId="{6AD9D503-F2A1-54A1-B091-C46384F339F7}" dt="2026-07-13T18:49:14.471" v="254"/>
          <ac:spMkLst>
            <pc:docMk/>
            <pc:sldMk cId="3608965053" sldId="2134804763"/>
            <ac:spMk id="5" creationId="{F28C9447-9956-70BD-9459-C8604237588D}"/>
          </ac:spMkLst>
        </pc:spChg>
        <pc:spChg chg="mod">
          <ac:chgData name="Ginny E. Hong" userId="3186733d-03a4-43f3-a21a-2f4d91da616c" providerId="ADAL" clId="{6AD9D503-F2A1-54A1-B091-C46384F339F7}" dt="2026-07-13T18:37:12.775" v="122" actId="790"/>
          <ac:spMkLst>
            <pc:docMk/>
            <pc:sldMk cId="3608965053" sldId="2134804763"/>
            <ac:spMk id="6" creationId="{476FE927-FD1B-4CB9-CA30-9E41327733DD}"/>
          </ac:spMkLst>
        </pc:spChg>
        <pc:spChg chg="mod">
          <ac:chgData name="Ginny E. Hong" userId="3186733d-03a4-43f3-a21a-2f4d91da616c" providerId="ADAL" clId="{6AD9D503-F2A1-54A1-B091-C46384F339F7}" dt="2026-07-13T18:37:12.775" v="122" actId="790"/>
          <ac:spMkLst>
            <pc:docMk/>
            <pc:sldMk cId="3608965053" sldId="2134804763"/>
            <ac:spMk id="7" creationId="{5CD35124-8088-F6CF-B26A-EECD0431C6B9}"/>
          </ac:spMkLst>
        </pc:spChg>
        <pc:spChg chg="del mod">
          <ac:chgData name="Ginny E. Hong" userId="3186733d-03a4-43f3-a21a-2f4d91da616c" providerId="ADAL" clId="{6AD9D503-F2A1-54A1-B091-C46384F339F7}" dt="2026-07-13T22:23:09.818" v="761" actId="21"/>
          <ac:spMkLst>
            <pc:docMk/>
            <pc:sldMk cId="3608965053" sldId="2134804763"/>
            <ac:spMk id="9" creationId="{8198F48D-36EE-827F-4FED-94CD5E2B7174}"/>
          </ac:spMkLst>
        </pc:spChg>
        <pc:spChg chg="mod">
          <ac:chgData name="Ginny E. Hong" userId="3186733d-03a4-43f3-a21a-2f4d91da616c" providerId="ADAL" clId="{6AD9D503-F2A1-54A1-B091-C46384F339F7}" dt="2026-07-13T22:23:29.506" v="776" actId="962"/>
          <ac:spMkLst>
            <pc:docMk/>
            <pc:sldMk cId="3608965053" sldId="2134804763"/>
            <ac:spMk id="11" creationId="{F1BA3336-A755-44C1-E8F8-5B1E9C6923A0}"/>
          </ac:spMkLst>
        </pc:spChg>
        <pc:spChg chg="del mod">
          <ac:chgData name="Ginny E. Hong" userId="3186733d-03a4-43f3-a21a-2f4d91da616c" providerId="ADAL" clId="{6AD9D503-F2A1-54A1-B091-C46384F339F7}" dt="2026-07-13T22:23:12.086" v="763" actId="21"/>
          <ac:spMkLst>
            <pc:docMk/>
            <pc:sldMk cId="3608965053" sldId="2134804763"/>
            <ac:spMk id="12" creationId="{70118B04-7DF6-9F92-B1E2-944B1C8FB3F3}"/>
          </ac:spMkLst>
        </pc:spChg>
        <pc:spChg chg="mod">
          <ac:chgData name="Ginny E. Hong" userId="3186733d-03a4-43f3-a21a-2f4d91da616c" providerId="ADAL" clId="{6AD9D503-F2A1-54A1-B091-C46384F339F7}" dt="2026-07-13T22:23:28.058" v="775" actId="962"/>
          <ac:spMkLst>
            <pc:docMk/>
            <pc:sldMk cId="3608965053" sldId="2134804763"/>
            <ac:spMk id="14" creationId="{D6C9292B-73F1-32F6-1A4A-55600A28C8C5}"/>
          </ac:spMkLst>
        </pc:spChg>
        <pc:spChg chg="del mod">
          <ac:chgData name="Ginny E. Hong" userId="3186733d-03a4-43f3-a21a-2f4d91da616c" providerId="ADAL" clId="{6AD9D503-F2A1-54A1-B091-C46384F339F7}" dt="2026-07-13T22:23:14.860" v="765" actId="21"/>
          <ac:spMkLst>
            <pc:docMk/>
            <pc:sldMk cId="3608965053" sldId="2134804763"/>
            <ac:spMk id="15" creationId="{F7909BD8-0C0C-031E-DC65-1337A2ABCC8E}"/>
          </ac:spMkLst>
        </pc:spChg>
        <pc:spChg chg="add del mod">
          <ac:chgData name="Ginny E. Hong" userId="3186733d-03a4-43f3-a21a-2f4d91da616c" providerId="ADAL" clId="{6AD9D503-F2A1-54A1-B091-C46384F339F7}" dt="2026-07-13T22:23:27.395" v="774" actId="962"/>
          <ac:spMkLst>
            <pc:docMk/>
            <pc:sldMk cId="3608965053" sldId="2134804763"/>
            <ac:spMk id="17" creationId="{11D8D21A-4D21-265B-2D3C-E57AF89CDFE3}"/>
          </ac:spMkLst>
        </pc:spChg>
        <pc:spChg chg="del mod">
          <ac:chgData name="Ginny E. Hong" userId="3186733d-03a4-43f3-a21a-2f4d91da616c" providerId="ADAL" clId="{6AD9D503-F2A1-54A1-B091-C46384F339F7}" dt="2026-07-13T22:23:20.983" v="769" actId="21"/>
          <ac:spMkLst>
            <pc:docMk/>
            <pc:sldMk cId="3608965053" sldId="2134804763"/>
            <ac:spMk id="18" creationId="{97175ADA-DAD5-5111-8675-48E4190FE741}"/>
          </ac:spMkLst>
        </pc:spChg>
        <pc:spChg chg="mod">
          <ac:chgData name="Ginny E. Hong" userId="3186733d-03a4-43f3-a21a-2f4d91da616c" providerId="ADAL" clId="{6AD9D503-F2A1-54A1-B091-C46384F339F7}" dt="2026-07-13T22:23:30.959" v="778" actId="962"/>
          <ac:spMkLst>
            <pc:docMk/>
            <pc:sldMk cId="3608965053" sldId="2134804763"/>
            <ac:spMk id="21" creationId="{D19B079F-418D-376D-64D4-A51278B731C8}"/>
          </ac:spMkLst>
        </pc:spChg>
        <pc:spChg chg="del mod">
          <ac:chgData name="Ginny E. Hong" userId="3186733d-03a4-43f3-a21a-2f4d91da616c" providerId="ADAL" clId="{6AD9D503-F2A1-54A1-B091-C46384F339F7}" dt="2026-07-13T22:23:06.462" v="759" actId="21"/>
          <ac:spMkLst>
            <pc:docMk/>
            <pc:sldMk cId="3608965053" sldId="2134804763"/>
            <ac:spMk id="22" creationId="{F41441E3-6CAF-0F7B-A9AB-9051743A63B1}"/>
          </ac:spMkLst>
        </pc:spChg>
        <pc:spChg chg="mod">
          <ac:chgData name="Ginny E. Hong" userId="3186733d-03a4-43f3-a21a-2f4d91da616c" providerId="ADAL" clId="{6AD9D503-F2A1-54A1-B091-C46384F339F7}" dt="2026-07-13T22:23:26.799" v="773" actId="962"/>
          <ac:spMkLst>
            <pc:docMk/>
            <pc:sldMk cId="3608965053" sldId="2134804763"/>
            <ac:spMk id="23" creationId="{451F48D7-A696-9C70-A8E6-A0C07D778795}"/>
          </ac:spMkLst>
        </pc:spChg>
        <pc:spChg chg="del mod">
          <ac:chgData name="Ginny E. Hong" userId="3186733d-03a4-43f3-a21a-2f4d91da616c" providerId="ADAL" clId="{6AD9D503-F2A1-54A1-B091-C46384F339F7}" dt="2026-07-13T22:23:23.698" v="771" actId="21"/>
          <ac:spMkLst>
            <pc:docMk/>
            <pc:sldMk cId="3608965053" sldId="2134804763"/>
            <ac:spMk id="24" creationId="{59E285D6-0679-45F3-5815-BA1A4CC303BD}"/>
          </ac:spMkLst>
        </pc:spChg>
        <pc:spChg chg="add mod">
          <ac:chgData name="Ginny E. Hong" userId="3186733d-03a4-43f3-a21a-2f4d91da616c" providerId="ADAL" clId="{6AD9D503-F2A1-54A1-B091-C46384F339F7}" dt="2026-07-13T22:22:59.679" v="758" actId="962"/>
          <ac:spMkLst>
            <pc:docMk/>
            <pc:sldMk cId="3608965053" sldId="2134804763"/>
            <ac:spMk id="25" creationId="{42F7A612-FB29-E380-6DB5-1596E6B7D7E8}"/>
          </ac:spMkLst>
        </pc:spChg>
        <pc:spChg chg="add mod">
          <ac:chgData name="Ginny E. Hong" userId="3186733d-03a4-43f3-a21a-2f4d91da616c" providerId="ADAL" clId="{6AD9D503-F2A1-54A1-B091-C46384F339F7}" dt="2026-07-13T22:23:07.257" v="760"/>
          <ac:spMkLst>
            <pc:docMk/>
            <pc:sldMk cId="3608965053" sldId="2134804763"/>
            <ac:spMk id="26" creationId="{776BDADE-31E9-B1EE-CBFF-2E9EA7CDC8B6}"/>
          </ac:spMkLst>
        </pc:spChg>
        <pc:spChg chg="add mod">
          <ac:chgData name="Ginny E. Hong" userId="3186733d-03a4-43f3-a21a-2f4d91da616c" providerId="ADAL" clId="{6AD9D503-F2A1-54A1-B091-C46384F339F7}" dt="2026-07-13T22:23:10.249" v="762"/>
          <ac:spMkLst>
            <pc:docMk/>
            <pc:sldMk cId="3608965053" sldId="2134804763"/>
            <ac:spMk id="27" creationId="{8C4BEFE1-6CCD-6A8A-6822-A5EFBCD95623}"/>
          </ac:spMkLst>
        </pc:spChg>
        <pc:spChg chg="add mod">
          <ac:chgData name="Ginny E. Hong" userId="3186733d-03a4-43f3-a21a-2f4d91da616c" providerId="ADAL" clId="{6AD9D503-F2A1-54A1-B091-C46384F339F7}" dt="2026-07-13T22:23:12.700" v="764"/>
          <ac:spMkLst>
            <pc:docMk/>
            <pc:sldMk cId="3608965053" sldId="2134804763"/>
            <ac:spMk id="28" creationId="{2B9C88C9-A56B-F76B-C513-4F364C0F455B}"/>
          </ac:spMkLst>
        </pc:spChg>
        <pc:spChg chg="add mod">
          <ac:chgData name="Ginny E. Hong" userId="3186733d-03a4-43f3-a21a-2f4d91da616c" providerId="ADAL" clId="{6AD9D503-F2A1-54A1-B091-C46384F339F7}" dt="2026-07-13T22:23:15.433" v="766"/>
          <ac:spMkLst>
            <pc:docMk/>
            <pc:sldMk cId="3608965053" sldId="2134804763"/>
            <ac:spMk id="29" creationId="{231968FE-A64E-8FE7-6B34-2F3727AB1EA8}"/>
          </ac:spMkLst>
        </pc:spChg>
        <pc:spChg chg="add mod">
          <ac:chgData name="Ginny E. Hong" userId="3186733d-03a4-43f3-a21a-2f4d91da616c" providerId="ADAL" clId="{6AD9D503-F2A1-54A1-B091-C46384F339F7}" dt="2026-07-13T22:23:21.620" v="770"/>
          <ac:spMkLst>
            <pc:docMk/>
            <pc:sldMk cId="3608965053" sldId="2134804763"/>
            <ac:spMk id="30" creationId="{1F6F1DFA-15EF-98F0-C57E-C8A9939B44CF}"/>
          </ac:spMkLst>
        </pc:spChg>
        <pc:spChg chg="add mod">
          <ac:chgData name="Ginny E. Hong" userId="3186733d-03a4-43f3-a21a-2f4d91da616c" providerId="ADAL" clId="{6AD9D503-F2A1-54A1-B091-C46384F339F7}" dt="2026-07-13T22:23:24.251" v="772"/>
          <ac:spMkLst>
            <pc:docMk/>
            <pc:sldMk cId="3608965053" sldId="2134804763"/>
            <ac:spMk id="31" creationId="{D580140E-538C-BB20-FAA6-CE42EB3E7206}"/>
          </ac:spMkLst>
        </pc:spChg>
        <pc:grpChg chg="del mod">
          <ac:chgData name="Ginny E. Hong" userId="3186733d-03a4-43f3-a21a-2f4d91da616c" providerId="ADAL" clId="{6AD9D503-F2A1-54A1-B091-C46384F339F7}" dt="2026-07-13T22:23:09.818" v="761" actId="21"/>
          <ac:grpSpMkLst>
            <pc:docMk/>
            <pc:sldMk cId="3608965053" sldId="2134804763"/>
            <ac:grpSpMk id="3" creationId="{74076866-51D0-6FCA-CF10-B371CB8F1E0C}"/>
          </ac:grpSpMkLst>
        </pc:grpChg>
        <pc:grpChg chg="del mod">
          <ac:chgData name="Ginny E. Hong" userId="3186733d-03a4-43f3-a21a-2f4d91da616c" providerId="ADAL" clId="{6AD9D503-F2A1-54A1-B091-C46384F339F7}" dt="2026-07-13T22:23:12.086" v="763" actId="21"/>
          <ac:grpSpMkLst>
            <pc:docMk/>
            <pc:sldMk cId="3608965053" sldId="2134804763"/>
            <ac:grpSpMk id="10" creationId="{8E419C43-842F-5361-197B-DBF39C12A00E}"/>
          </ac:grpSpMkLst>
        </pc:grpChg>
        <pc:grpChg chg="del mod">
          <ac:chgData name="Ginny E. Hong" userId="3186733d-03a4-43f3-a21a-2f4d91da616c" providerId="ADAL" clId="{6AD9D503-F2A1-54A1-B091-C46384F339F7}" dt="2026-07-13T22:23:14.860" v="765" actId="21"/>
          <ac:grpSpMkLst>
            <pc:docMk/>
            <pc:sldMk cId="3608965053" sldId="2134804763"/>
            <ac:grpSpMk id="13" creationId="{C375F8E8-D55E-37B6-8946-7CC38FB36F8D}"/>
          </ac:grpSpMkLst>
        </pc:grpChg>
        <pc:grpChg chg="add del mod">
          <ac:chgData name="Ginny E. Hong" userId="3186733d-03a4-43f3-a21a-2f4d91da616c" providerId="ADAL" clId="{6AD9D503-F2A1-54A1-B091-C46384F339F7}" dt="2026-07-13T22:23:20.983" v="769" actId="21"/>
          <ac:grpSpMkLst>
            <pc:docMk/>
            <pc:sldMk cId="3608965053" sldId="2134804763"/>
            <ac:grpSpMk id="16" creationId="{622BF958-E585-EAE5-69B5-72BE63E8AA52}"/>
          </ac:grpSpMkLst>
        </pc:grpChg>
        <pc:grpChg chg="del mod">
          <ac:chgData name="Ginny E. Hong" userId="3186733d-03a4-43f3-a21a-2f4d91da616c" providerId="ADAL" clId="{6AD9D503-F2A1-54A1-B091-C46384F339F7}" dt="2026-07-13T22:23:23.698" v="771" actId="21"/>
          <ac:grpSpMkLst>
            <pc:docMk/>
            <pc:sldMk cId="3608965053" sldId="2134804763"/>
            <ac:grpSpMk id="19" creationId="{75D94168-B90C-AA47-B120-583BBF86357A}"/>
          </ac:grpSpMkLst>
        </pc:grpChg>
        <pc:grpChg chg="del mod">
          <ac:chgData name="Ginny E. Hong" userId="3186733d-03a4-43f3-a21a-2f4d91da616c" providerId="ADAL" clId="{6AD9D503-F2A1-54A1-B091-C46384F339F7}" dt="2026-07-13T22:23:06.462" v="759" actId="21"/>
          <ac:grpSpMkLst>
            <pc:docMk/>
            <pc:sldMk cId="3608965053" sldId="2134804763"/>
            <ac:grpSpMk id="20" creationId="{877C43E0-EF81-2ABB-50D2-828484D5D26A}"/>
          </ac:grpSpMkLst>
        </pc:grpChg>
        <pc:cxnChg chg="mod">
          <ac:chgData name="Ginny E. Hong" userId="3186733d-03a4-43f3-a21a-2f4d91da616c" providerId="ADAL" clId="{6AD9D503-F2A1-54A1-B091-C46384F339F7}" dt="2026-07-13T18:34:36.864" v="110" actId="962"/>
          <ac:cxnSpMkLst>
            <pc:docMk/>
            <pc:sldMk cId="3608965053" sldId="2134804763"/>
            <ac:cxnSpMk id="8" creationId="{2B4731C0-8450-B97F-04FA-C2561FE108B0}"/>
          </ac:cxnSpMkLst>
        </pc:cxnChg>
      </pc:sldChg>
      <pc:sldChg chg="addSp delSp modSp mod">
        <pc:chgData name="Ginny E. Hong" userId="3186733d-03a4-43f3-a21a-2f4d91da616c" providerId="ADAL" clId="{6AD9D503-F2A1-54A1-B091-C46384F339F7}" dt="2026-07-13T22:37:26.873" v="1210" actId="962"/>
        <pc:sldMkLst>
          <pc:docMk/>
          <pc:sldMk cId="1895461136" sldId="2134804765"/>
        </pc:sldMkLst>
        <pc:spChg chg="add mod">
          <ac:chgData name="Ginny E. Hong" userId="3186733d-03a4-43f3-a21a-2f4d91da616c" providerId="ADAL" clId="{6AD9D503-F2A1-54A1-B091-C46384F339F7}" dt="2026-07-13T22:37:25.350" v="1209"/>
          <ac:spMkLst>
            <pc:docMk/>
            <pc:sldMk cId="1895461136" sldId="2134804765"/>
            <ac:spMk id="2" creationId="{8CD9C3D4-5565-F744-3AE8-277AF91E200C}"/>
          </ac:spMkLst>
        </pc:spChg>
        <pc:spChg chg="del mod">
          <ac:chgData name="Ginny E. Hong" userId="3186733d-03a4-43f3-a21a-2f4d91da616c" providerId="ADAL" clId="{6AD9D503-F2A1-54A1-B091-C46384F339F7}" dt="2026-07-13T22:37:24.960" v="1208" actId="21"/>
          <ac:spMkLst>
            <pc:docMk/>
            <pc:sldMk cId="1895461136" sldId="2134804765"/>
            <ac:spMk id="8" creationId="{ACDB5357-D517-6785-065D-776F5A5D5A99}"/>
          </ac:spMkLst>
        </pc:spChg>
        <pc:spChg chg="mod">
          <ac:chgData name="Ginny E. Hong" userId="3186733d-03a4-43f3-a21a-2f4d91da616c" providerId="ADAL" clId="{6AD9D503-F2A1-54A1-B091-C46384F339F7}" dt="2026-07-13T22:37:24.960" v="1208" actId="21"/>
          <ac:spMkLst>
            <pc:docMk/>
            <pc:sldMk cId="1895461136" sldId="2134804765"/>
            <ac:spMk id="9" creationId="{13CAB96C-B2D6-5391-1BE2-C8C319CABA36}"/>
          </ac:spMkLst>
        </pc:spChg>
        <pc:spChg chg="mod">
          <ac:chgData name="Ginny E. Hong" userId="3186733d-03a4-43f3-a21a-2f4d91da616c" providerId="ADAL" clId="{6AD9D503-F2A1-54A1-B091-C46384F339F7}" dt="2026-07-13T22:37:24.960" v="1208" actId="21"/>
          <ac:spMkLst>
            <pc:docMk/>
            <pc:sldMk cId="1895461136" sldId="2134804765"/>
            <ac:spMk id="10" creationId="{3C462B55-A6A7-0AF4-BAE9-16DE6D4AC920}"/>
          </ac:spMkLst>
        </pc:spChg>
        <pc:spChg chg="mod">
          <ac:chgData name="Ginny E. Hong" userId="3186733d-03a4-43f3-a21a-2f4d91da616c" providerId="ADAL" clId="{6AD9D503-F2A1-54A1-B091-C46384F339F7}" dt="2026-07-13T18:52:34.437" v="351" actId="33553"/>
          <ac:spMkLst>
            <pc:docMk/>
            <pc:sldMk cId="1895461136" sldId="2134804765"/>
            <ac:spMk id="12" creationId="{156D9EAB-A722-5421-BE69-DB9C87A2C1A6}"/>
          </ac:spMkLst>
        </pc:spChg>
        <pc:grpChg chg="mod">
          <ac:chgData name="Ginny E. Hong" userId="3186733d-03a4-43f3-a21a-2f4d91da616c" providerId="ADAL" clId="{6AD9D503-F2A1-54A1-B091-C46384F339F7}" dt="2026-07-13T22:37:24.960" v="1208" actId="21"/>
          <ac:grpSpMkLst>
            <pc:docMk/>
            <pc:sldMk cId="1895461136" sldId="2134804765"/>
            <ac:grpSpMk id="7" creationId="{828BAF71-3AAA-CF10-4929-48B60583AD5E}"/>
          </ac:grpSpMkLst>
        </pc:grpChg>
        <pc:grpChg chg="del mod">
          <ac:chgData name="Ginny E. Hong" userId="3186733d-03a4-43f3-a21a-2f4d91da616c" providerId="ADAL" clId="{6AD9D503-F2A1-54A1-B091-C46384F339F7}" dt="2026-07-13T22:37:24.960" v="1208" actId="21"/>
          <ac:grpSpMkLst>
            <pc:docMk/>
            <pc:sldMk cId="1895461136" sldId="2134804765"/>
            <ac:grpSpMk id="13" creationId="{BDF92B83-76D8-5A60-A2E8-8239077116E6}"/>
          </ac:grpSpMkLst>
        </pc:grpChg>
        <pc:picChg chg="mod">
          <ac:chgData name="Ginny E. Hong" userId="3186733d-03a4-43f3-a21a-2f4d91da616c" providerId="ADAL" clId="{6AD9D503-F2A1-54A1-B091-C46384F339F7}" dt="2026-07-13T22:37:26.873" v="1210" actId="962"/>
          <ac:picMkLst>
            <pc:docMk/>
            <pc:sldMk cId="1895461136" sldId="2134804765"/>
            <ac:picMk id="15" creationId="{095B21C8-6F95-5BFB-51EF-0EA0A243275A}"/>
          </ac:picMkLst>
        </pc:picChg>
        <pc:cxnChg chg="mod">
          <ac:chgData name="Ginny E. Hong" userId="3186733d-03a4-43f3-a21a-2f4d91da616c" providerId="ADAL" clId="{6AD9D503-F2A1-54A1-B091-C46384F339F7}" dt="2026-07-13T18:33:33.659" v="71" actId="962"/>
          <ac:cxnSpMkLst>
            <pc:docMk/>
            <pc:sldMk cId="1895461136" sldId="2134804765"/>
            <ac:cxnSpMk id="11" creationId="{882968B3-5077-037D-2EA2-51723C44E50A}"/>
          </ac:cxnSpMkLst>
        </pc:cxnChg>
      </pc:sldChg>
      <pc:sldChg chg="addSp modSp mod">
        <pc:chgData name="Ginny E. Hong" userId="3186733d-03a4-43f3-a21a-2f4d91da616c" providerId="ADAL" clId="{6AD9D503-F2A1-54A1-B091-C46384F339F7}" dt="2026-07-13T18:58:08.451" v="418" actId="962"/>
        <pc:sldMkLst>
          <pc:docMk/>
          <pc:sldMk cId="3816644772" sldId="2134804766"/>
        </pc:sldMkLst>
        <pc:spChg chg="mod">
          <ac:chgData name="Ginny E. Hong" userId="3186733d-03a4-43f3-a21a-2f4d91da616c" providerId="ADAL" clId="{6AD9D503-F2A1-54A1-B091-C46384F339F7}" dt="2026-07-13T18:38:58.729" v="127" actId="120"/>
          <ac:spMkLst>
            <pc:docMk/>
            <pc:sldMk cId="3816644772" sldId="2134804766"/>
            <ac:spMk id="2" creationId="{06837659-9055-E31D-C57D-A0D694ED07CD}"/>
          </ac:spMkLst>
        </pc:spChg>
        <pc:spChg chg="mod">
          <ac:chgData name="Ginny E. Hong" userId="3186733d-03a4-43f3-a21a-2f4d91da616c" providerId="ADAL" clId="{6AD9D503-F2A1-54A1-B091-C46384F339F7}" dt="2026-07-13T18:58:02.058" v="415" actId="13244"/>
          <ac:spMkLst>
            <pc:docMk/>
            <pc:sldMk cId="3816644772" sldId="2134804766"/>
            <ac:spMk id="3" creationId="{903B17C3-5849-9295-0C32-1F27EB0EF0F5}"/>
          </ac:spMkLst>
        </pc:spChg>
        <pc:spChg chg="mod">
          <ac:chgData name="Ginny E. Hong" userId="3186733d-03a4-43f3-a21a-2f4d91da616c" providerId="ADAL" clId="{6AD9D503-F2A1-54A1-B091-C46384F339F7}" dt="2026-07-13T18:58:03.928" v="416" actId="13244"/>
          <ac:spMkLst>
            <pc:docMk/>
            <pc:sldMk cId="3816644772" sldId="2134804766"/>
            <ac:spMk id="4" creationId="{37915CC3-27DB-EBC9-07A0-32DEDC556C04}"/>
          </ac:spMkLst>
        </pc:spChg>
        <pc:spChg chg="add mod">
          <ac:chgData name="Ginny E. Hong" userId="3186733d-03a4-43f3-a21a-2f4d91da616c" providerId="ADAL" clId="{6AD9D503-F2A1-54A1-B091-C46384F339F7}" dt="2026-07-13T18:58:08.451" v="418" actId="962"/>
          <ac:spMkLst>
            <pc:docMk/>
            <pc:sldMk cId="3816644772" sldId="2134804766"/>
            <ac:spMk id="6" creationId="{2C0C225C-2A62-68ED-74D6-5EA0DD17CD28}"/>
          </ac:spMkLst>
        </pc:spChg>
        <pc:cxnChg chg="mod">
          <ac:chgData name="Ginny E. Hong" userId="3186733d-03a4-43f3-a21a-2f4d91da616c" providerId="ADAL" clId="{6AD9D503-F2A1-54A1-B091-C46384F339F7}" dt="2026-07-13T18:33:33.315" v="17" actId="962"/>
          <ac:cxnSpMkLst>
            <pc:docMk/>
            <pc:sldMk cId="3816644772" sldId="2134804766"/>
            <ac:cxnSpMk id="5" creationId="{03370634-0301-6B2A-30D8-841ABEE7DEFC}"/>
          </ac:cxnSpMkLst>
        </pc:cxnChg>
      </pc:sldChg>
      <pc:sldMasterChg chg="modSldLayout">
        <pc:chgData name="Ginny E. Hong" userId="3186733d-03a4-43f3-a21a-2f4d91da616c" providerId="ADAL" clId="{6AD9D503-F2A1-54A1-B091-C46384F339F7}" dt="2026-07-13T18:38:04.329" v="124" actId="1076"/>
        <pc:sldMasterMkLst>
          <pc:docMk/>
          <pc:sldMasterMk cId="1287423877" sldId="2147483704"/>
        </pc:sldMasterMkLst>
        <pc:sldLayoutChg chg="modSp mod">
          <pc:chgData name="Ginny E. Hong" userId="3186733d-03a4-43f3-a21a-2f4d91da616c" providerId="ADAL" clId="{6AD9D503-F2A1-54A1-B091-C46384F339F7}" dt="2026-07-13T18:38:04.329" v="124" actId="1076"/>
          <pc:sldLayoutMkLst>
            <pc:docMk/>
            <pc:sldMasterMk cId="1287423877" sldId="2147483704"/>
            <pc:sldLayoutMk cId="2425774081" sldId="2147483754"/>
          </pc:sldLayoutMkLst>
          <pc:picChg chg="mod">
            <ac:chgData name="Ginny E. Hong" userId="3186733d-03a4-43f3-a21a-2f4d91da616c" providerId="ADAL" clId="{6AD9D503-F2A1-54A1-B091-C46384F339F7}" dt="2026-07-13T18:38:04.329" v="124" actId="1076"/>
            <ac:picMkLst>
              <pc:docMk/>
              <pc:sldMasterMk cId="1287423877" sldId="2147483704"/>
              <pc:sldLayoutMk cId="2425774081" sldId="2147483754"/>
              <ac:picMk id="3" creationId="{A10DB42B-E66E-9438-A9C5-007899C7A966}"/>
            </ac:picMkLst>
          </pc:picChg>
        </pc:sldLayoutChg>
      </pc:sldMasterChg>
      <pc:sldMasterChg chg="modSldLayout">
        <pc:chgData name="Ginny E. Hong" userId="3186733d-03a4-43f3-a21a-2f4d91da616c" providerId="ADAL" clId="{6AD9D503-F2A1-54A1-B091-C46384F339F7}" dt="2026-07-13T18:45:51.727" v="195" actId="790"/>
        <pc:sldMasterMkLst>
          <pc:docMk/>
          <pc:sldMasterMk cId="2115627932" sldId="2147483749"/>
        </pc:sldMasterMkLst>
        <pc:sldLayoutChg chg="modSp mod">
          <pc:chgData name="Ginny E. Hong" userId="3186733d-03a4-43f3-a21a-2f4d91da616c" providerId="ADAL" clId="{6AD9D503-F2A1-54A1-B091-C46384F339F7}" dt="2026-07-13T18:45:51.727" v="195" actId="790"/>
          <pc:sldLayoutMkLst>
            <pc:docMk/>
            <pc:sldMasterMk cId="2115627932" sldId="2147483749"/>
            <pc:sldLayoutMk cId="672716344" sldId="2147483753"/>
          </pc:sldLayoutMkLst>
          <pc:spChg chg="mod">
            <ac:chgData name="Ginny E. Hong" userId="3186733d-03a4-43f3-a21a-2f4d91da616c" providerId="ADAL" clId="{6AD9D503-F2A1-54A1-B091-C46384F339F7}" dt="2026-07-13T18:45:51.727" v="195" actId="790"/>
            <ac:spMkLst>
              <pc:docMk/>
              <pc:sldMasterMk cId="2115627932" sldId="2147483749"/>
              <pc:sldLayoutMk cId="672716344" sldId="2147483753"/>
              <ac:spMk id="5" creationId="{7DDE2AB5-1721-7B09-6EF5-8C97298B324E}"/>
            </ac:spMkLst>
          </pc:spChg>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E283DE-42DE-4640-9E28-798D38A21C1D}" type="doc">
      <dgm:prSet loTypeId="urn:microsoft.com/office/officeart/2005/8/layout/hList1" loCatId="list" qsTypeId="urn:microsoft.com/office/officeart/2005/8/quickstyle/simple1" qsCatId="simple" csTypeId="urn:microsoft.com/office/officeart/2005/8/colors/accent6_2" csCatId="accent6" phldr="1"/>
      <dgm:spPr/>
      <dgm:t>
        <a:bodyPr/>
        <a:lstStyle/>
        <a:p>
          <a:endParaRPr lang="es-PR"/>
        </a:p>
      </dgm:t>
    </dgm:pt>
    <dgm:pt modelId="{872A5D95-A0DF-4671-B691-47C13D2DC726}">
      <dgm:prSet custT="1"/>
      <dgm:spPr>
        <a:solidFill>
          <a:srgbClr val="469729"/>
        </a:solidFill>
        <a:ln>
          <a:solidFill>
            <a:srgbClr val="469729"/>
          </a:solidFill>
        </a:ln>
        <a:effectLst>
          <a:outerShdw blurRad="50800" dist="38100" dir="5400000" algn="t" rotWithShape="0">
            <a:prstClr val="black">
              <a:alpha val="40000"/>
            </a:prstClr>
          </a:outerShdw>
        </a:effectLst>
      </dgm:spPr>
      <dgm:t>
        <a:bodyPr/>
        <a:lstStyle/>
        <a:p>
          <a:pPr algn="ctr"/>
          <a:r>
            <a:rPr lang="en-US" sz="1800" b="1" noProof="0" dirty="0">
              <a:solidFill>
                <a:schemeClr val="bg1"/>
              </a:solidFill>
              <a:effectLst>
                <a:outerShdw blurRad="38100" dist="38100" dir="2700000" algn="tl">
                  <a:srgbClr val="000000">
                    <a:alpha val="43137"/>
                  </a:srgbClr>
                </a:outerShdw>
              </a:effectLst>
              <a:latin typeface="Gill Sans MT" panose="020B0502020104020203" pitchFamily="34" charset="0"/>
            </a:rPr>
            <a:t>Complex ICT</a:t>
          </a:r>
        </a:p>
      </dgm:t>
      <dgm:extLst>
        <a:ext uri="{E40237B7-FDA0-4F09-8148-C483321AD2D9}">
          <dgm14:cNvPr xmlns:dgm14="http://schemas.microsoft.com/office/drawing/2010/diagram" id="0" name="" descr="Alternative ICT&#10;•This alternative ICT is composed of an MCS physician and a care manager. &#10;•If for any reason the member and the PCP cannot meet to discuss the ICP, then the alternate ICT will meet on behalf of the PCP and the member. &#10;•The alternative ICT may discuss in the meeting the member’s ICP.&#10;Complex ICT&#10;•In consideration of members identified with the most complex care coordination and who participate in Complex Care Management, works in collaboration with other key participants.&#10;•The participants interact through group discussions, as needed, to address the needs of the most challenging cases.&#10;•These cases are referred by care managers, behavioral health coordinators, PCPs, or other participants in the Complex Care Management Team.&#10;"/>
        </a:ext>
      </dgm:extLst>
    </dgm:pt>
    <dgm:pt modelId="{76DEEE3D-0317-40AA-9D35-33E3787DD1C3}" type="parTrans" cxnId="{15C89DEF-54B8-4443-AAAA-75B699AA1DD9}">
      <dgm:prSet/>
      <dgm:spPr/>
      <dgm:t>
        <a:bodyPr/>
        <a:lstStyle/>
        <a:p>
          <a:pPr algn="l"/>
          <a:endParaRPr lang="es-PR" sz="1600">
            <a:latin typeface="Gill Sans MT" panose="020B0502020104020203" pitchFamily="34" charset="0"/>
          </a:endParaRPr>
        </a:p>
      </dgm:t>
    </dgm:pt>
    <dgm:pt modelId="{0A9932FC-6C49-44D7-8010-E5C2CD4E9D91}" type="sibTrans" cxnId="{15C89DEF-54B8-4443-AAAA-75B699AA1DD9}">
      <dgm:prSet/>
      <dgm:spPr/>
      <dgm:t>
        <a:bodyPr/>
        <a:lstStyle/>
        <a:p>
          <a:pPr algn="l"/>
          <a:endParaRPr lang="es-PR" sz="1600">
            <a:latin typeface="Gill Sans MT" panose="020B0502020104020203" pitchFamily="34" charset="0"/>
          </a:endParaRPr>
        </a:p>
      </dgm:t>
    </dgm:pt>
    <dgm:pt modelId="{B32A944D-18AE-4FFD-97D3-907F2C0058EC}">
      <dgm:prSet custT="1"/>
      <dgm:spPr>
        <a:noFill/>
        <a:ln>
          <a:noFill/>
        </a:ln>
      </dgm:spPr>
      <dgm:t>
        <a:bodyPr/>
        <a:lstStyle/>
        <a:p>
          <a:pPr algn="l">
            <a:buClr>
              <a:srgbClr val="00A261"/>
            </a:buClr>
          </a:pPr>
          <a:r>
            <a:rPr lang="en-US" sz="1800" noProof="0" dirty="0">
              <a:solidFill>
                <a:prstClr val="black">
                  <a:hueOff val="0"/>
                  <a:satOff val="0"/>
                  <a:lumOff val="0"/>
                  <a:alphaOff val="0"/>
                </a:prstClr>
              </a:solidFill>
              <a:latin typeface="Gill Sans MT" panose="020B0502020104020203" pitchFamily="34" charset="0"/>
              <a:ea typeface="+mn-ea"/>
              <a:cs typeface="+mn-cs"/>
            </a:rPr>
            <a:t>This alternative ICT is composed of an MCS physician and a care manager. </a:t>
          </a:r>
          <a:endParaRPr lang="en-US" sz="1800" noProof="0" dirty="0">
            <a:latin typeface="Gill Sans MT" panose="020B0502020104020203" pitchFamily="34" charset="0"/>
          </a:endParaRPr>
        </a:p>
      </dgm:t>
      <dgm:extLst>
        <a:ext uri="{E40237B7-FDA0-4F09-8148-C483321AD2D9}">
          <dgm14:cNvPr xmlns:dgm14="http://schemas.microsoft.com/office/drawing/2010/diagram" id="0" name="" descr="Alternative ICT&#10;•This alternative ICT is composed of an MCS physician and a care manager. &#10;•If for any reason the member and the PCP cannot meet to discuss the ICP, then the alternate ICT will meet on behalf of the PCP and the member. &#10;•The alternative ICT may discuss in the meeting the member’s ICP.&#10;Complex ICT&#10;•In consideration of members identified with the most complex care coordination and who participate in Complex Care Management, works in collaboration with other key participants.&#10;•The participants interact through group discussions, as needed, to address the needs of the most challenging cases.&#10;•These cases are referred by care managers, behavioral health coordinators, PCPs, or other participants in the Complex Care Management Team.&#10;"/>
        </a:ext>
      </dgm:extLst>
    </dgm:pt>
    <dgm:pt modelId="{1788AC44-4C55-4AB5-B0D2-48370D6049B8}" type="parTrans" cxnId="{60088ED4-75A6-4075-A031-F290809D1CE8}">
      <dgm:prSet/>
      <dgm:spPr/>
      <dgm:t>
        <a:bodyPr/>
        <a:lstStyle/>
        <a:p>
          <a:pPr algn="l"/>
          <a:endParaRPr lang="en-US"/>
        </a:p>
      </dgm:t>
    </dgm:pt>
    <dgm:pt modelId="{0B250194-2B62-4E70-B8B4-6C063B791395}" type="sibTrans" cxnId="{60088ED4-75A6-4075-A031-F290809D1CE8}">
      <dgm:prSet/>
      <dgm:spPr/>
      <dgm:t>
        <a:bodyPr/>
        <a:lstStyle/>
        <a:p>
          <a:pPr algn="l"/>
          <a:endParaRPr lang="en-US"/>
        </a:p>
      </dgm:t>
    </dgm:pt>
    <dgm:pt modelId="{068CAE41-078C-4BE7-9910-2C59F488812F}">
      <dgm:prSet custT="1"/>
      <dgm:spPr>
        <a:noFill/>
        <a:ln>
          <a:noFill/>
        </a:ln>
      </dgm:spPr>
      <dgm:t>
        <a:bodyPr/>
        <a:lstStyle/>
        <a:p>
          <a:pPr algn="l">
            <a:buClr>
              <a:srgbClr val="00A261"/>
            </a:buClr>
          </a:pPr>
          <a:r>
            <a:rPr lang="en-US" sz="1800" noProof="0" dirty="0">
              <a:latin typeface="Gill Sans MT" panose="020B0502020104020203" pitchFamily="34" charset="0"/>
            </a:rPr>
            <a:t>In consideration of members identified with the most complex care coordination and who participate in Complex Care Management, works in collaboration with other key participants.</a:t>
          </a:r>
          <a:endParaRPr lang="en-US" sz="1800" noProof="0" dirty="0">
            <a:solidFill>
              <a:schemeClr val="tx1"/>
            </a:solidFill>
            <a:latin typeface="Gill Sans MT" panose="020B0502020104020203" pitchFamily="34" charset="0"/>
          </a:endParaRPr>
        </a:p>
      </dgm:t>
      <dgm:extLst>
        <a:ext uri="{E40237B7-FDA0-4F09-8148-C483321AD2D9}">
          <dgm14:cNvPr xmlns:dgm14="http://schemas.microsoft.com/office/drawing/2010/diagram" id="0" name="" descr="Alternative ICT&#10;•This alternative ICT is composed of an MCS physician and a care manager. &#10;•If for any reason the member and the PCP cannot meet to discuss the ICP, then the alternate ICT will meet on behalf of the PCP and the member. &#10;•The alternative ICT may discuss in the meeting the member’s ICP.&#10;Complex ICT&#10;•In consideration of members identified with the most complex care coordination and who participate in Complex Care Management, works in collaboration with other key participants.&#10;•The participants interact through group discussions, as needed, to address the needs of the most challenging cases.&#10;•These cases are referred by care managers, behavioral health coordinators, PCPs, or other participants in the Complex Care Management Team.&#10;"/>
        </a:ext>
      </dgm:extLst>
    </dgm:pt>
    <dgm:pt modelId="{3D87C6B4-0A07-439A-8AC7-83B2D535E5C3}" type="parTrans" cxnId="{B70DF24C-C999-46A3-AABD-4657678FC154}">
      <dgm:prSet/>
      <dgm:spPr/>
      <dgm:t>
        <a:bodyPr/>
        <a:lstStyle/>
        <a:p>
          <a:pPr algn="l"/>
          <a:endParaRPr lang="en-US"/>
        </a:p>
      </dgm:t>
    </dgm:pt>
    <dgm:pt modelId="{AFD63DF0-393B-41B5-AFB8-B11257A44E1F}" type="sibTrans" cxnId="{B70DF24C-C999-46A3-AABD-4657678FC154}">
      <dgm:prSet/>
      <dgm:spPr/>
      <dgm:t>
        <a:bodyPr/>
        <a:lstStyle/>
        <a:p>
          <a:pPr algn="l"/>
          <a:endParaRPr lang="en-US"/>
        </a:p>
      </dgm:t>
    </dgm:pt>
    <dgm:pt modelId="{F83C8BDB-C19D-4EEB-903E-EAEF14EC6F70}">
      <dgm:prSet custT="1"/>
      <dgm:spPr/>
      <dgm:t>
        <a:bodyPr/>
        <a:lstStyle/>
        <a:p>
          <a:pPr algn="l">
            <a:buClr>
              <a:srgbClr val="00A261"/>
            </a:buClr>
          </a:pPr>
          <a:endParaRPr lang="en-US" sz="1000" noProof="0" dirty="0">
            <a:latin typeface="Gill Sans MT" panose="020B0502020104020203" pitchFamily="34" charset="0"/>
          </a:endParaRPr>
        </a:p>
      </dgm:t>
    </dgm:pt>
    <dgm:pt modelId="{3790BF31-BFAB-461E-A966-E1BACF5D2586}" type="sibTrans" cxnId="{C0C045CE-7A17-4913-A52E-D4ED7E56279B}">
      <dgm:prSet/>
      <dgm:spPr/>
      <dgm:t>
        <a:bodyPr/>
        <a:lstStyle/>
        <a:p>
          <a:pPr algn="l"/>
          <a:endParaRPr lang="en-US"/>
        </a:p>
      </dgm:t>
    </dgm:pt>
    <dgm:pt modelId="{66AE22BC-0681-41C1-8301-150C3045A3A7}" type="parTrans" cxnId="{C0C045CE-7A17-4913-A52E-D4ED7E56279B}">
      <dgm:prSet/>
      <dgm:spPr/>
      <dgm:t>
        <a:bodyPr/>
        <a:lstStyle/>
        <a:p>
          <a:pPr algn="l"/>
          <a:endParaRPr lang="en-US"/>
        </a:p>
      </dgm:t>
    </dgm:pt>
    <dgm:pt modelId="{F7D1DBEC-3D1F-4BA6-BB84-7392821BEE79}">
      <dgm:prSet custT="1"/>
      <dgm:spPr>
        <a:noFill/>
        <a:ln>
          <a:noFill/>
        </a:ln>
      </dgm:spPr>
      <dgm:t>
        <a:bodyPr/>
        <a:lstStyle/>
        <a:p>
          <a:pPr algn="l">
            <a:buClr>
              <a:srgbClr val="00A261"/>
            </a:buClr>
          </a:pPr>
          <a:r>
            <a:rPr lang="en-US" sz="1800" noProof="0" dirty="0">
              <a:solidFill>
                <a:prstClr val="black">
                  <a:hueOff val="0"/>
                  <a:satOff val="0"/>
                  <a:lumOff val="0"/>
                  <a:alphaOff val="0"/>
                </a:prstClr>
              </a:solidFill>
              <a:latin typeface="Gill Sans MT" panose="020B0502020104020203" pitchFamily="34" charset="0"/>
              <a:ea typeface="+mn-ea"/>
              <a:cs typeface="+mn-cs"/>
            </a:rPr>
            <a:t>If for any reason the member and the PCP cannot meet to discuss the ICP, then the alternate ICT will meet on behalf of the PCP and the member. </a:t>
          </a:r>
          <a:endParaRPr lang="en-US" sz="1800" noProof="0" dirty="0">
            <a:latin typeface="Gill Sans MT" panose="020B0502020104020203" pitchFamily="34" charset="0"/>
          </a:endParaRPr>
        </a:p>
      </dgm:t>
    </dgm:pt>
    <dgm:pt modelId="{F473A8FD-C27E-4248-9B6A-993513CE5256}" type="sibTrans" cxnId="{F9E3280D-37E7-42CF-8C94-C48D4536F52E}">
      <dgm:prSet/>
      <dgm:spPr/>
      <dgm:t>
        <a:bodyPr/>
        <a:lstStyle/>
        <a:p>
          <a:pPr algn="l"/>
          <a:endParaRPr lang="es-PR" sz="1600">
            <a:latin typeface="Gill Sans MT" panose="020B0502020104020203" pitchFamily="34" charset="0"/>
          </a:endParaRPr>
        </a:p>
      </dgm:t>
    </dgm:pt>
    <dgm:pt modelId="{C3ABC983-277F-46A2-872D-1D5EE9BCD027}" type="parTrans" cxnId="{F9E3280D-37E7-42CF-8C94-C48D4536F52E}">
      <dgm:prSet/>
      <dgm:spPr/>
      <dgm:t>
        <a:bodyPr/>
        <a:lstStyle/>
        <a:p>
          <a:pPr algn="l"/>
          <a:endParaRPr lang="es-PR" sz="1600">
            <a:latin typeface="Gill Sans MT" panose="020B0502020104020203" pitchFamily="34" charset="0"/>
          </a:endParaRPr>
        </a:p>
      </dgm:t>
    </dgm:pt>
    <dgm:pt modelId="{7F3CC224-AE35-42B2-9124-6154EFE870F9}">
      <dgm:prSet custT="1"/>
      <dgm:spPr>
        <a:noFill/>
        <a:ln>
          <a:noFill/>
        </a:ln>
      </dgm:spPr>
      <dgm:t>
        <a:bodyPr/>
        <a:lstStyle/>
        <a:p>
          <a:pPr algn="l">
            <a:buClr>
              <a:srgbClr val="00A261"/>
            </a:buClr>
          </a:pPr>
          <a:endParaRPr lang="en-US" sz="1000" noProof="0" dirty="0">
            <a:latin typeface="Gill Sans MT" panose="020B0502020104020203" pitchFamily="34" charset="0"/>
          </a:endParaRPr>
        </a:p>
      </dgm:t>
    </dgm:pt>
    <dgm:pt modelId="{2332524A-CAEF-495B-A14E-01B96D8ED6E6}" type="sibTrans" cxnId="{31805CE6-3176-4BB2-8659-18F278C83D22}">
      <dgm:prSet/>
      <dgm:spPr/>
      <dgm:t>
        <a:bodyPr/>
        <a:lstStyle/>
        <a:p>
          <a:pPr algn="l"/>
          <a:endParaRPr lang="es-PR" sz="1600">
            <a:latin typeface="Gill Sans MT" panose="020B0502020104020203" pitchFamily="34" charset="0"/>
          </a:endParaRPr>
        </a:p>
      </dgm:t>
    </dgm:pt>
    <dgm:pt modelId="{F996F2BF-114C-4414-876A-5FB8510991AF}" type="parTrans" cxnId="{31805CE6-3176-4BB2-8659-18F278C83D22}">
      <dgm:prSet/>
      <dgm:spPr/>
      <dgm:t>
        <a:bodyPr/>
        <a:lstStyle/>
        <a:p>
          <a:pPr algn="l"/>
          <a:endParaRPr lang="es-PR" sz="1600">
            <a:latin typeface="Gill Sans MT" panose="020B0502020104020203" pitchFamily="34" charset="0"/>
          </a:endParaRPr>
        </a:p>
      </dgm:t>
    </dgm:pt>
    <dgm:pt modelId="{3EB0BAB8-63C5-4979-9059-B86BFE9958B3}">
      <dgm:prSet custT="1"/>
      <dgm:spPr>
        <a:noFill/>
        <a:ln>
          <a:noFill/>
        </a:ln>
      </dgm:spPr>
      <dgm:t>
        <a:bodyPr/>
        <a:lstStyle/>
        <a:p>
          <a:pPr algn="l">
            <a:buClr>
              <a:srgbClr val="00A261"/>
            </a:buClr>
          </a:pPr>
          <a:r>
            <a:rPr lang="en-US" sz="1800" noProof="0" dirty="0">
              <a:solidFill>
                <a:prstClr val="black">
                  <a:hueOff val="0"/>
                  <a:satOff val="0"/>
                  <a:lumOff val="0"/>
                  <a:alphaOff val="0"/>
                </a:prstClr>
              </a:solidFill>
              <a:latin typeface="Gill Sans MT" panose="020B0502020104020203" pitchFamily="34" charset="0"/>
              <a:ea typeface="+mn-ea"/>
              <a:cs typeface="+mn-cs"/>
            </a:rPr>
            <a:t>The alternative ICT may discuss in the meeting the member’s ICP.</a:t>
          </a:r>
          <a:endParaRPr lang="en-US" sz="1800" noProof="0" dirty="0">
            <a:latin typeface="Gill Sans MT" panose="020B0502020104020203" pitchFamily="34" charset="0"/>
          </a:endParaRPr>
        </a:p>
      </dgm:t>
    </dgm:pt>
    <dgm:pt modelId="{A3FDEB40-A4BA-47E2-8033-DBD2E0856480}" type="sibTrans" cxnId="{3F074222-7F43-471F-BDE8-F3A01DD028B1}">
      <dgm:prSet/>
      <dgm:spPr/>
      <dgm:t>
        <a:bodyPr/>
        <a:lstStyle/>
        <a:p>
          <a:pPr algn="l"/>
          <a:endParaRPr lang="es-PR" sz="1600">
            <a:latin typeface="Gill Sans MT" panose="020B0502020104020203" pitchFamily="34" charset="0"/>
          </a:endParaRPr>
        </a:p>
      </dgm:t>
    </dgm:pt>
    <dgm:pt modelId="{EC1CCE70-F174-47E6-B04F-6C59C681DC8C}" type="parTrans" cxnId="{3F074222-7F43-471F-BDE8-F3A01DD028B1}">
      <dgm:prSet/>
      <dgm:spPr/>
      <dgm:t>
        <a:bodyPr/>
        <a:lstStyle/>
        <a:p>
          <a:pPr algn="l"/>
          <a:endParaRPr lang="es-PR" sz="1600">
            <a:latin typeface="Gill Sans MT" panose="020B0502020104020203" pitchFamily="34" charset="0"/>
          </a:endParaRPr>
        </a:p>
      </dgm:t>
    </dgm:pt>
    <dgm:pt modelId="{55ADC97D-0DA4-42EA-963A-8AB658A20C9B}">
      <dgm:prSet custT="1"/>
      <dgm:spPr>
        <a:noFill/>
        <a:ln>
          <a:noFill/>
        </a:ln>
      </dgm:spPr>
      <dgm:t>
        <a:bodyPr/>
        <a:lstStyle/>
        <a:p>
          <a:pPr algn="l">
            <a:buClr>
              <a:srgbClr val="00A261"/>
            </a:buClr>
          </a:pPr>
          <a:r>
            <a:rPr lang="en-US" sz="1800" noProof="0" dirty="0">
              <a:latin typeface="Gill Sans MT" panose="020B0502020104020203" pitchFamily="34" charset="0"/>
            </a:rPr>
            <a:t>The participants interact through group discussions, as needed, to address the needs of the most challenging cases.</a:t>
          </a:r>
          <a:endParaRPr lang="en-US" sz="1800" noProof="0" dirty="0">
            <a:solidFill>
              <a:schemeClr val="tx1"/>
            </a:solidFill>
            <a:latin typeface="Gill Sans MT" panose="020B0502020104020203" pitchFamily="34" charset="0"/>
          </a:endParaRPr>
        </a:p>
      </dgm:t>
    </dgm:pt>
    <dgm:pt modelId="{EF13461E-CFE5-478D-9C52-C32D2F4E5D06}" type="parTrans" cxnId="{726E1D2B-E8D1-4911-80F4-E9ED491D6FD1}">
      <dgm:prSet/>
      <dgm:spPr/>
      <dgm:t>
        <a:bodyPr/>
        <a:lstStyle/>
        <a:p>
          <a:pPr algn="l"/>
          <a:endParaRPr lang="en-US"/>
        </a:p>
      </dgm:t>
    </dgm:pt>
    <dgm:pt modelId="{97E5C894-0352-48BB-B993-9F26A2011C88}" type="sibTrans" cxnId="{726E1D2B-E8D1-4911-80F4-E9ED491D6FD1}">
      <dgm:prSet/>
      <dgm:spPr/>
      <dgm:t>
        <a:bodyPr/>
        <a:lstStyle/>
        <a:p>
          <a:pPr algn="l"/>
          <a:endParaRPr lang="en-US"/>
        </a:p>
      </dgm:t>
    </dgm:pt>
    <dgm:pt modelId="{31FD842C-CD29-4F35-960C-BA9059275C98}">
      <dgm:prSet custT="1"/>
      <dgm:spPr>
        <a:noFill/>
        <a:ln>
          <a:noFill/>
        </a:ln>
      </dgm:spPr>
      <dgm:t>
        <a:bodyPr/>
        <a:lstStyle/>
        <a:p>
          <a:pPr algn="l">
            <a:buClr>
              <a:srgbClr val="00A261"/>
            </a:buClr>
          </a:pPr>
          <a:endParaRPr lang="en-US" sz="1000" noProof="0" dirty="0">
            <a:solidFill>
              <a:schemeClr val="tx1"/>
            </a:solidFill>
            <a:latin typeface="Gill Sans MT" panose="020B0502020104020203" pitchFamily="34" charset="0"/>
          </a:endParaRPr>
        </a:p>
      </dgm:t>
    </dgm:pt>
    <dgm:pt modelId="{F2688BE3-B9F0-48C5-904F-5E8DCBA98DE4}" type="parTrans" cxnId="{AC19D03B-E7E6-4015-93D4-FDC6686A3066}">
      <dgm:prSet/>
      <dgm:spPr/>
      <dgm:t>
        <a:bodyPr/>
        <a:lstStyle/>
        <a:p>
          <a:pPr algn="l"/>
          <a:endParaRPr lang="en-US"/>
        </a:p>
      </dgm:t>
    </dgm:pt>
    <dgm:pt modelId="{FF34AEFC-4F58-4B97-BF51-AF3BA0625002}" type="sibTrans" cxnId="{AC19D03B-E7E6-4015-93D4-FDC6686A3066}">
      <dgm:prSet/>
      <dgm:spPr/>
      <dgm:t>
        <a:bodyPr/>
        <a:lstStyle/>
        <a:p>
          <a:pPr algn="l"/>
          <a:endParaRPr lang="en-US"/>
        </a:p>
      </dgm:t>
    </dgm:pt>
    <dgm:pt modelId="{38381688-91C3-418A-9E6A-BA3FB3B3BF22}">
      <dgm:prSet custT="1"/>
      <dgm:spPr>
        <a:noFill/>
        <a:ln>
          <a:noFill/>
        </a:ln>
      </dgm:spPr>
      <dgm:t>
        <a:bodyPr/>
        <a:lstStyle/>
        <a:p>
          <a:pPr algn="l">
            <a:buClr>
              <a:srgbClr val="00A261"/>
            </a:buClr>
          </a:pPr>
          <a:r>
            <a:rPr lang="en-US" sz="1800" noProof="0" dirty="0">
              <a:solidFill>
                <a:schemeClr val="tx1"/>
              </a:solidFill>
              <a:latin typeface="Gill Sans MT" panose="020B0502020104020203" pitchFamily="34" charset="0"/>
            </a:rPr>
            <a:t>These cases are referred by care managers, behavioral health coordinators, PCPs, or other participants in the Complex Care Management Team.</a:t>
          </a:r>
        </a:p>
      </dgm:t>
    </dgm:pt>
    <dgm:pt modelId="{A7B651F9-EB22-4F61-9B00-3E338B9BF6BE}" type="parTrans" cxnId="{310AA703-ABAF-4FA6-8E7B-D01F8D6B6FB2}">
      <dgm:prSet/>
      <dgm:spPr/>
      <dgm:t>
        <a:bodyPr/>
        <a:lstStyle/>
        <a:p>
          <a:pPr algn="l"/>
          <a:endParaRPr lang="en-US"/>
        </a:p>
      </dgm:t>
    </dgm:pt>
    <dgm:pt modelId="{62CA5F8B-D522-4A58-A964-DD66AA776828}" type="sibTrans" cxnId="{310AA703-ABAF-4FA6-8E7B-D01F8D6B6FB2}">
      <dgm:prSet/>
      <dgm:spPr/>
      <dgm:t>
        <a:bodyPr/>
        <a:lstStyle/>
        <a:p>
          <a:pPr algn="l"/>
          <a:endParaRPr lang="en-US"/>
        </a:p>
      </dgm:t>
    </dgm:pt>
    <dgm:pt modelId="{F05112F5-85F0-4E13-A89F-AF9EEEBE1CC8}">
      <dgm:prSet custT="1"/>
      <dgm:spPr>
        <a:noFill/>
        <a:ln>
          <a:noFill/>
        </a:ln>
      </dgm:spPr>
      <dgm:t>
        <a:bodyPr/>
        <a:lstStyle/>
        <a:p>
          <a:pPr algn="l">
            <a:buClr>
              <a:srgbClr val="00A261"/>
            </a:buClr>
          </a:pPr>
          <a:endParaRPr lang="en-US" sz="1000" noProof="0" dirty="0">
            <a:solidFill>
              <a:schemeClr val="tx1"/>
            </a:solidFill>
            <a:latin typeface="Gill Sans MT" panose="020B0502020104020203" pitchFamily="34" charset="0"/>
          </a:endParaRPr>
        </a:p>
      </dgm:t>
    </dgm:pt>
    <dgm:pt modelId="{877B9B9D-E40F-4B4B-AB39-2E338C3BF4EA}" type="parTrans" cxnId="{C8BA79F6-41DC-4B6B-BBA3-76FA94A4DE6A}">
      <dgm:prSet/>
      <dgm:spPr/>
      <dgm:t>
        <a:bodyPr/>
        <a:lstStyle/>
        <a:p>
          <a:pPr algn="l"/>
          <a:endParaRPr lang="en-US"/>
        </a:p>
      </dgm:t>
    </dgm:pt>
    <dgm:pt modelId="{FC7BD4F5-A94D-4B7E-950B-EF413AD5EC68}" type="sibTrans" cxnId="{C8BA79F6-41DC-4B6B-BBA3-76FA94A4DE6A}">
      <dgm:prSet/>
      <dgm:spPr/>
      <dgm:t>
        <a:bodyPr/>
        <a:lstStyle/>
        <a:p>
          <a:pPr algn="l"/>
          <a:endParaRPr lang="en-US"/>
        </a:p>
      </dgm:t>
    </dgm:pt>
    <dgm:pt modelId="{308D1BF7-6487-4E90-82C7-CCA896697D28}">
      <dgm:prSet custT="1"/>
      <dgm:spPr>
        <a:solidFill>
          <a:srgbClr val="00A261"/>
        </a:solidFill>
        <a:ln>
          <a:solidFill>
            <a:srgbClr val="00A261"/>
          </a:solidFill>
        </a:ln>
        <a:effectLst>
          <a:outerShdw blurRad="50800" dist="38100" dir="5400000" algn="t" rotWithShape="0">
            <a:prstClr val="black">
              <a:alpha val="40000"/>
            </a:prstClr>
          </a:outerShdw>
        </a:effectLst>
      </dgm:spPr>
      <dgm:t>
        <a:bodyPr/>
        <a:lstStyle/>
        <a:p>
          <a:pPr algn="ctr"/>
          <a:r>
            <a:rPr lang="en-US" sz="1800" b="1" i="0" noProof="0" dirty="0">
              <a:solidFill>
                <a:schemeClr val="bg1"/>
              </a:solidFill>
              <a:effectLst>
                <a:outerShdw blurRad="38100" dist="38100" dir="2700000" algn="tl">
                  <a:srgbClr val="000000">
                    <a:alpha val="43137"/>
                  </a:srgbClr>
                </a:outerShdw>
              </a:effectLst>
              <a:latin typeface="Gill Sans MT" panose="020B0502020104020203" pitchFamily="34" charset="0"/>
            </a:rPr>
            <a:t>Alternative ICT</a:t>
          </a:r>
        </a:p>
      </dgm:t>
      <dgm:extLst>
        <a:ext uri="{E40237B7-FDA0-4F09-8148-C483321AD2D9}">
          <dgm14:cNvPr xmlns:dgm14="http://schemas.microsoft.com/office/drawing/2010/diagram" id="0" name="" descr="Alternative ICT&#10;•This alternative ICT is composed of an MCS physician and a care manager. &#10;•If for any reason the member and the PCP cannot meet to discuss the ICP, then the alternate ICT will meet on behalf of the PCP and the member. &#10;•The alternative ICT may discuss in the meeting the member’s ICP.&#10;Complex ICT&#10;•In consideration of members identified with the most complex care coordination and who participate in Complex Care Management, works in collaboration with other key participants.&#10;•The participants interact through group discussions, as needed, to address the needs of the most challenging cases.&#10;•These cases are referred by care managers, behavioral health coordinators, PCPs, or other participants in the Complex Care Management Team.&#10;"/>
        </a:ext>
      </dgm:extLst>
    </dgm:pt>
    <dgm:pt modelId="{6176ABC1-2409-4AD8-B10F-9EC6D24084CD}" type="sibTrans" cxnId="{085B1F26-6478-4550-8392-C2034C2149E9}">
      <dgm:prSet/>
      <dgm:spPr/>
      <dgm:t>
        <a:bodyPr/>
        <a:lstStyle/>
        <a:p>
          <a:pPr algn="l"/>
          <a:endParaRPr lang="es-PR" sz="1600">
            <a:latin typeface="Gill Sans MT" panose="020B0502020104020203" pitchFamily="34" charset="0"/>
          </a:endParaRPr>
        </a:p>
      </dgm:t>
    </dgm:pt>
    <dgm:pt modelId="{0D3C5CF4-AD70-4FA1-922E-ECA154D7294E}" type="parTrans" cxnId="{085B1F26-6478-4550-8392-C2034C2149E9}">
      <dgm:prSet/>
      <dgm:spPr/>
      <dgm:t>
        <a:bodyPr/>
        <a:lstStyle/>
        <a:p>
          <a:pPr algn="l"/>
          <a:endParaRPr lang="es-PR" sz="1600">
            <a:latin typeface="Gill Sans MT" panose="020B0502020104020203" pitchFamily="34" charset="0"/>
          </a:endParaRPr>
        </a:p>
      </dgm:t>
    </dgm:pt>
    <dgm:pt modelId="{24752D57-9C72-4921-BFE7-8DEA57A3B994}" type="pres">
      <dgm:prSet presAssocID="{A0E283DE-42DE-4640-9E28-798D38A21C1D}" presName="Name0" presStyleCnt="0">
        <dgm:presLayoutVars>
          <dgm:dir/>
          <dgm:animLvl val="lvl"/>
          <dgm:resizeHandles val="exact"/>
        </dgm:presLayoutVars>
      </dgm:prSet>
      <dgm:spPr/>
    </dgm:pt>
    <dgm:pt modelId="{B84E34FB-B050-4409-8FC4-4882E2DE804B}" type="pres">
      <dgm:prSet presAssocID="{308D1BF7-6487-4E90-82C7-CCA896697D28}" presName="composite" presStyleCnt="0"/>
      <dgm:spPr/>
    </dgm:pt>
    <dgm:pt modelId="{22373FD1-3925-41DC-B3E7-6C69A58C182A}" type="pres">
      <dgm:prSet presAssocID="{308D1BF7-6487-4E90-82C7-CCA896697D28}" presName="parTx" presStyleLbl="alignNode1" presStyleIdx="0" presStyleCnt="2">
        <dgm:presLayoutVars>
          <dgm:chMax val="0"/>
          <dgm:chPref val="0"/>
          <dgm:bulletEnabled val="1"/>
        </dgm:presLayoutVars>
      </dgm:prSet>
      <dgm:spPr/>
    </dgm:pt>
    <dgm:pt modelId="{BD9EFE29-AA87-4638-92BF-06FA579251A3}" type="pres">
      <dgm:prSet presAssocID="{308D1BF7-6487-4E90-82C7-CCA896697D28}" presName="desTx" presStyleLbl="alignAccFollowNode1" presStyleIdx="0" presStyleCnt="2" custScaleY="93054" custLinFactNeighborX="1159" custLinFactNeighborY="-2841">
        <dgm:presLayoutVars>
          <dgm:bulletEnabled val="1"/>
        </dgm:presLayoutVars>
      </dgm:prSet>
      <dgm:spPr/>
    </dgm:pt>
    <dgm:pt modelId="{E482DCF4-C3A8-46A5-8D95-59A827012D06}" type="pres">
      <dgm:prSet presAssocID="{6176ABC1-2409-4AD8-B10F-9EC6D24084CD}" presName="space" presStyleCnt="0"/>
      <dgm:spPr/>
    </dgm:pt>
    <dgm:pt modelId="{488D4F68-2058-4B13-88B6-767F53DE4446}" type="pres">
      <dgm:prSet presAssocID="{872A5D95-A0DF-4671-B691-47C13D2DC726}" presName="composite" presStyleCnt="0"/>
      <dgm:spPr/>
    </dgm:pt>
    <dgm:pt modelId="{4B173894-5716-4D75-B3C0-FBB6D997B01E}" type="pres">
      <dgm:prSet presAssocID="{872A5D95-A0DF-4671-B691-47C13D2DC726}" presName="parTx" presStyleLbl="alignNode1" presStyleIdx="1" presStyleCnt="2" custScaleX="100231" custLinFactNeighborX="-344" custLinFactNeighborY="6926">
        <dgm:presLayoutVars>
          <dgm:chMax val="0"/>
          <dgm:chPref val="0"/>
          <dgm:bulletEnabled val="1"/>
        </dgm:presLayoutVars>
      </dgm:prSet>
      <dgm:spPr/>
    </dgm:pt>
    <dgm:pt modelId="{EF80630D-05D5-433D-A962-332B0A303467}" type="pres">
      <dgm:prSet presAssocID="{872A5D95-A0DF-4671-B691-47C13D2DC726}" presName="desTx" presStyleLbl="alignAccFollowNode1" presStyleIdx="1" presStyleCnt="2" custScaleX="100146" custLinFactNeighborY="2475">
        <dgm:presLayoutVars>
          <dgm:bulletEnabled val="1"/>
        </dgm:presLayoutVars>
      </dgm:prSet>
      <dgm:spPr/>
    </dgm:pt>
  </dgm:ptLst>
  <dgm:cxnLst>
    <dgm:cxn modelId="{310AA703-ABAF-4FA6-8E7B-D01F8D6B6FB2}" srcId="{872A5D95-A0DF-4671-B691-47C13D2DC726}" destId="{38381688-91C3-418A-9E6A-BA3FB3B3BF22}" srcOrd="4" destOrd="0" parTransId="{A7B651F9-EB22-4F61-9B00-3E338B9BF6BE}" sibTransId="{62CA5F8B-D522-4A58-A964-DD66AA776828}"/>
    <dgm:cxn modelId="{F9E3280D-37E7-42CF-8C94-C48D4536F52E}" srcId="{308D1BF7-6487-4E90-82C7-CCA896697D28}" destId="{F7D1DBEC-3D1F-4BA6-BB84-7392821BEE79}" srcOrd="2" destOrd="0" parTransId="{C3ABC983-277F-46A2-872D-1D5EE9BCD027}" sibTransId="{F473A8FD-C27E-4248-9B6A-993513CE5256}"/>
    <dgm:cxn modelId="{3F074222-7F43-471F-BDE8-F3A01DD028B1}" srcId="{308D1BF7-6487-4E90-82C7-CCA896697D28}" destId="{3EB0BAB8-63C5-4979-9059-B86BFE9958B3}" srcOrd="4" destOrd="0" parTransId="{EC1CCE70-F174-47E6-B04F-6C59C681DC8C}" sibTransId="{A3FDEB40-A4BA-47E2-8033-DBD2E0856480}"/>
    <dgm:cxn modelId="{085B1F26-6478-4550-8392-C2034C2149E9}" srcId="{A0E283DE-42DE-4640-9E28-798D38A21C1D}" destId="{308D1BF7-6487-4E90-82C7-CCA896697D28}" srcOrd="0" destOrd="0" parTransId="{0D3C5CF4-AD70-4FA1-922E-ECA154D7294E}" sibTransId="{6176ABC1-2409-4AD8-B10F-9EC6D24084CD}"/>
    <dgm:cxn modelId="{3C24102B-18F2-43CA-87A6-40B85285CEA0}" type="presOf" srcId="{872A5D95-A0DF-4671-B691-47C13D2DC726}" destId="{4B173894-5716-4D75-B3C0-FBB6D997B01E}" srcOrd="0" destOrd="0" presId="urn:microsoft.com/office/officeart/2005/8/layout/hList1"/>
    <dgm:cxn modelId="{726E1D2B-E8D1-4911-80F4-E9ED491D6FD1}" srcId="{872A5D95-A0DF-4671-B691-47C13D2DC726}" destId="{55ADC97D-0DA4-42EA-963A-8AB658A20C9B}" srcOrd="2" destOrd="0" parTransId="{EF13461E-CFE5-478D-9C52-C32D2F4E5D06}" sibTransId="{97E5C894-0352-48BB-B993-9F26A2011C88}"/>
    <dgm:cxn modelId="{B1B9AF2C-808B-44E6-A43E-BC18A2434084}" type="presOf" srcId="{38381688-91C3-418A-9E6A-BA3FB3B3BF22}" destId="{EF80630D-05D5-433D-A962-332B0A303467}" srcOrd="0" destOrd="4" presId="urn:microsoft.com/office/officeart/2005/8/layout/hList1"/>
    <dgm:cxn modelId="{AC19D03B-E7E6-4015-93D4-FDC6686A3066}" srcId="{872A5D95-A0DF-4671-B691-47C13D2DC726}" destId="{31FD842C-CD29-4F35-960C-BA9059275C98}" srcOrd="1" destOrd="0" parTransId="{F2688BE3-B9F0-48C5-904F-5E8DCBA98DE4}" sibTransId="{FF34AEFC-4F58-4B97-BF51-AF3BA0625002}"/>
    <dgm:cxn modelId="{B70DF24C-C999-46A3-AABD-4657678FC154}" srcId="{872A5D95-A0DF-4671-B691-47C13D2DC726}" destId="{068CAE41-078C-4BE7-9910-2C59F488812F}" srcOrd="0" destOrd="0" parTransId="{3D87C6B4-0A07-439A-8AC7-83B2D535E5C3}" sibTransId="{AFD63DF0-393B-41B5-AFB8-B11257A44E1F}"/>
    <dgm:cxn modelId="{77BC965A-8A71-4B6F-A1BE-9239DFDF678A}" type="presOf" srcId="{F7D1DBEC-3D1F-4BA6-BB84-7392821BEE79}" destId="{BD9EFE29-AA87-4638-92BF-06FA579251A3}" srcOrd="0" destOrd="2" presId="urn:microsoft.com/office/officeart/2005/8/layout/hList1"/>
    <dgm:cxn modelId="{5316C65B-330A-459F-A97F-200AD9B16697}" type="presOf" srcId="{308D1BF7-6487-4E90-82C7-CCA896697D28}" destId="{22373FD1-3925-41DC-B3E7-6C69A58C182A}" srcOrd="0" destOrd="0" presId="urn:microsoft.com/office/officeart/2005/8/layout/hList1"/>
    <dgm:cxn modelId="{67450869-318E-48D4-B566-E76F9D04E2E3}" type="presOf" srcId="{068CAE41-078C-4BE7-9910-2C59F488812F}" destId="{EF80630D-05D5-433D-A962-332B0A303467}" srcOrd="0" destOrd="0" presId="urn:microsoft.com/office/officeart/2005/8/layout/hList1"/>
    <dgm:cxn modelId="{1D59908E-2ACE-42B9-946D-52D25BD2111F}" type="presOf" srcId="{B32A944D-18AE-4FFD-97D3-907F2C0058EC}" destId="{BD9EFE29-AA87-4638-92BF-06FA579251A3}" srcOrd="0" destOrd="0" presId="urn:microsoft.com/office/officeart/2005/8/layout/hList1"/>
    <dgm:cxn modelId="{D784DD96-C8B2-4979-A636-F0DBA645AC0C}" type="presOf" srcId="{A0E283DE-42DE-4640-9E28-798D38A21C1D}" destId="{24752D57-9C72-4921-BFE7-8DEA57A3B994}" srcOrd="0" destOrd="0" presId="urn:microsoft.com/office/officeart/2005/8/layout/hList1"/>
    <dgm:cxn modelId="{C7F00D98-1FB0-4569-82C1-9C3708B4ABE8}" type="presOf" srcId="{F83C8BDB-C19D-4EEB-903E-EAEF14EC6F70}" destId="{BD9EFE29-AA87-4638-92BF-06FA579251A3}" srcOrd="0" destOrd="1" presId="urn:microsoft.com/office/officeart/2005/8/layout/hList1"/>
    <dgm:cxn modelId="{B5099598-F579-42E5-A301-C3769BB5D5A9}" type="presOf" srcId="{55ADC97D-0DA4-42EA-963A-8AB658A20C9B}" destId="{EF80630D-05D5-433D-A962-332B0A303467}" srcOrd="0" destOrd="2" presId="urn:microsoft.com/office/officeart/2005/8/layout/hList1"/>
    <dgm:cxn modelId="{6E8ED09A-8183-4E29-83C9-78E26983BC22}" type="presOf" srcId="{7F3CC224-AE35-42B2-9124-6154EFE870F9}" destId="{BD9EFE29-AA87-4638-92BF-06FA579251A3}" srcOrd="0" destOrd="3" presId="urn:microsoft.com/office/officeart/2005/8/layout/hList1"/>
    <dgm:cxn modelId="{F2F96EB4-58BB-49A3-8DBA-6E0EE185F79E}" type="presOf" srcId="{31FD842C-CD29-4F35-960C-BA9059275C98}" destId="{EF80630D-05D5-433D-A962-332B0A303467}" srcOrd="0" destOrd="1" presId="urn:microsoft.com/office/officeart/2005/8/layout/hList1"/>
    <dgm:cxn modelId="{B79275B6-ABCC-4622-89AB-23F450DE048D}" type="presOf" srcId="{3EB0BAB8-63C5-4979-9059-B86BFE9958B3}" destId="{BD9EFE29-AA87-4638-92BF-06FA579251A3}" srcOrd="0" destOrd="4" presId="urn:microsoft.com/office/officeart/2005/8/layout/hList1"/>
    <dgm:cxn modelId="{C0C045CE-7A17-4913-A52E-D4ED7E56279B}" srcId="{308D1BF7-6487-4E90-82C7-CCA896697D28}" destId="{F83C8BDB-C19D-4EEB-903E-EAEF14EC6F70}" srcOrd="1" destOrd="0" parTransId="{66AE22BC-0681-41C1-8301-150C3045A3A7}" sibTransId="{3790BF31-BFAB-461E-A966-E1BACF5D2586}"/>
    <dgm:cxn modelId="{60088ED4-75A6-4075-A031-F290809D1CE8}" srcId="{308D1BF7-6487-4E90-82C7-CCA896697D28}" destId="{B32A944D-18AE-4FFD-97D3-907F2C0058EC}" srcOrd="0" destOrd="0" parTransId="{1788AC44-4C55-4AB5-B0D2-48370D6049B8}" sibTransId="{0B250194-2B62-4E70-B8B4-6C063B791395}"/>
    <dgm:cxn modelId="{31805CE6-3176-4BB2-8659-18F278C83D22}" srcId="{308D1BF7-6487-4E90-82C7-CCA896697D28}" destId="{7F3CC224-AE35-42B2-9124-6154EFE870F9}" srcOrd="3" destOrd="0" parTransId="{F996F2BF-114C-4414-876A-5FB8510991AF}" sibTransId="{2332524A-CAEF-495B-A14E-01B96D8ED6E6}"/>
    <dgm:cxn modelId="{15C89DEF-54B8-4443-AAAA-75B699AA1DD9}" srcId="{A0E283DE-42DE-4640-9E28-798D38A21C1D}" destId="{872A5D95-A0DF-4671-B691-47C13D2DC726}" srcOrd="1" destOrd="0" parTransId="{76DEEE3D-0317-40AA-9D35-33E3787DD1C3}" sibTransId="{0A9932FC-6C49-44D7-8010-E5C2CD4E9D91}"/>
    <dgm:cxn modelId="{105700F5-8796-4AAE-A361-4ED58AE14949}" type="presOf" srcId="{F05112F5-85F0-4E13-A89F-AF9EEEBE1CC8}" destId="{EF80630D-05D5-433D-A962-332B0A303467}" srcOrd="0" destOrd="3" presId="urn:microsoft.com/office/officeart/2005/8/layout/hList1"/>
    <dgm:cxn modelId="{C8BA79F6-41DC-4B6B-BBA3-76FA94A4DE6A}" srcId="{872A5D95-A0DF-4671-B691-47C13D2DC726}" destId="{F05112F5-85F0-4E13-A89F-AF9EEEBE1CC8}" srcOrd="3" destOrd="0" parTransId="{877B9B9D-E40F-4B4B-AB39-2E338C3BF4EA}" sibTransId="{FC7BD4F5-A94D-4B7E-950B-EF413AD5EC68}"/>
    <dgm:cxn modelId="{03ADECB9-388F-4CA8-99A5-7388E255DAD5}" type="presParOf" srcId="{24752D57-9C72-4921-BFE7-8DEA57A3B994}" destId="{B84E34FB-B050-4409-8FC4-4882E2DE804B}" srcOrd="0" destOrd="0" presId="urn:microsoft.com/office/officeart/2005/8/layout/hList1"/>
    <dgm:cxn modelId="{B9608149-DD41-450E-A42B-258B2BC887D7}" type="presParOf" srcId="{B84E34FB-B050-4409-8FC4-4882E2DE804B}" destId="{22373FD1-3925-41DC-B3E7-6C69A58C182A}" srcOrd="0" destOrd="0" presId="urn:microsoft.com/office/officeart/2005/8/layout/hList1"/>
    <dgm:cxn modelId="{B0810460-F527-42C0-A7E8-C877C75CE32A}" type="presParOf" srcId="{B84E34FB-B050-4409-8FC4-4882E2DE804B}" destId="{BD9EFE29-AA87-4638-92BF-06FA579251A3}" srcOrd="1" destOrd="0" presId="urn:microsoft.com/office/officeart/2005/8/layout/hList1"/>
    <dgm:cxn modelId="{500C4145-26C2-429E-ABBB-D594F684FF18}" type="presParOf" srcId="{24752D57-9C72-4921-BFE7-8DEA57A3B994}" destId="{E482DCF4-C3A8-46A5-8D95-59A827012D06}" srcOrd="1" destOrd="0" presId="urn:microsoft.com/office/officeart/2005/8/layout/hList1"/>
    <dgm:cxn modelId="{5A62CDED-07A1-46F7-A2F5-B4ECAE8F39B1}" type="presParOf" srcId="{24752D57-9C72-4921-BFE7-8DEA57A3B994}" destId="{488D4F68-2058-4B13-88B6-767F53DE4446}" srcOrd="2" destOrd="0" presId="urn:microsoft.com/office/officeart/2005/8/layout/hList1"/>
    <dgm:cxn modelId="{9D369C73-A60E-4AC8-9DA9-1C672D31B50B}" type="presParOf" srcId="{488D4F68-2058-4B13-88B6-767F53DE4446}" destId="{4B173894-5716-4D75-B3C0-FBB6D997B01E}" srcOrd="0" destOrd="0" presId="urn:microsoft.com/office/officeart/2005/8/layout/hList1"/>
    <dgm:cxn modelId="{0FF6773E-CED7-4985-B9E5-61E965DEE968}" type="presParOf" srcId="{488D4F68-2058-4B13-88B6-767F53DE4446}" destId="{EF80630D-05D5-433D-A962-332B0A303467}"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920894-28A9-4932-8A11-BBD2D69AFFEB}" type="doc">
      <dgm:prSet loTypeId="urn:microsoft.com/office/officeart/2005/8/layout/hList1" loCatId="list" qsTypeId="urn:microsoft.com/office/officeart/2005/8/quickstyle/simple1" qsCatId="simple" csTypeId="urn:microsoft.com/office/officeart/2005/8/colors/accent6_2" csCatId="accent6" phldr="1"/>
      <dgm:spPr/>
      <dgm:t>
        <a:bodyPr/>
        <a:lstStyle/>
        <a:p>
          <a:endParaRPr lang="es-PR"/>
        </a:p>
      </dgm:t>
    </dgm:pt>
    <dgm:pt modelId="{B7585CA8-020E-4125-8C95-FEB1FE56AA78}">
      <dgm:prSet custT="1"/>
      <dgm:spPr>
        <a:solidFill>
          <a:srgbClr val="00A26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l"/>
          <a:r>
            <a:rPr lang="en-US" sz="1800" b="1" noProof="0" dirty="0">
              <a:solidFill>
                <a:schemeClr val="bg1"/>
              </a:solidFill>
              <a:effectLst>
                <a:outerShdw blurRad="38100" dist="38100" dir="2700000" algn="tl">
                  <a:srgbClr val="000000">
                    <a:alpha val="43137"/>
                  </a:srgbClr>
                </a:outerShdw>
              </a:effectLst>
              <a:latin typeface="Gill Sans MT" panose="020B0502020104020203" pitchFamily="34" charset="0"/>
            </a:rPr>
            <a:t>Care transition to a lower level: </a:t>
          </a:r>
        </a:p>
      </dgm:t>
      <dgm:extLst>
        <a:ext uri="{E40237B7-FDA0-4F09-8148-C483321AD2D9}">
          <dgm14:cNvPr xmlns:dgm14="http://schemas.microsoft.com/office/drawing/2010/diagram" id="0" name="" descr="Care transition to a lower level: &#10;•Example: from the hospital setting to a rehab facility and then to the member’s home.&#10;Care transition to increase level: &#10;•Example: from the member’s home to a hospital setting.&#10;"/>
        </a:ext>
      </dgm:extLst>
    </dgm:pt>
    <dgm:pt modelId="{E1893854-3646-4290-812D-6307E0D0685D}" type="parTrans" cxnId="{BCC5E397-0D99-41C1-8998-71A0209AF0B9}">
      <dgm:prSet/>
      <dgm:spPr/>
      <dgm:t>
        <a:bodyPr/>
        <a:lstStyle/>
        <a:p>
          <a:pPr algn="l"/>
          <a:endParaRPr lang="es-PR">
            <a:latin typeface="Gill Sans MT" panose="020B0502020104020203" pitchFamily="34" charset="0"/>
          </a:endParaRPr>
        </a:p>
      </dgm:t>
    </dgm:pt>
    <dgm:pt modelId="{5D817BEA-F12C-48F4-B20B-4DA8370F23A1}" type="sibTrans" cxnId="{BCC5E397-0D99-41C1-8998-71A0209AF0B9}">
      <dgm:prSet/>
      <dgm:spPr/>
      <dgm:t>
        <a:bodyPr/>
        <a:lstStyle/>
        <a:p>
          <a:pPr algn="l"/>
          <a:endParaRPr lang="es-PR">
            <a:latin typeface="Gill Sans MT" panose="020B0502020104020203" pitchFamily="34" charset="0"/>
          </a:endParaRPr>
        </a:p>
      </dgm:t>
    </dgm:pt>
    <dgm:pt modelId="{E9224EFA-0048-43BE-BDC7-13EADA49D047}">
      <dgm:prSet custT="1"/>
      <dgm:spPr>
        <a:solidFill>
          <a:srgbClr val="FFFFFF">
            <a:alpha val="90000"/>
          </a:srgbClr>
        </a:solidFill>
        <a:ln w="38100">
          <a:solidFill>
            <a:srgbClr val="00A261">
              <a:alpha val="90000"/>
            </a:srgbClr>
          </a:solidFill>
        </a:ln>
      </dgm:spPr>
      <dgm:t>
        <a:bodyPr/>
        <a:lstStyle/>
        <a:p>
          <a:pPr algn="l"/>
          <a:r>
            <a:rPr lang="en-US" sz="1800" u="sng" noProof="0" dirty="0">
              <a:solidFill>
                <a:schemeClr val="tx1"/>
              </a:solidFill>
              <a:latin typeface="Gill Sans MT" panose="020B0502020104020203" pitchFamily="34" charset="0"/>
            </a:rPr>
            <a:t>Example</a:t>
          </a:r>
          <a:r>
            <a:rPr lang="en-US" sz="1800" noProof="0" dirty="0">
              <a:solidFill>
                <a:schemeClr val="tx1"/>
              </a:solidFill>
              <a:latin typeface="Gill Sans MT" panose="020B0502020104020203" pitchFamily="34" charset="0"/>
            </a:rPr>
            <a:t>: from the hospital setting to a rehab facility and then to the member’s home.</a:t>
          </a:r>
          <a:endParaRPr lang="en-US" sz="1800" noProof="0" dirty="0">
            <a:latin typeface="Gill Sans MT" panose="020B0502020104020203" pitchFamily="34" charset="0"/>
          </a:endParaRPr>
        </a:p>
      </dgm:t>
      <dgm:extLst>
        <a:ext uri="{E40237B7-FDA0-4F09-8148-C483321AD2D9}">
          <dgm14:cNvPr xmlns:dgm14="http://schemas.microsoft.com/office/drawing/2010/diagram" id="0" name="" descr="Care transition to a lower level: &#10;•Example: from the hospital setting to a rehab facility and then to the member’s home.&#10;Care transition to increase level: &#10;•Example: from the member’s home to a hospital setting.&#10;"/>
        </a:ext>
      </dgm:extLst>
    </dgm:pt>
    <dgm:pt modelId="{FDB6A2A3-0886-45E9-8435-C8D0EBED2EA0}" type="parTrans" cxnId="{B3D0BF36-BCF9-453D-97BD-8BF9AC01F0BA}">
      <dgm:prSet/>
      <dgm:spPr/>
      <dgm:t>
        <a:bodyPr/>
        <a:lstStyle/>
        <a:p>
          <a:pPr algn="l"/>
          <a:endParaRPr lang="es-PR">
            <a:latin typeface="Gill Sans MT" panose="020B0502020104020203" pitchFamily="34" charset="0"/>
          </a:endParaRPr>
        </a:p>
      </dgm:t>
    </dgm:pt>
    <dgm:pt modelId="{00D4D584-95AB-42A6-8351-118B38089839}" type="sibTrans" cxnId="{B3D0BF36-BCF9-453D-97BD-8BF9AC01F0BA}">
      <dgm:prSet/>
      <dgm:spPr/>
      <dgm:t>
        <a:bodyPr/>
        <a:lstStyle/>
        <a:p>
          <a:pPr algn="l"/>
          <a:endParaRPr lang="es-PR">
            <a:latin typeface="Gill Sans MT" panose="020B0502020104020203" pitchFamily="34" charset="0"/>
          </a:endParaRPr>
        </a:p>
      </dgm:t>
    </dgm:pt>
    <dgm:pt modelId="{ADC97306-97E1-420B-857F-2975BF26FF23}">
      <dgm:prSet custT="1"/>
      <dgm:spPr>
        <a:solidFill>
          <a:srgbClr val="6BA31D"/>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pPr algn="l"/>
          <a:r>
            <a:rPr lang="en-US" sz="1800" b="1" u="none" noProof="0" dirty="0">
              <a:solidFill>
                <a:schemeClr val="bg1"/>
              </a:solidFill>
              <a:effectLst>
                <a:outerShdw blurRad="38100" dist="38100" dir="2700000" algn="tl">
                  <a:srgbClr val="000000">
                    <a:alpha val="43137"/>
                  </a:srgbClr>
                </a:outerShdw>
              </a:effectLst>
              <a:latin typeface="Gill Sans MT" panose="020B0502020104020203" pitchFamily="34" charset="0"/>
            </a:rPr>
            <a:t>Care transition to increase level: </a:t>
          </a:r>
        </a:p>
      </dgm:t>
      <dgm:extLst>
        <a:ext uri="{E40237B7-FDA0-4F09-8148-C483321AD2D9}">
          <dgm14:cNvPr xmlns:dgm14="http://schemas.microsoft.com/office/drawing/2010/diagram" id="0" name="" descr="Care transition to a lower level: &#10;•Example: from the hospital setting to a rehab facility and then to the member’s home.&#10;Care transition to increase level: &#10;•Example: from the member’s home to a hospital setting.&#10;"/>
        </a:ext>
      </dgm:extLst>
    </dgm:pt>
    <dgm:pt modelId="{039A7534-7C0C-4C20-A3A1-C6F0D9F7C9B7}" type="parTrans" cxnId="{F85BAA2F-6700-4EDC-AF64-005DE6547B14}">
      <dgm:prSet/>
      <dgm:spPr/>
      <dgm:t>
        <a:bodyPr/>
        <a:lstStyle/>
        <a:p>
          <a:pPr algn="l"/>
          <a:endParaRPr lang="es-PR">
            <a:latin typeface="Gill Sans MT" panose="020B0502020104020203" pitchFamily="34" charset="0"/>
          </a:endParaRPr>
        </a:p>
      </dgm:t>
    </dgm:pt>
    <dgm:pt modelId="{4BE24688-5E32-4037-8AD9-41C5ACF93D78}" type="sibTrans" cxnId="{F85BAA2F-6700-4EDC-AF64-005DE6547B14}">
      <dgm:prSet/>
      <dgm:spPr/>
      <dgm:t>
        <a:bodyPr/>
        <a:lstStyle/>
        <a:p>
          <a:pPr algn="l"/>
          <a:endParaRPr lang="es-PR">
            <a:latin typeface="Gill Sans MT" panose="020B0502020104020203" pitchFamily="34" charset="0"/>
          </a:endParaRPr>
        </a:p>
      </dgm:t>
    </dgm:pt>
    <dgm:pt modelId="{95998643-F2CB-439B-A51A-B7465509E6FB}">
      <dgm:prSet custT="1"/>
      <dgm:spPr>
        <a:solidFill>
          <a:srgbClr val="FFFFFF">
            <a:alpha val="90000"/>
          </a:srgbClr>
        </a:solidFill>
        <a:ln w="38100">
          <a:solidFill>
            <a:srgbClr val="6BA31D">
              <a:alpha val="90000"/>
            </a:srgbClr>
          </a:solidFill>
        </a:ln>
      </dgm:spPr>
      <dgm:t>
        <a:bodyPr/>
        <a:lstStyle/>
        <a:p>
          <a:pPr algn="l"/>
          <a:r>
            <a:rPr lang="en-US" sz="1800" u="sng" noProof="0" dirty="0">
              <a:latin typeface="Gill Sans MT" panose="020B0502020104020203" pitchFamily="34" charset="0"/>
            </a:rPr>
            <a:t>Example</a:t>
          </a:r>
          <a:r>
            <a:rPr lang="en-US" sz="1800" noProof="0" dirty="0">
              <a:latin typeface="Gill Sans MT" panose="020B0502020104020203" pitchFamily="34" charset="0"/>
            </a:rPr>
            <a:t>: from the member’s home to a hospital setting.</a:t>
          </a:r>
        </a:p>
      </dgm:t>
      <dgm:extLst>
        <a:ext uri="{E40237B7-FDA0-4F09-8148-C483321AD2D9}">
          <dgm14:cNvPr xmlns:dgm14="http://schemas.microsoft.com/office/drawing/2010/diagram" id="0" name="" descr="Care transition to a lower level: &#10;•Example: from the hospital setting to a rehab facility and then to the member’s home.&#10;Care transition to increase level: &#10;•Example: from the member’s home to a hospital setting.&#10;"/>
        </a:ext>
      </dgm:extLst>
    </dgm:pt>
    <dgm:pt modelId="{CF04B797-399F-4003-B69C-C244E535F808}" type="parTrans" cxnId="{3DB13961-A347-4D62-99E1-AC6A1B276B42}">
      <dgm:prSet/>
      <dgm:spPr/>
      <dgm:t>
        <a:bodyPr/>
        <a:lstStyle/>
        <a:p>
          <a:pPr algn="l"/>
          <a:endParaRPr lang="es-PR">
            <a:latin typeface="Gill Sans MT" panose="020B0502020104020203" pitchFamily="34" charset="0"/>
          </a:endParaRPr>
        </a:p>
      </dgm:t>
    </dgm:pt>
    <dgm:pt modelId="{764D44A9-ACBE-4AFB-BB42-52B475F11734}" type="sibTrans" cxnId="{3DB13961-A347-4D62-99E1-AC6A1B276B42}">
      <dgm:prSet/>
      <dgm:spPr/>
      <dgm:t>
        <a:bodyPr/>
        <a:lstStyle/>
        <a:p>
          <a:pPr algn="l"/>
          <a:endParaRPr lang="es-PR">
            <a:latin typeface="Gill Sans MT" panose="020B0502020104020203" pitchFamily="34" charset="0"/>
          </a:endParaRPr>
        </a:p>
      </dgm:t>
    </dgm:pt>
    <dgm:pt modelId="{8F75964C-2C96-490C-9407-BEF4B6234D56}" type="pres">
      <dgm:prSet presAssocID="{DA920894-28A9-4932-8A11-BBD2D69AFFEB}" presName="Name0" presStyleCnt="0">
        <dgm:presLayoutVars>
          <dgm:dir/>
          <dgm:animLvl val="lvl"/>
          <dgm:resizeHandles val="exact"/>
        </dgm:presLayoutVars>
      </dgm:prSet>
      <dgm:spPr/>
    </dgm:pt>
    <dgm:pt modelId="{D5D288DC-74F3-473A-A048-8DCB0B9CFC2E}" type="pres">
      <dgm:prSet presAssocID="{B7585CA8-020E-4125-8C95-FEB1FE56AA78}" presName="composite" presStyleCnt="0"/>
      <dgm:spPr/>
    </dgm:pt>
    <dgm:pt modelId="{901DB1A8-5BED-4151-9D40-81FC21DD132E}" type="pres">
      <dgm:prSet presAssocID="{B7585CA8-020E-4125-8C95-FEB1FE56AA78}" presName="parTx" presStyleLbl="alignNode1" presStyleIdx="0" presStyleCnt="2">
        <dgm:presLayoutVars>
          <dgm:chMax val="0"/>
          <dgm:chPref val="0"/>
          <dgm:bulletEnabled val="1"/>
        </dgm:presLayoutVars>
      </dgm:prSet>
      <dgm:spPr/>
    </dgm:pt>
    <dgm:pt modelId="{5AFFEA60-F81A-48AE-85FF-EF971553B2BC}" type="pres">
      <dgm:prSet presAssocID="{B7585CA8-020E-4125-8C95-FEB1FE56AA78}" presName="desTx" presStyleLbl="alignAccFollowNode1" presStyleIdx="0" presStyleCnt="2">
        <dgm:presLayoutVars>
          <dgm:bulletEnabled val="1"/>
        </dgm:presLayoutVars>
      </dgm:prSet>
      <dgm:spPr>
        <a:prstGeom prst="round2SameRect">
          <a:avLst/>
        </a:prstGeom>
      </dgm:spPr>
    </dgm:pt>
    <dgm:pt modelId="{6E71F5B3-B55C-44C2-9811-C4AE9AB4AAC3}" type="pres">
      <dgm:prSet presAssocID="{5D817BEA-F12C-48F4-B20B-4DA8370F23A1}" presName="space" presStyleCnt="0"/>
      <dgm:spPr/>
    </dgm:pt>
    <dgm:pt modelId="{0A8C7D1C-3B43-4414-B0CC-8E828AB67ECE}" type="pres">
      <dgm:prSet presAssocID="{ADC97306-97E1-420B-857F-2975BF26FF23}" presName="composite" presStyleCnt="0"/>
      <dgm:spPr/>
    </dgm:pt>
    <dgm:pt modelId="{54DFC48D-3F11-4D22-9B02-EBE904B500FE}" type="pres">
      <dgm:prSet presAssocID="{ADC97306-97E1-420B-857F-2975BF26FF23}" presName="parTx" presStyleLbl="alignNode1" presStyleIdx="1" presStyleCnt="2">
        <dgm:presLayoutVars>
          <dgm:chMax val="0"/>
          <dgm:chPref val="0"/>
          <dgm:bulletEnabled val="1"/>
        </dgm:presLayoutVars>
      </dgm:prSet>
      <dgm:spPr/>
    </dgm:pt>
    <dgm:pt modelId="{A1F72E88-6A0A-448C-8665-C3F636298951}" type="pres">
      <dgm:prSet presAssocID="{ADC97306-97E1-420B-857F-2975BF26FF23}" presName="desTx" presStyleLbl="alignAccFollowNode1" presStyleIdx="1" presStyleCnt="2">
        <dgm:presLayoutVars>
          <dgm:bulletEnabled val="1"/>
        </dgm:presLayoutVars>
      </dgm:prSet>
      <dgm:spPr>
        <a:prstGeom prst="round2SameRect">
          <a:avLst/>
        </a:prstGeom>
      </dgm:spPr>
    </dgm:pt>
  </dgm:ptLst>
  <dgm:cxnLst>
    <dgm:cxn modelId="{F85BAA2F-6700-4EDC-AF64-005DE6547B14}" srcId="{DA920894-28A9-4932-8A11-BBD2D69AFFEB}" destId="{ADC97306-97E1-420B-857F-2975BF26FF23}" srcOrd="1" destOrd="0" parTransId="{039A7534-7C0C-4C20-A3A1-C6F0D9F7C9B7}" sibTransId="{4BE24688-5E32-4037-8AD9-41C5ACF93D78}"/>
    <dgm:cxn modelId="{B3D0BF36-BCF9-453D-97BD-8BF9AC01F0BA}" srcId="{B7585CA8-020E-4125-8C95-FEB1FE56AA78}" destId="{E9224EFA-0048-43BE-BDC7-13EADA49D047}" srcOrd="0" destOrd="0" parTransId="{FDB6A2A3-0886-45E9-8435-C8D0EBED2EA0}" sibTransId="{00D4D584-95AB-42A6-8351-118B38089839}"/>
    <dgm:cxn modelId="{C04E883D-3867-40EE-9791-0D8645F6B905}" type="presOf" srcId="{E9224EFA-0048-43BE-BDC7-13EADA49D047}" destId="{5AFFEA60-F81A-48AE-85FF-EF971553B2BC}" srcOrd="0" destOrd="0" presId="urn:microsoft.com/office/officeart/2005/8/layout/hList1"/>
    <dgm:cxn modelId="{CEC5BC45-E65B-461A-9CDF-17D4C8DC0351}" type="presOf" srcId="{B7585CA8-020E-4125-8C95-FEB1FE56AA78}" destId="{901DB1A8-5BED-4151-9D40-81FC21DD132E}" srcOrd="0" destOrd="0" presId="urn:microsoft.com/office/officeart/2005/8/layout/hList1"/>
    <dgm:cxn modelId="{3DB13961-A347-4D62-99E1-AC6A1B276B42}" srcId="{ADC97306-97E1-420B-857F-2975BF26FF23}" destId="{95998643-F2CB-439B-A51A-B7465509E6FB}" srcOrd="0" destOrd="0" parTransId="{CF04B797-399F-4003-B69C-C244E535F808}" sibTransId="{764D44A9-ACBE-4AFB-BB42-52B475F11734}"/>
    <dgm:cxn modelId="{A6ABCC6F-8BA9-4C5E-91B5-334C3BCCDEBA}" type="presOf" srcId="{95998643-F2CB-439B-A51A-B7465509E6FB}" destId="{A1F72E88-6A0A-448C-8665-C3F636298951}" srcOrd="0" destOrd="0" presId="urn:microsoft.com/office/officeart/2005/8/layout/hList1"/>
    <dgm:cxn modelId="{BCC5E397-0D99-41C1-8998-71A0209AF0B9}" srcId="{DA920894-28A9-4932-8A11-BBD2D69AFFEB}" destId="{B7585CA8-020E-4125-8C95-FEB1FE56AA78}" srcOrd="0" destOrd="0" parTransId="{E1893854-3646-4290-812D-6307E0D0685D}" sibTransId="{5D817BEA-F12C-48F4-B20B-4DA8370F23A1}"/>
    <dgm:cxn modelId="{D9E7D0E9-FA47-4989-9FEB-D3BCDC79A22E}" type="presOf" srcId="{ADC97306-97E1-420B-857F-2975BF26FF23}" destId="{54DFC48D-3F11-4D22-9B02-EBE904B500FE}" srcOrd="0" destOrd="0" presId="urn:microsoft.com/office/officeart/2005/8/layout/hList1"/>
    <dgm:cxn modelId="{7EC7A1FA-9789-4B67-824B-50A2A89ADDA4}" type="presOf" srcId="{DA920894-28A9-4932-8A11-BBD2D69AFFEB}" destId="{8F75964C-2C96-490C-9407-BEF4B6234D56}" srcOrd="0" destOrd="0" presId="urn:microsoft.com/office/officeart/2005/8/layout/hList1"/>
    <dgm:cxn modelId="{8EB5BAEB-E497-477C-9380-E24DE59E1B30}" type="presParOf" srcId="{8F75964C-2C96-490C-9407-BEF4B6234D56}" destId="{D5D288DC-74F3-473A-A048-8DCB0B9CFC2E}" srcOrd="0" destOrd="0" presId="urn:microsoft.com/office/officeart/2005/8/layout/hList1"/>
    <dgm:cxn modelId="{164C8279-DCCA-4741-A471-01365C59B9BB}" type="presParOf" srcId="{D5D288DC-74F3-473A-A048-8DCB0B9CFC2E}" destId="{901DB1A8-5BED-4151-9D40-81FC21DD132E}" srcOrd="0" destOrd="0" presId="urn:microsoft.com/office/officeart/2005/8/layout/hList1"/>
    <dgm:cxn modelId="{6E90AEA1-DD65-4CB9-848F-CD1DA369DBDD}" type="presParOf" srcId="{D5D288DC-74F3-473A-A048-8DCB0B9CFC2E}" destId="{5AFFEA60-F81A-48AE-85FF-EF971553B2BC}" srcOrd="1" destOrd="0" presId="urn:microsoft.com/office/officeart/2005/8/layout/hList1"/>
    <dgm:cxn modelId="{7409DF7E-BB23-4ECF-8334-A639B25A81E1}" type="presParOf" srcId="{8F75964C-2C96-490C-9407-BEF4B6234D56}" destId="{6E71F5B3-B55C-44C2-9811-C4AE9AB4AAC3}" srcOrd="1" destOrd="0" presId="urn:microsoft.com/office/officeart/2005/8/layout/hList1"/>
    <dgm:cxn modelId="{C5A14555-6793-4547-8A04-A6D5B1EE6D88}" type="presParOf" srcId="{8F75964C-2C96-490C-9407-BEF4B6234D56}" destId="{0A8C7D1C-3B43-4414-B0CC-8E828AB67ECE}" srcOrd="2" destOrd="0" presId="urn:microsoft.com/office/officeart/2005/8/layout/hList1"/>
    <dgm:cxn modelId="{33E345F2-F85C-4D73-BFC2-8ABFC47318F9}" type="presParOf" srcId="{0A8C7D1C-3B43-4414-B0CC-8E828AB67ECE}" destId="{54DFC48D-3F11-4D22-9B02-EBE904B500FE}" srcOrd="0" destOrd="0" presId="urn:microsoft.com/office/officeart/2005/8/layout/hList1"/>
    <dgm:cxn modelId="{7F14518A-255B-47A7-B35D-33EDC3B038DF}" type="presParOf" srcId="{0A8C7D1C-3B43-4414-B0CC-8E828AB67ECE}" destId="{A1F72E88-6A0A-448C-8665-C3F636298951}" srcOrd="1" destOrd="0" presId="urn:microsoft.com/office/officeart/2005/8/layout/hLis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12006D2-1513-4FC3-8A8E-01A09262B7AE}" type="doc">
      <dgm:prSet loTypeId="urn:microsoft.com/office/officeart/2005/8/layout/matrix2" loCatId="matrix" qsTypeId="urn:microsoft.com/office/officeart/2005/8/quickstyle/simple2" qsCatId="simple" csTypeId="urn:microsoft.com/office/officeart/2005/8/colors/accent6_2" csCatId="accent6" phldr="1"/>
      <dgm:spPr/>
      <dgm:t>
        <a:bodyPr/>
        <a:lstStyle/>
        <a:p>
          <a:endParaRPr lang="es-419"/>
        </a:p>
      </dgm:t>
    </dgm:pt>
    <dgm:pt modelId="{B79C4F92-B815-4443-9C89-D4313732B911}">
      <dgm:prSet phldrT="[Text]" custT="1"/>
      <dgm:spPr>
        <a:solidFill>
          <a:srgbClr val="96C93D"/>
        </a:solidFill>
        <a:ln w="57150">
          <a:solidFill>
            <a:srgbClr val="96C93D"/>
          </a:solidFill>
        </a:ln>
        <a:effectLst>
          <a:outerShdw blurRad="50800" dist="38100" dir="2700000" algn="tl" rotWithShape="0">
            <a:prstClr val="black">
              <a:alpha val="40000"/>
            </a:prstClr>
          </a:outerShdw>
        </a:effectLst>
      </dgm:spPr>
      <dgm:t>
        <a:bodyPr anchor="ctr"/>
        <a:lstStyle/>
        <a:p>
          <a:pPr algn="ctr"/>
          <a:r>
            <a:rPr lang="en-US" sz="1800" b="1" noProof="0" dirty="0">
              <a:solidFill>
                <a:schemeClr val="bg1"/>
              </a:solidFill>
              <a:effectLst>
                <a:outerShdw blurRad="38100" dist="38100" dir="2700000" algn="tl">
                  <a:srgbClr val="000000">
                    <a:alpha val="43137"/>
                  </a:srgbClr>
                </a:outerShdw>
              </a:effectLst>
              <a:latin typeface="Gill Sans MT" panose="020B0502020104020203" pitchFamily="34" charset="0"/>
            </a:rPr>
            <a:t>Specialist</a:t>
          </a:r>
        </a:p>
        <a:p>
          <a:pPr algn="ctr"/>
          <a:r>
            <a:rPr lang="en-US" sz="1800" b="1" noProof="0" dirty="0">
              <a:solidFill>
                <a:schemeClr val="bg1"/>
              </a:solidFill>
              <a:effectLst>
                <a:outerShdw blurRad="38100" dist="38100" dir="2700000" algn="tl">
                  <a:srgbClr val="000000">
                    <a:alpha val="43137"/>
                  </a:srgbClr>
                </a:outerShdw>
              </a:effectLst>
              <a:latin typeface="Gill Sans MT" panose="020B0502020104020203" pitchFamily="34" charset="0"/>
            </a:rPr>
            <a:t>(cardiology, endocrinology, among others)</a:t>
          </a:r>
        </a:p>
      </dgm:t>
    </dgm:pt>
    <dgm:pt modelId="{E19F0D98-D4DB-44D4-9956-2FAB996CCFDC}" type="parTrans" cxnId="{865079F9-720C-4D05-AB97-7087F88AC36A}">
      <dgm:prSet/>
      <dgm:spPr/>
      <dgm:t>
        <a:bodyPr/>
        <a:lstStyle/>
        <a:p>
          <a:endParaRPr lang="es-419" sz="1600" b="1">
            <a:effectLst>
              <a:outerShdw blurRad="38100" dist="38100" dir="2700000" algn="tl">
                <a:srgbClr val="000000">
                  <a:alpha val="43137"/>
                </a:srgbClr>
              </a:outerShdw>
            </a:effectLst>
            <a:latin typeface="Gill Sans MT" panose="020B0502020104020203" pitchFamily="34" charset="0"/>
          </a:endParaRPr>
        </a:p>
      </dgm:t>
    </dgm:pt>
    <dgm:pt modelId="{A26F5EA1-6C34-4367-A595-FAD248BA3B70}" type="sibTrans" cxnId="{865079F9-720C-4D05-AB97-7087F88AC36A}">
      <dgm:prSet/>
      <dgm:spPr/>
      <dgm:t>
        <a:bodyPr/>
        <a:lstStyle/>
        <a:p>
          <a:endParaRPr lang="es-419" sz="1600" b="1">
            <a:effectLst>
              <a:outerShdw blurRad="38100" dist="38100" dir="2700000" algn="tl">
                <a:srgbClr val="000000">
                  <a:alpha val="43137"/>
                </a:srgbClr>
              </a:outerShdw>
            </a:effectLst>
            <a:latin typeface="Gill Sans MT" panose="020B0502020104020203" pitchFamily="34" charset="0"/>
          </a:endParaRPr>
        </a:p>
      </dgm:t>
    </dgm:pt>
    <dgm:pt modelId="{1483B0E8-56EF-4B37-B70E-D04F3EB9DD0F}">
      <dgm:prSet phldrT="[Text]" custT="1"/>
      <dgm:spPr>
        <a:solidFill>
          <a:srgbClr val="0E6937"/>
        </a:solidFill>
        <a:ln w="57150">
          <a:solidFill>
            <a:srgbClr val="0E6937"/>
          </a:solidFill>
        </a:ln>
        <a:effectLst>
          <a:outerShdw blurRad="50800" dist="38100" dir="2700000" algn="tl" rotWithShape="0">
            <a:prstClr val="black">
              <a:alpha val="40000"/>
            </a:prstClr>
          </a:outerShdw>
        </a:effectLst>
      </dgm:spPr>
      <dgm:t>
        <a:bodyPr anchor="ctr"/>
        <a:lstStyle/>
        <a:p>
          <a:r>
            <a:rPr lang="en-US" sz="1800" b="1" noProof="0" dirty="0">
              <a:solidFill>
                <a:schemeClr val="bg1"/>
              </a:solidFill>
              <a:effectLst>
                <a:outerShdw blurRad="38100" dist="38100" dir="2700000" algn="tl">
                  <a:srgbClr val="000000">
                    <a:alpha val="43137"/>
                  </a:srgbClr>
                </a:outerShdw>
              </a:effectLst>
              <a:latin typeface="Gill Sans MT" panose="020B0502020104020203" pitchFamily="34" charset="0"/>
              <a:ea typeface="+mn-ea"/>
              <a:cs typeface="+mn-cs"/>
            </a:rPr>
            <a:t>Behavioral Health</a:t>
          </a:r>
          <a:endParaRPr lang="en-US" sz="1800" b="1" noProof="0" dirty="0">
            <a:solidFill>
              <a:schemeClr val="bg1"/>
            </a:solidFill>
            <a:effectLst>
              <a:outerShdw blurRad="38100" dist="38100" dir="2700000" algn="tl">
                <a:srgbClr val="000000">
                  <a:alpha val="43137"/>
                </a:srgbClr>
              </a:outerShdw>
            </a:effectLst>
            <a:latin typeface="Gill Sans MT" panose="020B0502020104020203" pitchFamily="34" charset="0"/>
          </a:endParaRPr>
        </a:p>
      </dgm:t>
    </dgm:pt>
    <dgm:pt modelId="{6065223C-87D3-4EEA-9172-ECADB0260DFF}" type="parTrans" cxnId="{62A63743-D6A7-4F6F-AEDF-5D481F353782}">
      <dgm:prSet/>
      <dgm:spPr/>
      <dgm:t>
        <a:bodyPr/>
        <a:lstStyle/>
        <a:p>
          <a:endParaRPr lang="es-419" sz="1600" b="1">
            <a:effectLst>
              <a:outerShdw blurRad="38100" dist="38100" dir="2700000" algn="tl">
                <a:srgbClr val="000000">
                  <a:alpha val="43137"/>
                </a:srgbClr>
              </a:outerShdw>
            </a:effectLst>
            <a:latin typeface="Gill Sans MT" panose="020B0502020104020203" pitchFamily="34" charset="0"/>
          </a:endParaRPr>
        </a:p>
      </dgm:t>
    </dgm:pt>
    <dgm:pt modelId="{3D1BFE14-D838-46A8-9D70-718A6B139868}" type="sibTrans" cxnId="{62A63743-D6A7-4F6F-AEDF-5D481F353782}">
      <dgm:prSet/>
      <dgm:spPr/>
      <dgm:t>
        <a:bodyPr/>
        <a:lstStyle/>
        <a:p>
          <a:endParaRPr lang="es-419" sz="1600" b="1">
            <a:effectLst>
              <a:outerShdw blurRad="38100" dist="38100" dir="2700000" algn="tl">
                <a:srgbClr val="000000">
                  <a:alpha val="43137"/>
                </a:srgbClr>
              </a:outerShdw>
            </a:effectLst>
            <a:latin typeface="Gill Sans MT" panose="020B0502020104020203" pitchFamily="34" charset="0"/>
          </a:endParaRPr>
        </a:p>
      </dgm:t>
    </dgm:pt>
    <dgm:pt modelId="{5529CDFE-0863-411B-9F24-1BF602BD9FA7}">
      <dgm:prSet custT="1"/>
      <dgm:spPr>
        <a:solidFill>
          <a:srgbClr val="469729"/>
        </a:solidFill>
        <a:ln w="57150">
          <a:solidFill>
            <a:srgbClr val="469729"/>
          </a:solidFill>
        </a:ln>
        <a:effectLst>
          <a:outerShdw blurRad="50800" dist="38100" dir="2700000" algn="tl" rotWithShape="0">
            <a:prstClr val="black">
              <a:alpha val="40000"/>
            </a:prstClr>
          </a:outerShdw>
        </a:effectLst>
      </dgm:spPr>
      <dgm:t>
        <a:bodyPr anchor="ctr"/>
        <a:lstStyle/>
        <a:p>
          <a:r>
            <a:rPr lang="en-US" sz="1800" b="1" noProof="0" dirty="0">
              <a:solidFill>
                <a:schemeClr val="bg1"/>
              </a:solidFill>
              <a:effectLst>
                <a:outerShdw blurRad="38100" dist="38100" dir="2700000" algn="tl">
                  <a:srgbClr val="000000">
                    <a:alpha val="43137"/>
                  </a:srgbClr>
                </a:outerShdw>
              </a:effectLst>
              <a:latin typeface="Gill Sans MT" panose="020B0502020104020203" pitchFamily="34" charset="0"/>
            </a:rPr>
            <a:t>Other professionals</a:t>
          </a:r>
        </a:p>
      </dgm:t>
    </dgm:pt>
    <dgm:pt modelId="{1A37EC8C-2079-41D0-9EBF-719F508E5419}" type="parTrans" cxnId="{26FDF8B2-D485-4634-8584-D713EB2C1046}">
      <dgm:prSet/>
      <dgm:spPr/>
      <dgm:t>
        <a:bodyPr/>
        <a:lstStyle/>
        <a:p>
          <a:endParaRPr lang="es-419" sz="1600" b="1">
            <a:effectLst>
              <a:outerShdw blurRad="38100" dist="38100" dir="2700000" algn="tl">
                <a:srgbClr val="000000">
                  <a:alpha val="43137"/>
                </a:srgbClr>
              </a:outerShdw>
            </a:effectLst>
            <a:latin typeface="Gill Sans MT" panose="020B0502020104020203" pitchFamily="34" charset="0"/>
          </a:endParaRPr>
        </a:p>
      </dgm:t>
    </dgm:pt>
    <dgm:pt modelId="{6D08F059-85D3-496F-AF21-6CE98E50537F}" type="sibTrans" cxnId="{26FDF8B2-D485-4634-8584-D713EB2C1046}">
      <dgm:prSet/>
      <dgm:spPr/>
      <dgm:t>
        <a:bodyPr/>
        <a:lstStyle/>
        <a:p>
          <a:endParaRPr lang="es-419" sz="1600" b="1">
            <a:effectLst>
              <a:outerShdw blurRad="38100" dist="38100" dir="2700000" algn="tl">
                <a:srgbClr val="000000">
                  <a:alpha val="43137"/>
                </a:srgbClr>
              </a:outerShdw>
            </a:effectLst>
            <a:latin typeface="Gill Sans MT" panose="020B0502020104020203" pitchFamily="34" charset="0"/>
          </a:endParaRPr>
        </a:p>
      </dgm:t>
    </dgm:pt>
    <dgm:pt modelId="{B984F801-94E6-4E60-8B69-D5EA9566A785}">
      <dgm:prSet phldrT="[Text]" custT="1"/>
      <dgm:spPr>
        <a:solidFill>
          <a:srgbClr val="00A261"/>
        </a:solidFill>
        <a:ln w="57150">
          <a:solidFill>
            <a:srgbClr val="00A261"/>
          </a:solidFill>
        </a:ln>
        <a:effectLst>
          <a:outerShdw blurRad="50800" dist="38100" dir="2700000" algn="tl" rotWithShape="0">
            <a:prstClr val="black">
              <a:alpha val="40000"/>
            </a:prstClr>
          </a:outerShdw>
        </a:effectLst>
      </dgm:spPr>
      <dgm:t>
        <a:bodyPr lIns="6096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800" b="1" noProof="0" dirty="0">
              <a:solidFill>
                <a:schemeClr val="bg1"/>
              </a:solidFill>
              <a:effectLst>
                <a:outerShdw blurRad="38100" dist="38100" dir="2700000" algn="tl">
                  <a:srgbClr val="000000">
                    <a:alpha val="43137"/>
                  </a:srgbClr>
                </a:outerShdw>
              </a:effectLst>
              <a:latin typeface="Gill Sans MT" panose="020B0502020104020203" pitchFamily="34" charset="0"/>
            </a:rPr>
            <a:t>Primary Care Providers</a:t>
          </a:r>
        </a:p>
        <a:p>
          <a:pPr marL="0" lvl="0" indent="0" algn="ctr" defTabSz="914400">
            <a:lnSpc>
              <a:spcPct val="100000"/>
            </a:lnSpc>
            <a:spcBef>
              <a:spcPts val="0"/>
            </a:spcBef>
            <a:spcAft>
              <a:spcPts val="0"/>
            </a:spcAft>
            <a:buClrTx/>
            <a:buSzTx/>
            <a:buFontTx/>
            <a:buNone/>
          </a:pPr>
          <a:r>
            <a:rPr lang="en-US" sz="1800" b="1" noProof="0" dirty="0">
              <a:solidFill>
                <a:schemeClr val="bg1"/>
              </a:solidFill>
              <a:effectLst>
                <a:outerShdw blurRad="38100" dist="38100" dir="2700000" algn="tl">
                  <a:srgbClr val="000000">
                    <a:alpha val="43137"/>
                  </a:srgbClr>
                </a:outerShdw>
              </a:effectLst>
              <a:latin typeface="Gill Sans MT" panose="020B0502020104020203" pitchFamily="34" charset="0"/>
            </a:rPr>
            <a:t>(PCP)</a:t>
          </a:r>
        </a:p>
      </dgm:t>
    </dgm:pt>
    <dgm:pt modelId="{DE89A484-87B4-427D-83EA-6FE237C275C8}" type="sibTrans" cxnId="{EE805279-484A-4A7A-9357-D7B0B2EF0F3B}">
      <dgm:prSet/>
      <dgm:spPr/>
      <dgm:t>
        <a:bodyPr/>
        <a:lstStyle/>
        <a:p>
          <a:endParaRPr lang="es-419" sz="1600" b="1">
            <a:effectLst>
              <a:outerShdw blurRad="38100" dist="38100" dir="2700000" algn="tl">
                <a:srgbClr val="000000">
                  <a:alpha val="43137"/>
                </a:srgbClr>
              </a:outerShdw>
            </a:effectLst>
            <a:latin typeface="Gill Sans MT" panose="020B0502020104020203" pitchFamily="34" charset="0"/>
          </a:endParaRPr>
        </a:p>
      </dgm:t>
    </dgm:pt>
    <dgm:pt modelId="{DB98568E-2684-43EA-9254-B307C5148957}" type="parTrans" cxnId="{EE805279-484A-4A7A-9357-D7B0B2EF0F3B}">
      <dgm:prSet/>
      <dgm:spPr/>
      <dgm:t>
        <a:bodyPr/>
        <a:lstStyle/>
        <a:p>
          <a:endParaRPr lang="es-419" sz="1600" b="1">
            <a:effectLst>
              <a:outerShdw blurRad="38100" dist="38100" dir="2700000" algn="tl">
                <a:srgbClr val="000000">
                  <a:alpha val="43137"/>
                </a:srgbClr>
              </a:outerShdw>
            </a:effectLst>
            <a:latin typeface="Gill Sans MT" panose="020B0502020104020203" pitchFamily="34" charset="0"/>
          </a:endParaRPr>
        </a:p>
      </dgm:t>
    </dgm:pt>
    <dgm:pt modelId="{0CD8846A-62B3-4693-AD53-1524D2C79C57}" type="pres">
      <dgm:prSet presAssocID="{A12006D2-1513-4FC3-8A8E-01A09262B7AE}" presName="matrix" presStyleCnt="0">
        <dgm:presLayoutVars>
          <dgm:chMax val="1"/>
          <dgm:dir/>
          <dgm:resizeHandles val="exact"/>
        </dgm:presLayoutVars>
      </dgm:prSet>
      <dgm:spPr/>
    </dgm:pt>
    <dgm:pt modelId="{495E0C1C-A64C-4596-BBC4-220E48D5AC1B}" type="pres">
      <dgm:prSet presAssocID="{A12006D2-1513-4FC3-8A8E-01A09262B7AE}" presName="axisShape" presStyleLbl="bgShp" presStyleIdx="0" presStyleCnt="1"/>
      <dgm:spPr>
        <a:solidFill>
          <a:srgbClr val="C6E5CE"/>
        </a:solidFill>
        <a:ln>
          <a:solidFill>
            <a:srgbClr val="C6E5CE"/>
          </a:solidFill>
        </a:ln>
      </dgm:spPr>
    </dgm:pt>
    <dgm:pt modelId="{8658FE20-1733-44BF-9D4A-46A70B31BD6B}" type="pres">
      <dgm:prSet presAssocID="{A12006D2-1513-4FC3-8A8E-01A09262B7AE}" presName="rect1" presStyleLbl="node1" presStyleIdx="0" presStyleCnt="4" custScaleX="135608" custScaleY="96055" custLinFactNeighborX="-18477" custLinFactNeighborY="-1401">
        <dgm:presLayoutVars>
          <dgm:chMax val="0"/>
          <dgm:chPref val="0"/>
          <dgm:bulletEnabled val="1"/>
        </dgm:presLayoutVars>
      </dgm:prSet>
      <dgm:spPr/>
    </dgm:pt>
    <dgm:pt modelId="{C6E99B1B-97F1-453C-89E1-FD73061F43AB}" type="pres">
      <dgm:prSet presAssocID="{A12006D2-1513-4FC3-8A8E-01A09262B7AE}" presName="rect2" presStyleLbl="node1" presStyleIdx="1" presStyleCnt="4" custScaleX="135608" custScaleY="96055" custLinFactNeighborX="20623" custLinFactNeighborY="-3110">
        <dgm:presLayoutVars>
          <dgm:chMax val="0"/>
          <dgm:chPref val="0"/>
          <dgm:bulletEnabled val="1"/>
        </dgm:presLayoutVars>
      </dgm:prSet>
      <dgm:spPr/>
    </dgm:pt>
    <dgm:pt modelId="{86B21353-DDF2-48C1-8005-56CD05842886}" type="pres">
      <dgm:prSet presAssocID="{A12006D2-1513-4FC3-8A8E-01A09262B7AE}" presName="rect3" presStyleLbl="node1" presStyleIdx="2" presStyleCnt="4" custScaleX="135608" custScaleY="96055" custLinFactNeighborX="-21346" custLinFactNeighborY="3048">
        <dgm:presLayoutVars>
          <dgm:chMax val="0"/>
          <dgm:chPref val="0"/>
          <dgm:bulletEnabled val="1"/>
        </dgm:presLayoutVars>
      </dgm:prSet>
      <dgm:spPr/>
    </dgm:pt>
    <dgm:pt modelId="{41D75515-EFD3-4319-8933-70FF84FC4B28}" type="pres">
      <dgm:prSet presAssocID="{A12006D2-1513-4FC3-8A8E-01A09262B7AE}" presName="rect4" presStyleLbl="node1" presStyleIdx="3" presStyleCnt="4" custScaleX="135608" custScaleY="96055" custLinFactNeighborX="17638" custLinFactNeighborY="628">
        <dgm:presLayoutVars>
          <dgm:chMax val="0"/>
          <dgm:chPref val="0"/>
          <dgm:bulletEnabled val="1"/>
        </dgm:presLayoutVars>
      </dgm:prSet>
      <dgm:spPr/>
    </dgm:pt>
  </dgm:ptLst>
  <dgm:cxnLst>
    <dgm:cxn modelId="{9FAB641C-6387-4862-85C1-F3FB62C54555}" type="presOf" srcId="{1483B0E8-56EF-4B37-B70E-D04F3EB9DD0F}" destId="{86B21353-DDF2-48C1-8005-56CD05842886}" srcOrd="0" destOrd="0" presId="urn:microsoft.com/office/officeart/2005/8/layout/matrix2"/>
    <dgm:cxn modelId="{D0C1AB25-60A6-41E7-859C-F2F30B6380D3}" type="presOf" srcId="{A12006D2-1513-4FC3-8A8E-01A09262B7AE}" destId="{0CD8846A-62B3-4693-AD53-1524D2C79C57}" srcOrd="0" destOrd="0" presId="urn:microsoft.com/office/officeart/2005/8/layout/matrix2"/>
    <dgm:cxn modelId="{62A63743-D6A7-4F6F-AEDF-5D481F353782}" srcId="{A12006D2-1513-4FC3-8A8E-01A09262B7AE}" destId="{1483B0E8-56EF-4B37-B70E-D04F3EB9DD0F}" srcOrd="2" destOrd="0" parTransId="{6065223C-87D3-4EEA-9172-ECADB0260DFF}" sibTransId="{3D1BFE14-D838-46A8-9D70-718A6B139868}"/>
    <dgm:cxn modelId="{2C653E4E-74B8-41A1-A77C-E7AD689DE62E}" type="presOf" srcId="{5529CDFE-0863-411B-9F24-1BF602BD9FA7}" destId="{41D75515-EFD3-4319-8933-70FF84FC4B28}" srcOrd="0" destOrd="0" presId="urn:microsoft.com/office/officeart/2005/8/layout/matrix2"/>
    <dgm:cxn modelId="{EE805279-484A-4A7A-9357-D7B0B2EF0F3B}" srcId="{A12006D2-1513-4FC3-8A8E-01A09262B7AE}" destId="{B984F801-94E6-4E60-8B69-D5EA9566A785}" srcOrd="0" destOrd="0" parTransId="{DB98568E-2684-43EA-9254-B307C5148957}" sibTransId="{DE89A484-87B4-427D-83EA-6FE237C275C8}"/>
    <dgm:cxn modelId="{26FDF8B2-D485-4634-8584-D713EB2C1046}" srcId="{A12006D2-1513-4FC3-8A8E-01A09262B7AE}" destId="{5529CDFE-0863-411B-9F24-1BF602BD9FA7}" srcOrd="3" destOrd="0" parTransId="{1A37EC8C-2079-41D0-9EBF-719F508E5419}" sibTransId="{6D08F059-85D3-496F-AF21-6CE98E50537F}"/>
    <dgm:cxn modelId="{B6ED80C8-0625-4148-94BB-227309F1F411}" type="presOf" srcId="{B79C4F92-B815-4443-9C89-D4313732B911}" destId="{C6E99B1B-97F1-453C-89E1-FD73061F43AB}" srcOrd="0" destOrd="0" presId="urn:microsoft.com/office/officeart/2005/8/layout/matrix2"/>
    <dgm:cxn modelId="{2D5430F2-F61D-4DEF-95BE-4C55A2473A2F}" type="presOf" srcId="{B984F801-94E6-4E60-8B69-D5EA9566A785}" destId="{8658FE20-1733-44BF-9D4A-46A70B31BD6B}" srcOrd="0" destOrd="0" presId="urn:microsoft.com/office/officeart/2005/8/layout/matrix2"/>
    <dgm:cxn modelId="{865079F9-720C-4D05-AB97-7087F88AC36A}" srcId="{A12006D2-1513-4FC3-8A8E-01A09262B7AE}" destId="{B79C4F92-B815-4443-9C89-D4313732B911}" srcOrd="1" destOrd="0" parTransId="{E19F0D98-D4DB-44D4-9956-2FAB996CCFDC}" sibTransId="{A26F5EA1-6C34-4367-A595-FAD248BA3B70}"/>
    <dgm:cxn modelId="{93EE6212-8286-490B-AB9F-B4650AB5E5CA}" type="presParOf" srcId="{0CD8846A-62B3-4693-AD53-1524D2C79C57}" destId="{495E0C1C-A64C-4596-BBC4-220E48D5AC1B}" srcOrd="0" destOrd="0" presId="urn:microsoft.com/office/officeart/2005/8/layout/matrix2"/>
    <dgm:cxn modelId="{37E8BF54-2114-4CB9-8DEF-7F2E0ACAC8F9}" type="presParOf" srcId="{0CD8846A-62B3-4693-AD53-1524D2C79C57}" destId="{8658FE20-1733-44BF-9D4A-46A70B31BD6B}" srcOrd="1" destOrd="0" presId="urn:microsoft.com/office/officeart/2005/8/layout/matrix2"/>
    <dgm:cxn modelId="{02BA3AB8-5554-4979-ACBC-519888DC9ACC}" type="presParOf" srcId="{0CD8846A-62B3-4693-AD53-1524D2C79C57}" destId="{C6E99B1B-97F1-453C-89E1-FD73061F43AB}" srcOrd="2" destOrd="0" presId="urn:microsoft.com/office/officeart/2005/8/layout/matrix2"/>
    <dgm:cxn modelId="{E28756AC-4E1D-4AED-97CF-75B07ADED80B}" type="presParOf" srcId="{0CD8846A-62B3-4693-AD53-1524D2C79C57}" destId="{86B21353-DDF2-48C1-8005-56CD05842886}" srcOrd="3" destOrd="0" presId="urn:microsoft.com/office/officeart/2005/8/layout/matrix2"/>
    <dgm:cxn modelId="{2318597D-9061-4814-9F04-9A2CF5B3B4E9}" type="presParOf" srcId="{0CD8846A-62B3-4693-AD53-1524D2C79C57}" destId="{41D75515-EFD3-4319-8933-70FF84FC4B28}"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85616CC-FEB1-4494-92E0-25DBDF8A3FE3}"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22E66092-2229-4C57-8FD9-6C8460897165}">
      <dgm:prSet custT="1"/>
      <dgm:spPr>
        <a:noFill/>
        <a:ln w="38100" cap="flat" cmpd="sng" algn="ctr">
          <a:solidFill>
            <a:srgbClr val="00A261"/>
          </a:solidFill>
          <a:prstDash val="solid"/>
          <a:miter lim="800000"/>
        </a:ln>
        <a:effectLst/>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en-US" sz="1600" kern="1200" noProof="0" dirty="0">
              <a:solidFill>
                <a:schemeClr val="tx1"/>
              </a:solidFill>
              <a:latin typeface="Gill Sans MT" panose="020B0502020104020203" pitchFamily="34" charset="0"/>
            </a:rPr>
            <a:t>Integrate the PCP or other providers in the member’s care management.</a:t>
          </a:r>
          <a:endParaRPr lang="en-US" sz="1600" kern="1200" noProof="0" dirty="0">
            <a:solidFill>
              <a:schemeClr val="tx1"/>
            </a:solidFill>
            <a:latin typeface="Gill Sans MT" panose="020B0502020104020203" pitchFamily="34" charset="0"/>
            <a:ea typeface="+mn-ea"/>
            <a:cs typeface="+mn-cs"/>
          </a:endParaRPr>
        </a:p>
      </dgm:t>
      <dgm:extLst>
        <a:ext uri="{E40237B7-FDA0-4F09-8148-C483321AD2D9}">
          <dgm14:cNvPr xmlns:dgm14="http://schemas.microsoft.com/office/drawing/2010/diagram" id="0" name="" descr="•Integrate the PCP or other providers in the member’s care management.&#10;•Use the clinical practice guidelines adopted by MCS (available in Provinet).&#10;•Review and update the ICP. Communicate, update, and address concerns or preferences with member. &#10;•Provide services on time, guaranteeing quality in the continuity of care, treatment, and services to the member.&#10;•Notify the health plan of any barrier that affects access to services or the care transition process..&#10;•Participate in the member’s care planning and encourage their participation in the care process.&#10;•Participate as a member of the ICT and maintain communication with the team and the caregiver.&#10;•Lead the member to a healthy lifestyle offering preventing care and providing education about their condition. "/>
        </a:ext>
      </dgm:extLst>
    </dgm:pt>
    <dgm:pt modelId="{F92F4D55-D2D0-44C5-96D2-E36B8D7B67A3}" type="parTrans" cxnId="{AA9C0AF0-957E-4E74-8CD3-A24B99AA3EBB}">
      <dgm:prSet/>
      <dgm:spPr/>
      <dgm:t>
        <a:bodyPr/>
        <a:lstStyle/>
        <a:p>
          <a:endParaRPr lang="en-US" sz="1600">
            <a:solidFill>
              <a:schemeClr val="tx1"/>
            </a:solidFill>
            <a:latin typeface="Gill Sans MT" panose="020B0502020104020203" pitchFamily="34" charset="0"/>
          </a:endParaRPr>
        </a:p>
      </dgm:t>
    </dgm:pt>
    <dgm:pt modelId="{748BA6C3-816D-42B4-A889-487FD4640C99}" type="sibTrans" cxnId="{AA9C0AF0-957E-4E74-8CD3-A24B99AA3EBB}">
      <dgm:prSet/>
      <dgm:spPr/>
      <dgm:t>
        <a:bodyPr/>
        <a:lstStyle/>
        <a:p>
          <a:endParaRPr lang="en-US" sz="1600">
            <a:solidFill>
              <a:schemeClr val="tx1"/>
            </a:solidFill>
            <a:latin typeface="Gill Sans MT" panose="020B0502020104020203" pitchFamily="34" charset="0"/>
          </a:endParaRPr>
        </a:p>
      </dgm:t>
    </dgm:pt>
    <dgm:pt modelId="{8EB961D9-C30C-44AE-BE95-97FA0EFFB8C8}">
      <dgm:prSet custT="1"/>
      <dgm:spPr>
        <a:noFill/>
        <a:ln w="38100" cap="flat" cmpd="sng" algn="ctr">
          <a:solidFill>
            <a:srgbClr val="96C93D"/>
          </a:solidFill>
          <a:prstDash val="solid"/>
          <a:miter lim="800000"/>
        </a:ln>
        <a:effectLst/>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en-US" sz="1600" kern="1200" noProof="0" dirty="0">
              <a:solidFill>
                <a:schemeClr val="tx1"/>
              </a:solidFill>
              <a:latin typeface="Gill Sans MT" panose="020B0502020104020203" pitchFamily="34" charset="0"/>
            </a:rPr>
            <a:t>Use the clinical practice guidelines adopted by MCS (available in </a:t>
          </a:r>
          <a:r>
            <a:rPr lang="en-US" sz="1600" kern="1200" noProof="0" dirty="0" err="1">
              <a:solidFill>
                <a:schemeClr val="tx1"/>
              </a:solidFill>
              <a:latin typeface="Gill Sans MT" panose="020B0502020104020203" pitchFamily="34" charset="0"/>
            </a:rPr>
            <a:t>Provinet</a:t>
          </a:r>
          <a:r>
            <a:rPr lang="en-US" sz="1600" kern="1200" noProof="0" dirty="0">
              <a:solidFill>
                <a:schemeClr val="tx1"/>
              </a:solidFill>
              <a:latin typeface="Gill Sans MT" panose="020B0502020104020203" pitchFamily="34" charset="0"/>
            </a:rPr>
            <a:t>).</a:t>
          </a:r>
          <a:endParaRPr lang="en-US" sz="1600" kern="1200" noProof="0" dirty="0">
            <a:solidFill>
              <a:schemeClr val="tx1"/>
            </a:solidFill>
            <a:latin typeface="Gill Sans MT" panose="020B0502020104020203" pitchFamily="34" charset="0"/>
            <a:ea typeface="+mn-ea"/>
            <a:cs typeface="+mn-cs"/>
          </a:endParaRPr>
        </a:p>
      </dgm:t>
      <dgm:extLst>
        <a:ext uri="{E40237B7-FDA0-4F09-8148-C483321AD2D9}">
          <dgm14:cNvPr xmlns:dgm14="http://schemas.microsoft.com/office/drawing/2010/diagram" id="0" name="" descr="•Integrate the PCP or other providers in the member’s care management.&#10;•Use the clinical practice guidelines adopted by MCS (available in Provinet).&#10;•Review and update the ICP. Communicate, update, and address concerns or preferences with member. &#10;•Provide services on time, guaranteeing quality in the continuity of care, treatment, and services to the member.&#10;•Notify the health plan of any barrier that affects access to services or the care transition process..&#10;•Participate in the member’s care planning and encourage their participation in the care process.&#10;•Participate as a member of the ICT and maintain communication with the team and the caregiver.&#10;•Lead the member to a healthy lifestyle offering preventing care and providing education about their condition. "/>
        </a:ext>
      </dgm:extLst>
    </dgm:pt>
    <dgm:pt modelId="{A6317516-EF91-4C42-9792-1957D8C4BFCB}" type="parTrans" cxnId="{A1F2DAC9-31FD-4138-88A4-907D52D86037}">
      <dgm:prSet/>
      <dgm:spPr/>
      <dgm:t>
        <a:bodyPr/>
        <a:lstStyle/>
        <a:p>
          <a:endParaRPr lang="en-US" sz="1600">
            <a:solidFill>
              <a:schemeClr val="tx1"/>
            </a:solidFill>
            <a:latin typeface="Gill Sans MT" panose="020B0502020104020203" pitchFamily="34" charset="0"/>
          </a:endParaRPr>
        </a:p>
      </dgm:t>
    </dgm:pt>
    <dgm:pt modelId="{D2CB4645-680B-4334-9810-90C8469BE1AD}" type="sibTrans" cxnId="{A1F2DAC9-31FD-4138-88A4-907D52D86037}">
      <dgm:prSet/>
      <dgm:spPr/>
      <dgm:t>
        <a:bodyPr/>
        <a:lstStyle/>
        <a:p>
          <a:endParaRPr lang="en-US" sz="1600">
            <a:solidFill>
              <a:schemeClr val="tx1"/>
            </a:solidFill>
            <a:latin typeface="Gill Sans MT" panose="020B0502020104020203" pitchFamily="34" charset="0"/>
          </a:endParaRPr>
        </a:p>
      </dgm:t>
    </dgm:pt>
    <dgm:pt modelId="{09361057-1F0D-431F-AC24-B8BE760BB59C}">
      <dgm:prSet custT="1"/>
      <dgm:spPr>
        <a:noFill/>
        <a:ln w="38100" cap="flat" cmpd="sng" algn="ctr">
          <a:solidFill>
            <a:srgbClr val="0E6937"/>
          </a:solidFill>
          <a:prstDash val="solid"/>
          <a:miter lim="800000"/>
        </a:ln>
        <a:effectLst/>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en-US" sz="1600" kern="1200" noProof="0" dirty="0">
              <a:solidFill>
                <a:schemeClr val="tx1"/>
              </a:solidFill>
              <a:latin typeface="Gill Sans MT" panose="020B0502020104020203" pitchFamily="34" charset="0"/>
            </a:rPr>
            <a:t>Review and update the ICP. Communicate, update, and address concerns or preferences with member. </a:t>
          </a:r>
          <a:endParaRPr lang="en-US" sz="1600" kern="1200" noProof="0" dirty="0">
            <a:solidFill>
              <a:schemeClr val="tx1"/>
            </a:solidFill>
            <a:latin typeface="Gill Sans MT" panose="020B0502020104020203" pitchFamily="34" charset="0"/>
            <a:ea typeface="+mn-ea"/>
            <a:cs typeface="+mn-cs"/>
          </a:endParaRPr>
        </a:p>
      </dgm:t>
      <dgm:extLst>
        <a:ext uri="{E40237B7-FDA0-4F09-8148-C483321AD2D9}">
          <dgm14:cNvPr xmlns:dgm14="http://schemas.microsoft.com/office/drawing/2010/diagram" id="0" name="" descr="•Integrate the PCP or other providers in the member’s care management.&#10;•Use the clinical practice guidelines adopted by MCS (available in Provinet).&#10;•Review and update the ICP. Communicate, update, and address concerns or preferences with member. &#10;•Provide services on time, guaranteeing quality in the continuity of care, treatment, and services to the member.&#10;•Notify the health plan of any barrier that affects access to services or the care transition process..&#10;•Participate in the member’s care planning and encourage their participation in the care process.&#10;•Participate as a member of the ICT and maintain communication with the team and the caregiver.&#10;•Lead the member to a healthy lifestyle offering preventing care and providing education about their condition. "/>
        </a:ext>
      </dgm:extLst>
    </dgm:pt>
    <dgm:pt modelId="{80B7EA9D-8994-419C-AF77-047B334F5D0B}" type="parTrans" cxnId="{A62FE6CC-5165-40E0-BC0C-76CCD42570A9}">
      <dgm:prSet/>
      <dgm:spPr/>
      <dgm:t>
        <a:bodyPr/>
        <a:lstStyle/>
        <a:p>
          <a:endParaRPr lang="en-US" sz="1600">
            <a:solidFill>
              <a:schemeClr val="tx1"/>
            </a:solidFill>
            <a:latin typeface="Gill Sans MT" panose="020B0502020104020203" pitchFamily="34" charset="0"/>
          </a:endParaRPr>
        </a:p>
      </dgm:t>
    </dgm:pt>
    <dgm:pt modelId="{A5BDFE46-16A2-477C-A040-12F7A077C14D}" type="sibTrans" cxnId="{A62FE6CC-5165-40E0-BC0C-76CCD42570A9}">
      <dgm:prSet/>
      <dgm:spPr/>
      <dgm:t>
        <a:bodyPr/>
        <a:lstStyle/>
        <a:p>
          <a:endParaRPr lang="en-US" sz="1600">
            <a:solidFill>
              <a:schemeClr val="tx1"/>
            </a:solidFill>
            <a:latin typeface="Gill Sans MT" panose="020B0502020104020203" pitchFamily="34" charset="0"/>
          </a:endParaRPr>
        </a:p>
      </dgm:t>
    </dgm:pt>
    <dgm:pt modelId="{707D203C-1EB5-4F3B-B830-F67E57CDF9F6}">
      <dgm:prSet custT="1"/>
      <dgm:spPr>
        <a:noFill/>
        <a:ln w="38100" cap="flat" cmpd="sng" algn="ctr">
          <a:solidFill>
            <a:srgbClr val="C6E5CE"/>
          </a:solidFill>
          <a:prstDash val="solid"/>
          <a:miter lim="800000"/>
        </a:ln>
        <a:effectLst/>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en-US" sz="1600" kern="1200" noProof="0" dirty="0">
              <a:solidFill>
                <a:schemeClr val="tx1"/>
              </a:solidFill>
              <a:latin typeface="Gill Sans MT" panose="020B0502020104020203" pitchFamily="34" charset="0"/>
            </a:rPr>
            <a:t>Provide services on time, guaranteeing quality in the continuity of care, treatment, and services to the member.</a:t>
          </a:r>
          <a:endParaRPr lang="en-US" sz="1600" kern="1200" noProof="0" dirty="0">
            <a:solidFill>
              <a:schemeClr val="tx1"/>
            </a:solidFill>
            <a:latin typeface="Gill Sans MT" panose="020B0502020104020203" pitchFamily="34" charset="0"/>
            <a:ea typeface="+mn-ea"/>
            <a:cs typeface="+mn-cs"/>
          </a:endParaRPr>
        </a:p>
      </dgm:t>
      <dgm:extLst>
        <a:ext uri="{E40237B7-FDA0-4F09-8148-C483321AD2D9}">
          <dgm14:cNvPr xmlns:dgm14="http://schemas.microsoft.com/office/drawing/2010/diagram" id="0" name="" descr="•Integrate the PCP or other providers in the member’s care management.&#10;•Use the clinical practice guidelines adopted by MCS (available in Provinet).&#10;•Review and update the ICP. Communicate, update, and address concerns or preferences with member. &#10;•Provide services on time, guaranteeing quality in the continuity of care, treatment, and services to the member.&#10;•Notify the health plan of any barrier that affects access to services or the care transition process..&#10;•Participate in the member’s care planning and encourage their participation in the care process.&#10;•Participate as a member of the ICT and maintain communication with the team and the caregiver.&#10;•Lead the member to a healthy lifestyle offering preventing care and providing education about their condition. "/>
        </a:ext>
      </dgm:extLst>
    </dgm:pt>
    <dgm:pt modelId="{3825B6A4-9696-4118-98A6-571E2BAD668A}" type="parTrans" cxnId="{92C379FC-FE80-491C-B07E-E4A5930E6F2D}">
      <dgm:prSet/>
      <dgm:spPr/>
      <dgm:t>
        <a:bodyPr/>
        <a:lstStyle/>
        <a:p>
          <a:endParaRPr lang="en-US" sz="1600">
            <a:solidFill>
              <a:schemeClr val="tx1"/>
            </a:solidFill>
            <a:latin typeface="Gill Sans MT" panose="020B0502020104020203" pitchFamily="34" charset="0"/>
          </a:endParaRPr>
        </a:p>
      </dgm:t>
    </dgm:pt>
    <dgm:pt modelId="{19D53602-4091-4622-9BEB-A949968BDA0D}" type="sibTrans" cxnId="{92C379FC-FE80-491C-B07E-E4A5930E6F2D}">
      <dgm:prSet/>
      <dgm:spPr/>
      <dgm:t>
        <a:bodyPr/>
        <a:lstStyle/>
        <a:p>
          <a:endParaRPr lang="en-US" sz="1600">
            <a:solidFill>
              <a:schemeClr val="tx1"/>
            </a:solidFill>
            <a:latin typeface="Gill Sans MT" panose="020B0502020104020203" pitchFamily="34" charset="0"/>
          </a:endParaRPr>
        </a:p>
      </dgm:t>
    </dgm:pt>
    <dgm:pt modelId="{F7291D8E-0C4B-4DAD-9268-C0567B32400C}">
      <dgm:prSet custT="1"/>
      <dgm:spPr>
        <a:noFill/>
        <a:ln w="38100" cap="flat" cmpd="sng" algn="ctr">
          <a:solidFill>
            <a:srgbClr val="00A261"/>
          </a:solidFill>
          <a:prstDash val="solid"/>
          <a:miter lim="800000"/>
        </a:ln>
        <a:effectLst/>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en-US" sz="1600" kern="1200" noProof="0" dirty="0">
              <a:solidFill>
                <a:schemeClr val="tx1"/>
              </a:solidFill>
              <a:latin typeface="Gill Sans MT" panose="020B0502020104020203" pitchFamily="34" charset="0"/>
            </a:rPr>
            <a:t>Notify the health plan of any barrier that affects access to services or the care transition process.</a:t>
          </a:r>
          <a:r>
            <a:rPr lang="en-US" sz="1600" kern="1200" noProof="0" dirty="0">
              <a:latin typeface="Gill Sans MT" panose="020B0502020104020203" pitchFamily="34" charset="0"/>
            </a:rPr>
            <a:t>.</a:t>
          </a:r>
          <a:endParaRPr lang="en-US" sz="1600" kern="1200" noProof="0" dirty="0">
            <a:solidFill>
              <a:schemeClr val="tx1"/>
            </a:solidFill>
            <a:latin typeface="Gill Sans MT" panose="020B0502020104020203" pitchFamily="34" charset="0"/>
            <a:ea typeface="+mn-ea"/>
            <a:cs typeface="+mn-cs"/>
          </a:endParaRPr>
        </a:p>
      </dgm:t>
      <dgm:extLst>
        <a:ext uri="{E40237B7-FDA0-4F09-8148-C483321AD2D9}">
          <dgm14:cNvPr xmlns:dgm14="http://schemas.microsoft.com/office/drawing/2010/diagram" id="0" name="" descr="•Integrate the PCP or other providers in the member’s care management.&#10;•Use the clinical practice guidelines adopted by MCS (available in Provinet).&#10;•Review and update the ICP. Communicate, update, and address concerns or preferences with member. &#10;•Provide services on time, guaranteeing quality in the continuity of care, treatment, and services to the member.&#10;•Notify the health plan of any barrier that affects access to services or the care transition process..&#10;•Participate in the member’s care planning and encourage their participation in the care process.&#10;•Participate as a member of the ICT and maintain communication with the team and the caregiver.&#10;•Lead the member to a healthy lifestyle offering preventing care and providing education about their condition. "/>
        </a:ext>
      </dgm:extLst>
    </dgm:pt>
    <dgm:pt modelId="{96198EBC-4D88-4C58-9C86-2D01B4F265F3}" type="parTrans" cxnId="{4FAEFA15-63EF-4BAC-97AB-0D4CB61AB553}">
      <dgm:prSet/>
      <dgm:spPr/>
      <dgm:t>
        <a:bodyPr/>
        <a:lstStyle/>
        <a:p>
          <a:endParaRPr lang="en-US" sz="1600">
            <a:solidFill>
              <a:schemeClr val="tx1"/>
            </a:solidFill>
            <a:latin typeface="Gill Sans MT" panose="020B0502020104020203" pitchFamily="34" charset="0"/>
          </a:endParaRPr>
        </a:p>
      </dgm:t>
    </dgm:pt>
    <dgm:pt modelId="{9E146B41-65D4-4CDB-9832-7E4CFFF4942C}" type="sibTrans" cxnId="{4FAEFA15-63EF-4BAC-97AB-0D4CB61AB553}">
      <dgm:prSet/>
      <dgm:spPr/>
      <dgm:t>
        <a:bodyPr/>
        <a:lstStyle/>
        <a:p>
          <a:endParaRPr lang="en-US" sz="1600">
            <a:solidFill>
              <a:schemeClr val="tx1"/>
            </a:solidFill>
            <a:latin typeface="Gill Sans MT" panose="020B0502020104020203" pitchFamily="34" charset="0"/>
          </a:endParaRPr>
        </a:p>
      </dgm:t>
    </dgm:pt>
    <dgm:pt modelId="{439CCF9C-07F2-4692-A92E-29563E21DB08}">
      <dgm:prSet custT="1"/>
      <dgm:spPr>
        <a:noFill/>
        <a:ln w="38100" cap="flat" cmpd="sng" algn="ctr">
          <a:solidFill>
            <a:srgbClr val="96C93D"/>
          </a:solidFill>
          <a:prstDash val="solid"/>
          <a:miter lim="800000"/>
        </a:ln>
        <a:effectLst/>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en-US" sz="1600" kern="1200" noProof="0" dirty="0">
              <a:solidFill>
                <a:schemeClr val="tx1"/>
              </a:solidFill>
              <a:latin typeface="Gill Sans MT" panose="020B0502020104020203" pitchFamily="34" charset="0"/>
            </a:rPr>
            <a:t>Participate in the member’s care planning and encourage their participation in the care process.</a:t>
          </a:r>
          <a:endParaRPr lang="en-US" sz="1600" kern="1200" noProof="0" dirty="0">
            <a:solidFill>
              <a:schemeClr val="tx1"/>
            </a:solidFill>
            <a:latin typeface="Gill Sans MT" panose="020B0502020104020203" pitchFamily="34" charset="0"/>
            <a:ea typeface="+mn-ea"/>
            <a:cs typeface="+mn-cs"/>
          </a:endParaRPr>
        </a:p>
      </dgm:t>
      <dgm:extLst>
        <a:ext uri="{E40237B7-FDA0-4F09-8148-C483321AD2D9}">
          <dgm14:cNvPr xmlns:dgm14="http://schemas.microsoft.com/office/drawing/2010/diagram" id="0" name="" descr="•Integrate the PCP or other providers in the member’s care management.&#10;•Use the clinical practice guidelines adopted by MCS (available in Provinet).&#10;•Review and update the ICP. Communicate, update, and address concerns or preferences with member. &#10;•Provide services on time, guaranteeing quality in the continuity of care, treatment, and services to the member.&#10;•Notify the health plan of any barrier that affects access to services or the care transition process..&#10;•Participate in the member’s care planning and encourage their participation in the care process.&#10;•Participate as a member of the ICT and maintain communication with the team and the caregiver.&#10;•Lead the member to a healthy lifestyle offering preventing care and providing education about their condition. "/>
        </a:ext>
      </dgm:extLst>
    </dgm:pt>
    <dgm:pt modelId="{0DEDF24E-A258-44C1-9F61-DEADD4D22133}" type="parTrans" cxnId="{F8DACE7B-9320-4A07-88CC-EBC443A28039}">
      <dgm:prSet/>
      <dgm:spPr/>
      <dgm:t>
        <a:bodyPr/>
        <a:lstStyle/>
        <a:p>
          <a:endParaRPr lang="en-US" sz="1600">
            <a:solidFill>
              <a:schemeClr val="tx1"/>
            </a:solidFill>
            <a:latin typeface="Gill Sans MT" panose="020B0502020104020203" pitchFamily="34" charset="0"/>
          </a:endParaRPr>
        </a:p>
      </dgm:t>
    </dgm:pt>
    <dgm:pt modelId="{5EECED4C-AF46-440F-B6B9-658831F5AB4B}" type="sibTrans" cxnId="{F8DACE7B-9320-4A07-88CC-EBC443A28039}">
      <dgm:prSet/>
      <dgm:spPr/>
      <dgm:t>
        <a:bodyPr/>
        <a:lstStyle/>
        <a:p>
          <a:endParaRPr lang="en-US" sz="1600">
            <a:solidFill>
              <a:schemeClr val="tx1"/>
            </a:solidFill>
            <a:latin typeface="Gill Sans MT" panose="020B0502020104020203" pitchFamily="34" charset="0"/>
          </a:endParaRPr>
        </a:p>
      </dgm:t>
    </dgm:pt>
    <dgm:pt modelId="{B6306523-0F3A-4E95-B412-326246901B64}">
      <dgm:prSet custT="1"/>
      <dgm:spPr>
        <a:noFill/>
        <a:ln w="38100" cap="flat" cmpd="sng" algn="ctr">
          <a:solidFill>
            <a:srgbClr val="0E6937"/>
          </a:solidFill>
          <a:prstDash val="solid"/>
          <a:miter lim="800000"/>
        </a:ln>
        <a:effectLst/>
      </dgm:spPr>
      <dgm:t>
        <a:bodyPr spcFirstLastPara="0" vert="horz" wrap="square" lIns="60960" tIns="60960" rIns="60960" bIns="60960" numCol="1" spcCol="1270" anchor="ctr" anchorCtr="0"/>
        <a:lstStyle/>
        <a:p>
          <a:r>
            <a:rPr lang="en-US" sz="1600" noProof="0" dirty="0">
              <a:solidFill>
                <a:schemeClr val="tx1"/>
              </a:solidFill>
              <a:latin typeface="Gill Sans MT" panose="020B0502020104020203" pitchFamily="34" charset="0"/>
            </a:rPr>
            <a:t>Participate as a member of the ICT and maintain communication with the team and the caregiver.</a:t>
          </a:r>
        </a:p>
      </dgm:t>
      <dgm:extLst>
        <a:ext uri="{E40237B7-FDA0-4F09-8148-C483321AD2D9}">
          <dgm14:cNvPr xmlns:dgm14="http://schemas.microsoft.com/office/drawing/2010/diagram" id="0" name="" descr="•Integrate the PCP or other providers in the member’s care management.&#10;•Use the clinical practice guidelines adopted by MCS (available in Provinet).&#10;•Review and update the ICP. Communicate, update, and address concerns or preferences with member. &#10;•Provide services on time, guaranteeing quality in the continuity of care, treatment, and services to the member.&#10;•Notify the health plan of any barrier that affects access to services or the care transition process..&#10;•Participate in the member’s care planning and encourage their participation in the care process.&#10;•Participate as a member of the ICT and maintain communication with the team and the caregiver.&#10;•Lead the member to a healthy lifestyle offering preventing care and providing education about their condition. "/>
        </a:ext>
      </dgm:extLst>
    </dgm:pt>
    <dgm:pt modelId="{CACBEE68-D975-4B1E-9B7B-FBDAE3C3732B}" type="parTrans" cxnId="{BCC95EE4-6E20-42F9-9041-380487F354C7}">
      <dgm:prSet/>
      <dgm:spPr/>
      <dgm:t>
        <a:bodyPr/>
        <a:lstStyle/>
        <a:p>
          <a:endParaRPr lang="en-US" sz="1600">
            <a:solidFill>
              <a:schemeClr val="tx1"/>
            </a:solidFill>
            <a:latin typeface="Gill Sans MT" panose="020B0502020104020203" pitchFamily="34" charset="0"/>
          </a:endParaRPr>
        </a:p>
      </dgm:t>
    </dgm:pt>
    <dgm:pt modelId="{49ADBBD6-BF89-4DAF-A957-612E3B64F96E}" type="sibTrans" cxnId="{BCC95EE4-6E20-42F9-9041-380487F354C7}">
      <dgm:prSet/>
      <dgm:spPr/>
      <dgm:t>
        <a:bodyPr/>
        <a:lstStyle/>
        <a:p>
          <a:endParaRPr lang="en-US" sz="1600">
            <a:solidFill>
              <a:schemeClr val="tx1"/>
            </a:solidFill>
            <a:latin typeface="Gill Sans MT" panose="020B0502020104020203" pitchFamily="34" charset="0"/>
          </a:endParaRPr>
        </a:p>
      </dgm:t>
    </dgm:pt>
    <dgm:pt modelId="{7E449F96-6A41-40C9-8082-C2D544515D52}">
      <dgm:prSet custT="1"/>
      <dgm:spPr>
        <a:noFill/>
        <a:ln w="38100" cap="flat" cmpd="sng" algn="ctr">
          <a:solidFill>
            <a:srgbClr val="C6E5CE"/>
          </a:solidFill>
          <a:prstDash val="solid"/>
          <a:miter lim="800000"/>
        </a:ln>
        <a:effectLst/>
      </dgm:spPr>
      <dgm:t>
        <a:bodyPr spcFirstLastPara="0" vert="horz" wrap="square" lIns="60960" tIns="60960" rIns="60960" bIns="60960" numCol="1" spcCol="1270" anchor="ctr" anchorCtr="0"/>
        <a:lstStyle/>
        <a:p>
          <a:r>
            <a:rPr lang="en-US" sz="1600" noProof="0" dirty="0">
              <a:solidFill>
                <a:schemeClr val="tx1"/>
              </a:solidFill>
              <a:latin typeface="Gill Sans MT" panose="020B0502020104020203" pitchFamily="34" charset="0"/>
            </a:rPr>
            <a:t>Lead the member to a healthy lifestyle offering preventing care and providing education about their condition. </a:t>
          </a:r>
        </a:p>
      </dgm:t>
      <dgm:extLst>
        <a:ext uri="{E40237B7-FDA0-4F09-8148-C483321AD2D9}">
          <dgm14:cNvPr xmlns:dgm14="http://schemas.microsoft.com/office/drawing/2010/diagram" id="0" name="" descr="•Integrate the PCP or other providers in the member’s care management.&#10;•Use the clinical practice guidelines adopted by MCS (available in Provinet).&#10;•Review and update the ICP. Communicate, update, and address concerns or preferences with member. &#10;•Provide services on time, guaranteeing quality in the continuity of care, treatment, and services to the member.&#10;•Notify the health plan of any barrier that affects access to services or the care transition process..&#10;•Participate in the member’s care planning and encourage their participation in the care process.&#10;•Participate as a member of the ICT and maintain communication with the team and the caregiver.&#10;•Lead the member to a healthy lifestyle offering preventing care and providing education about their condition. "/>
        </a:ext>
      </dgm:extLst>
    </dgm:pt>
    <dgm:pt modelId="{BC67C206-84E3-45CD-A910-95AA5AEED246}" type="parTrans" cxnId="{55852570-0802-4241-B99B-C8480A5B9327}">
      <dgm:prSet/>
      <dgm:spPr/>
      <dgm:t>
        <a:bodyPr/>
        <a:lstStyle/>
        <a:p>
          <a:endParaRPr lang="en-US" sz="1600">
            <a:solidFill>
              <a:schemeClr val="tx1"/>
            </a:solidFill>
            <a:latin typeface="Gill Sans MT" panose="020B0502020104020203" pitchFamily="34" charset="0"/>
          </a:endParaRPr>
        </a:p>
      </dgm:t>
    </dgm:pt>
    <dgm:pt modelId="{1B2DB038-C676-4E0C-9BC9-4027A4BB6196}" type="sibTrans" cxnId="{55852570-0802-4241-B99B-C8480A5B9327}">
      <dgm:prSet/>
      <dgm:spPr/>
      <dgm:t>
        <a:bodyPr/>
        <a:lstStyle/>
        <a:p>
          <a:endParaRPr lang="en-US" sz="1600">
            <a:solidFill>
              <a:schemeClr val="tx1"/>
            </a:solidFill>
            <a:latin typeface="Gill Sans MT" panose="020B0502020104020203" pitchFamily="34" charset="0"/>
          </a:endParaRPr>
        </a:p>
      </dgm:t>
    </dgm:pt>
    <dgm:pt modelId="{42E301F8-F807-44B5-B566-EA763A391BDB}" type="pres">
      <dgm:prSet presAssocID="{185616CC-FEB1-4494-92E0-25DBDF8A3FE3}" presName="diagram" presStyleCnt="0">
        <dgm:presLayoutVars>
          <dgm:dir/>
          <dgm:resizeHandles val="exact"/>
        </dgm:presLayoutVars>
      </dgm:prSet>
      <dgm:spPr/>
    </dgm:pt>
    <dgm:pt modelId="{CA5437B6-A393-4BCF-85C9-BB82908A96AC}" type="pres">
      <dgm:prSet presAssocID="{22E66092-2229-4C57-8FD9-6C8460897165}" presName="node" presStyleLbl="node1" presStyleIdx="0" presStyleCnt="8">
        <dgm:presLayoutVars>
          <dgm:bulletEnabled val="1"/>
        </dgm:presLayoutVars>
      </dgm:prSet>
      <dgm:spPr>
        <a:xfrm>
          <a:off x="1239218" y="1722"/>
          <a:ext cx="2257215" cy="1354329"/>
        </a:xfrm>
        <a:prstGeom prst="rect">
          <a:avLst/>
        </a:prstGeom>
      </dgm:spPr>
    </dgm:pt>
    <dgm:pt modelId="{669B09A9-C186-4F8E-A60C-B26F889FDFE3}" type="pres">
      <dgm:prSet presAssocID="{748BA6C3-816D-42B4-A889-487FD4640C99}" presName="sibTrans" presStyleCnt="0"/>
      <dgm:spPr/>
    </dgm:pt>
    <dgm:pt modelId="{34F452E6-1502-43EE-AA0B-EC371F21DBB9}" type="pres">
      <dgm:prSet presAssocID="{8EB961D9-C30C-44AE-BE95-97FA0EFFB8C8}" presName="node" presStyleLbl="node1" presStyleIdx="1" presStyleCnt="8">
        <dgm:presLayoutVars>
          <dgm:bulletEnabled val="1"/>
        </dgm:presLayoutVars>
      </dgm:prSet>
      <dgm:spPr>
        <a:xfrm>
          <a:off x="3722155" y="1722"/>
          <a:ext cx="2257215" cy="1354329"/>
        </a:xfrm>
        <a:prstGeom prst="rect">
          <a:avLst/>
        </a:prstGeom>
      </dgm:spPr>
    </dgm:pt>
    <dgm:pt modelId="{A4261C8A-EF62-4E7D-A9E8-82A4EF28DB94}" type="pres">
      <dgm:prSet presAssocID="{D2CB4645-680B-4334-9810-90C8469BE1AD}" presName="sibTrans" presStyleCnt="0"/>
      <dgm:spPr/>
    </dgm:pt>
    <dgm:pt modelId="{0A85F2F9-3064-4F2B-AC9B-2D9E0C89E23E}" type="pres">
      <dgm:prSet presAssocID="{09361057-1F0D-431F-AC24-B8BE760BB59C}" presName="node" presStyleLbl="node1" presStyleIdx="2" presStyleCnt="8">
        <dgm:presLayoutVars>
          <dgm:bulletEnabled val="1"/>
        </dgm:presLayoutVars>
      </dgm:prSet>
      <dgm:spPr>
        <a:xfrm>
          <a:off x="6205092" y="1722"/>
          <a:ext cx="2257215" cy="1354329"/>
        </a:xfrm>
        <a:prstGeom prst="rect">
          <a:avLst/>
        </a:prstGeom>
      </dgm:spPr>
    </dgm:pt>
    <dgm:pt modelId="{A63C0000-F169-455D-985D-95399C53F8DC}" type="pres">
      <dgm:prSet presAssocID="{A5BDFE46-16A2-477C-A040-12F7A077C14D}" presName="sibTrans" presStyleCnt="0"/>
      <dgm:spPr/>
    </dgm:pt>
    <dgm:pt modelId="{3BDEB6CA-C9BD-428B-B34B-F1EC5EFCF153}" type="pres">
      <dgm:prSet presAssocID="{707D203C-1EB5-4F3B-B830-F67E57CDF9F6}" presName="node" presStyleLbl="node1" presStyleIdx="3" presStyleCnt="8">
        <dgm:presLayoutVars>
          <dgm:bulletEnabled val="1"/>
        </dgm:presLayoutVars>
      </dgm:prSet>
      <dgm:spPr>
        <a:xfrm>
          <a:off x="1239218" y="1581773"/>
          <a:ext cx="2257215" cy="1354329"/>
        </a:xfrm>
        <a:prstGeom prst="rect">
          <a:avLst/>
        </a:prstGeom>
      </dgm:spPr>
    </dgm:pt>
    <dgm:pt modelId="{30BF63FC-7A45-47BB-A776-EEC3AE2E5F42}" type="pres">
      <dgm:prSet presAssocID="{19D53602-4091-4622-9BEB-A949968BDA0D}" presName="sibTrans" presStyleCnt="0"/>
      <dgm:spPr/>
    </dgm:pt>
    <dgm:pt modelId="{E4F14383-E385-489E-BFFB-1AD8419FA997}" type="pres">
      <dgm:prSet presAssocID="{F7291D8E-0C4B-4DAD-9268-C0567B32400C}" presName="node" presStyleLbl="node1" presStyleIdx="4" presStyleCnt="8">
        <dgm:presLayoutVars>
          <dgm:bulletEnabled val="1"/>
        </dgm:presLayoutVars>
      </dgm:prSet>
      <dgm:spPr>
        <a:xfrm>
          <a:off x="3722155" y="1581773"/>
          <a:ext cx="2257215" cy="1354329"/>
        </a:xfrm>
        <a:prstGeom prst="rect">
          <a:avLst/>
        </a:prstGeom>
      </dgm:spPr>
    </dgm:pt>
    <dgm:pt modelId="{CA85F9D7-0998-4BBF-9F46-9ACA5BD6DD68}" type="pres">
      <dgm:prSet presAssocID="{9E146B41-65D4-4CDB-9832-7E4CFFF4942C}" presName="sibTrans" presStyleCnt="0"/>
      <dgm:spPr/>
    </dgm:pt>
    <dgm:pt modelId="{60D0CE96-A306-4361-8FC7-4A27B509E2B8}" type="pres">
      <dgm:prSet presAssocID="{439CCF9C-07F2-4692-A92E-29563E21DB08}" presName="node" presStyleLbl="node1" presStyleIdx="5" presStyleCnt="8">
        <dgm:presLayoutVars>
          <dgm:bulletEnabled val="1"/>
        </dgm:presLayoutVars>
      </dgm:prSet>
      <dgm:spPr>
        <a:xfrm>
          <a:off x="6205092" y="1581773"/>
          <a:ext cx="2257215" cy="1354329"/>
        </a:xfrm>
        <a:prstGeom prst="rect">
          <a:avLst/>
        </a:prstGeom>
      </dgm:spPr>
    </dgm:pt>
    <dgm:pt modelId="{0FE1A000-EDBB-4046-910B-A1FF5833D050}" type="pres">
      <dgm:prSet presAssocID="{5EECED4C-AF46-440F-B6B9-658831F5AB4B}" presName="sibTrans" presStyleCnt="0"/>
      <dgm:spPr/>
    </dgm:pt>
    <dgm:pt modelId="{B0B30531-97A4-4ED2-8906-FF6C554EB8A9}" type="pres">
      <dgm:prSet presAssocID="{B6306523-0F3A-4E95-B412-326246901B64}" presName="node" presStyleLbl="node1" presStyleIdx="6" presStyleCnt="8">
        <dgm:presLayoutVars>
          <dgm:bulletEnabled val="1"/>
        </dgm:presLayoutVars>
      </dgm:prSet>
      <dgm:spPr>
        <a:xfrm>
          <a:off x="2480687" y="3161824"/>
          <a:ext cx="2257215" cy="1354329"/>
        </a:xfrm>
        <a:prstGeom prst="rect">
          <a:avLst/>
        </a:prstGeom>
      </dgm:spPr>
    </dgm:pt>
    <dgm:pt modelId="{3C01A72D-86F4-4A74-A47F-62605E5D0D15}" type="pres">
      <dgm:prSet presAssocID="{49ADBBD6-BF89-4DAF-A957-612E3B64F96E}" presName="sibTrans" presStyleCnt="0"/>
      <dgm:spPr/>
    </dgm:pt>
    <dgm:pt modelId="{6C964C21-4D8E-4E4F-B5AF-E5F7CF013BE9}" type="pres">
      <dgm:prSet presAssocID="{7E449F96-6A41-40C9-8082-C2D544515D52}" presName="node" presStyleLbl="node1" presStyleIdx="7" presStyleCnt="8">
        <dgm:presLayoutVars>
          <dgm:bulletEnabled val="1"/>
        </dgm:presLayoutVars>
      </dgm:prSet>
      <dgm:spPr>
        <a:xfrm>
          <a:off x="4963624" y="3161824"/>
          <a:ext cx="2257215" cy="1354329"/>
        </a:xfrm>
        <a:prstGeom prst="rect">
          <a:avLst/>
        </a:prstGeom>
      </dgm:spPr>
    </dgm:pt>
  </dgm:ptLst>
  <dgm:cxnLst>
    <dgm:cxn modelId="{4FAEFA15-63EF-4BAC-97AB-0D4CB61AB553}" srcId="{185616CC-FEB1-4494-92E0-25DBDF8A3FE3}" destId="{F7291D8E-0C4B-4DAD-9268-C0567B32400C}" srcOrd="4" destOrd="0" parTransId="{96198EBC-4D88-4C58-9C86-2D01B4F265F3}" sibTransId="{9E146B41-65D4-4CDB-9832-7E4CFFF4942C}"/>
    <dgm:cxn modelId="{D18D4729-7AAE-4806-803A-41AE1850EE64}" type="presOf" srcId="{22E66092-2229-4C57-8FD9-6C8460897165}" destId="{CA5437B6-A393-4BCF-85C9-BB82908A96AC}" srcOrd="0" destOrd="0" presId="urn:microsoft.com/office/officeart/2005/8/layout/default"/>
    <dgm:cxn modelId="{518E332E-1FAF-4C8E-B47E-A8374ABD0C30}" type="presOf" srcId="{707D203C-1EB5-4F3B-B830-F67E57CDF9F6}" destId="{3BDEB6CA-C9BD-428B-B34B-F1EC5EFCF153}" srcOrd="0" destOrd="0" presId="urn:microsoft.com/office/officeart/2005/8/layout/default"/>
    <dgm:cxn modelId="{2C65E04D-3127-4D1F-A6A8-9907AB3760AF}" type="presOf" srcId="{439CCF9C-07F2-4692-A92E-29563E21DB08}" destId="{60D0CE96-A306-4361-8FC7-4A27B509E2B8}" srcOrd="0" destOrd="0" presId="urn:microsoft.com/office/officeart/2005/8/layout/default"/>
    <dgm:cxn modelId="{DE38E954-9183-47FE-B353-8EDF1976AA31}" type="presOf" srcId="{09361057-1F0D-431F-AC24-B8BE760BB59C}" destId="{0A85F2F9-3064-4F2B-AC9B-2D9E0C89E23E}" srcOrd="0" destOrd="0" presId="urn:microsoft.com/office/officeart/2005/8/layout/default"/>
    <dgm:cxn modelId="{55852570-0802-4241-B99B-C8480A5B9327}" srcId="{185616CC-FEB1-4494-92E0-25DBDF8A3FE3}" destId="{7E449F96-6A41-40C9-8082-C2D544515D52}" srcOrd="7" destOrd="0" parTransId="{BC67C206-84E3-45CD-A910-95AA5AEED246}" sibTransId="{1B2DB038-C676-4E0C-9BC9-4027A4BB6196}"/>
    <dgm:cxn modelId="{5D97B571-B678-4E66-8C48-68A5FA1F4210}" type="presOf" srcId="{8EB961D9-C30C-44AE-BE95-97FA0EFFB8C8}" destId="{34F452E6-1502-43EE-AA0B-EC371F21DBB9}" srcOrd="0" destOrd="0" presId="urn:microsoft.com/office/officeart/2005/8/layout/default"/>
    <dgm:cxn modelId="{F8DACE7B-9320-4A07-88CC-EBC443A28039}" srcId="{185616CC-FEB1-4494-92E0-25DBDF8A3FE3}" destId="{439CCF9C-07F2-4692-A92E-29563E21DB08}" srcOrd="5" destOrd="0" parTransId="{0DEDF24E-A258-44C1-9F61-DEADD4D22133}" sibTransId="{5EECED4C-AF46-440F-B6B9-658831F5AB4B}"/>
    <dgm:cxn modelId="{79AF27A9-FC08-415D-9080-48D35D9C5970}" type="presOf" srcId="{F7291D8E-0C4B-4DAD-9268-C0567B32400C}" destId="{E4F14383-E385-489E-BFFB-1AD8419FA997}" srcOrd="0" destOrd="0" presId="urn:microsoft.com/office/officeart/2005/8/layout/default"/>
    <dgm:cxn modelId="{2A79CBB8-6ACF-429A-91E7-677D3EB47FA8}" type="presOf" srcId="{B6306523-0F3A-4E95-B412-326246901B64}" destId="{B0B30531-97A4-4ED2-8906-FF6C554EB8A9}" srcOrd="0" destOrd="0" presId="urn:microsoft.com/office/officeart/2005/8/layout/default"/>
    <dgm:cxn modelId="{A1F2DAC9-31FD-4138-88A4-907D52D86037}" srcId="{185616CC-FEB1-4494-92E0-25DBDF8A3FE3}" destId="{8EB961D9-C30C-44AE-BE95-97FA0EFFB8C8}" srcOrd="1" destOrd="0" parTransId="{A6317516-EF91-4C42-9792-1957D8C4BFCB}" sibTransId="{D2CB4645-680B-4334-9810-90C8469BE1AD}"/>
    <dgm:cxn modelId="{A62FE6CC-5165-40E0-BC0C-76CCD42570A9}" srcId="{185616CC-FEB1-4494-92E0-25DBDF8A3FE3}" destId="{09361057-1F0D-431F-AC24-B8BE760BB59C}" srcOrd="2" destOrd="0" parTransId="{80B7EA9D-8994-419C-AF77-047B334F5D0B}" sibTransId="{A5BDFE46-16A2-477C-A040-12F7A077C14D}"/>
    <dgm:cxn modelId="{BCC95EE4-6E20-42F9-9041-380487F354C7}" srcId="{185616CC-FEB1-4494-92E0-25DBDF8A3FE3}" destId="{B6306523-0F3A-4E95-B412-326246901B64}" srcOrd="6" destOrd="0" parTransId="{CACBEE68-D975-4B1E-9B7B-FBDAE3C3732B}" sibTransId="{49ADBBD6-BF89-4DAF-A957-612E3B64F96E}"/>
    <dgm:cxn modelId="{D0B1D3E4-8E3C-4BD2-8F78-969F6DB429BC}" type="presOf" srcId="{185616CC-FEB1-4494-92E0-25DBDF8A3FE3}" destId="{42E301F8-F807-44B5-B566-EA763A391BDB}" srcOrd="0" destOrd="0" presId="urn:microsoft.com/office/officeart/2005/8/layout/default"/>
    <dgm:cxn modelId="{AA9C0AF0-957E-4E74-8CD3-A24B99AA3EBB}" srcId="{185616CC-FEB1-4494-92E0-25DBDF8A3FE3}" destId="{22E66092-2229-4C57-8FD9-6C8460897165}" srcOrd="0" destOrd="0" parTransId="{F92F4D55-D2D0-44C5-96D2-E36B8D7B67A3}" sibTransId="{748BA6C3-816D-42B4-A889-487FD4640C99}"/>
    <dgm:cxn modelId="{0C7240F5-6321-4FF5-9C6C-53C88322451F}" type="presOf" srcId="{7E449F96-6A41-40C9-8082-C2D544515D52}" destId="{6C964C21-4D8E-4E4F-B5AF-E5F7CF013BE9}" srcOrd="0" destOrd="0" presId="urn:microsoft.com/office/officeart/2005/8/layout/default"/>
    <dgm:cxn modelId="{92C379FC-FE80-491C-B07E-E4A5930E6F2D}" srcId="{185616CC-FEB1-4494-92E0-25DBDF8A3FE3}" destId="{707D203C-1EB5-4F3B-B830-F67E57CDF9F6}" srcOrd="3" destOrd="0" parTransId="{3825B6A4-9696-4118-98A6-571E2BAD668A}" sibTransId="{19D53602-4091-4622-9BEB-A949968BDA0D}"/>
    <dgm:cxn modelId="{6C87D184-D6D4-4525-80E3-CC4243BFD8DA}" type="presParOf" srcId="{42E301F8-F807-44B5-B566-EA763A391BDB}" destId="{CA5437B6-A393-4BCF-85C9-BB82908A96AC}" srcOrd="0" destOrd="0" presId="urn:microsoft.com/office/officeart/2005/8/layout/default"/>
    <dgm:cxn modelId="{1693B290-C45E-43D0-B376-C75D7344F4A4}" type="presParOf" srcId="{42E301F8-F807-44B5-B566-EA763A391BDB}" destId="{669B09A9-C186-4F8E-A60C-B26F889FDFE3}" srcOrd="1" destOrd="0" presId="urn:microsoft.com/office/officeart/2005/8/layout/default"/>
    <dgm:cxn modelId="{BF97322A-9081-422B-9BD2-89DA9CF5C299}" type="presParOf" srcId="{42E301F8-F807-44B5-B566-EA763A391BDB}" destId="{34F452E6-1502-43EE-AA0B-EC371F21DBB9}" srcOrd="2" destOrd="0" presId="urn:microsoft.com/office/officeart/2005/8/layout/default"/>
    <dgm:cxn modelId="{A6921AE9-34D0-45FD-A047-C40298A2F73C}" type="presParOf" srcId="{42E301F8-F807-44B5-B566-EA763A391BDB}" destId="{A4261C8A-EF62-4E7D-A9E8-82A4EF28DB94}" srcOrd="3" destOrd="0" presId="urn:microsoft.com/office/officeart/2005/8/layout/default"/>
    <dgm:cxn modelId="{1CEF8E84-80B5-42A9-A7DE-C612EFA36979}" type="presParOf" srcId="{42E301F8-F807-44B5-B566-EA763A391BDB}" destId="{0A85F2F9-3064-4F2B-AC9B-2D9E0C89E23E}" srcOrd="4" destOrd="0" presId="urn:microsoft.com/office/officeart/2005/8/layout/default"/>
    <dgm:cxn modelId="{384A569B-8A60-4AC9-8078-D10098AF0FD2}" type="presParOf" srcId="{42E301F8-F807-44B5-B566-EA763A391BDB}" destId="{A63C0000-F169-455D-985D-95399C53F8DC}" srcOrd="5" destOrd="0" presId="urn:microsoft.com/office/officeart/2005/8/layout/default"/>
    <dgm:cxn modelId="{8DE567DA-4B7A-4363-A1AA-DBCFC987D5E4}" type="presParOf" srcId="{42E301F8-F807-44B5-B566-EA763A391BDB}" destId="{3BDEB6CA-C9BD-428B-B34B-F1EC5EFCF153}" srcOrd="6" destOrd="0" presId="urn:microsoft.com/office/officeart/2005/8/layout/default"/>
    <dgm:cxn modelId="{30E4E9BE-ACDA-4DC6-9B3C-85F2334F96D6}" type="presParOf" srcId="{42E301F8-F807-44B5-B566-EA763A391BDB}" destId="{30BF63FC-7A45-47BB-A776-EEC3AE2E5F42}" srcOrd="7" destOrd="0" presId="urn:microsoft.com/office/officeart/2005/8/layout/default"/>
    <dgm:cxn modelId="{ABE0CC01-D491-4A48-AE9F-6055C6015F3A}" type="presParOf" srcId="{42E301F8-F807-44B5-B566-EA763A391BDB}" destId="{E4F14383-E385-489E-BFFB-1AD8419FA997}" srcOrd="8" destOrd="0" presId="urn:microsoft.com/office/officeart/2005/8/layout/default"/>
    <dgm:cxn modelId="{1EE8F8D5-EFE4-4B50-96CE-69C6F4CEC377}" type="presParOf" srcId="{42E301F8-F807-44B5-B566-EA763A391BDB}" destId="{CA85F9D7-0998-4BBF-9F46-9ACA5BD6DD68}" srcOrd="9" destOrd="0" presId="urn:microsoft.com/office/officeart/2005/8/layout/default"/>
    <dgm:cxn modelId="{6889DA4F-D37A-4554-BB06-49B71F9E13F8}" type="presParOf" srcId="{42E301F8-F807-44B5-B566-EA763A391BDB}" destId="{60D0CE96-A306-4361-8FC7-4A27B509E2B8}" srcOrd="10" destOrd="0" presId="urn:microsoft.com/office/officeart/2005/8/layout/default"/>
    <dgm:cxn modelId="{DE8AB6F5-A86E-435B-A006-A56F5CC6444C}" type="presParOf" srcId="{42E301F8-F807-44B5-B566-EA763A391BDB}" destId="{0FE1A000-EDBB-4046-910B-A1FF5833D050}" srcOrd="11" destOrd="0" presId="urn:microsoft.com/office/officeart/2005/8/layout/default"/>
    <dgm:cxn modelId="{F61751C1-5F43-45FF-857A-517AD1D34A3A}" type="presParOf" srcId="{42E301F8-F807-44B5-B566-EA763A391BDB}" destId="{B0B30531-97A4-4ED2-8906-FF6C554EB8A9}" srcOrd="12" destOrd="0" presId="urn:microsoft.com/office/officeart/2005/8/layout/default"/>
    <dgm:cxn modelId="{91BC2DB8-C510-4A30-8EAB-312C2E683AFE}" type="presParOf" srcId="{42E301F8-F807-44B5-B566-EA763A391BDB}" destId="{3C01A72D-86F4-4A74-A47F-62605E5D0D15}" srcOrd="13" destOrd="0" presId="urn:microsoft.com/office/officeart/2005/8/layout/default"/>
    <dgm:cxn modelId="{21723234-9CDA-46BB-A6C9-C013FB50AE9C}" type="presParOf" srcId="{42E301F8-F807-44B5-B566-EA763A391BDB}" destId="{6C964C21-4D8E-4E4F-B5AF-E5F7CF013BE9}" srcOrd="14"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BD3B3B9-2E54-4758-94F1-8EC5B272F9D8}"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es-PR"/>
        </a:p>
      </dgm:t>
    </dgm:pt>
    <dgm:pt modelId="{CDDF9E8E-04B9-4BE0-8C0A-3AE213B923D9}">
      <dgm:prSet custT="1"/>
      <dgm:spPr>
        <a:solidFill>
          <a:srgbClr val="00A261"/>
        </a:solidFill>
        <a:ln>
          <a:solidFill>
            <a:srgbClr val="00A261"/>
          </a:solidFill>
        </a:ln>
      </dgm:spPr>
      <dgm:t>
        <a:bodyPr spcFirstLastPara="0" vert="horz" wrap="square" lIns="76200" tIns="76200" rIns="76200" bIns="76200" numCol="1" spcCol="1270" anchor="ctr" anchorCtr="0"/>
        <a:lstStyle/>
        <a:p>
          <a:pPr algn="l"/>
          <a:r>
            <a:rPr kumimoji="0" lang="en-US" sz="2000" b="0" i="0" u="none" strike="noStrike" kern="1200" cap="none" spc="0" normalizeH="0" baseline="0" noProof="0" dirty="0">
              <a:ln/>
              <a:effectLst>
                <a:outerShdw blurRad="38100" dist="38100" dir="2700000" algn="tl">
                  <a:srgbClr val="000000">
                    <a:alpha val="43137"/>
                  </a:srgbClr>
                </a:outerShdw>
              </a:effectLst>
              <a:uLnTx/>
              <a:uFillTx/>
              <a:latin typeface="Gill Sans MT" panose="020B0502020104020203" pitchFamily="34" charset="0"/>
              <a:ea typeface="+mn-ea"/>
              <a:cs typeface="+mn-cs"/>
            </a:rPr>
            <a:t>Through </a:t>
          </a:r>
          <a:r>
            <a:rPr kumimoji="0" lang="en-US" sz="2000" b="0" i="0" u="none" strike="noStrike" kern="1200" cap="none" spc="0" normalizeH="0" baseline="0" noProof="0" dirty="0" err="1">
              <a:ln/>
              <a:effectLst>
                <a:outerShdw blurRad="38100" dist="38100" dir="2700000" algn="tl">
                  <a:srgbClr val="000000">
                    <a:alpha val="43137"/>
                  </a:srgbClr>
                </a:outerShdw>
              </a:effectLst>
              <a:uLnTx/>
              <a:uFillTx/>
              <a:latin typeface="Gill Sans MT" panose="020B0502020104020203" pitchFamily="34" charset="0"/>
              <a:ea typeface="+mn-ea"/>
              <a:cs typeface="+mn-cs"/>
            </a:rPr>
            <a:t>Provinet</a:t>
          </a:r>
          <a:r>
            <a:rPr kumimoji="0" lang="en-US" sz="2000" b="0" i="0" u="none" strike="noStrike" kern="1200" cap="none" spc="0" normalizeH="0" baseline="0" noProof="0" dirty="0">
              <a:ln/>
              <a:effectLst>
                <a:outerShdw blurRad="38100" dist="38100" dir="2700000" algn="tl">
                  <a:srgbClr val="000000">
                    <a:alpha val="43137"/>
                  </a:srgbClr>
                </a:outerShdw>
              </a:effectLst>
              <a:uLnTx/>
              <a:uFillTx/>
              <a:latin typeface="Gill Sans MT" panose="020B0502020104020203" pitchFamily="34" charset="0"/>
              <a:ea typeface="+mn-ea"/>
              <a:cs typeface="+mn-cs"/>
            </a:rPr>
            <a:t>, the provider has access to:</a:t>
          </a:r>
          <a:endParaRPr lang="en-US" sz="2000" kern="1200" noProof="0" dirty="0">
            <a:effectLst>
              <a:outerShdw blurRad="38100" dist="38100" dir="2700000" algn="tl">
                <a:srgbClr val="000000">
                  <a:alpha val="43137"/>
                </a:srgbClr>
              </a:outerShdw>
            </a:effectLst>
            <a:latin typeface="Gill Sans MT" panose="020B0502020104020203" pitchFamily="34" charset="0"/>
          </a:endParaRPr>
        </a:p>
      </dgm:t>
      <dgm:extLst>
        <a:ext uri="{E40237B7-FDA0-4F09-8148-C483321AD2D9}">
          <dgm14:cNvPr xmlns:dgm14="http://schemas.microsoft.com/office/drawing/2010/diagram" id="0" name="" descr="Through Provinet, the provider has access to:&#10;•Assistance to the PCP to coordinate the member’s care and evaluate their patient’s compliance with preventive care and HEDIS measures.&#10;•Clinical guidelines such as: diabetes, asthma, cancer, among others.&#10;•MOC training&#10;•Referral for Care Management Programs&#10; - Can be sent to fax: (787) 620-1336"/>
        </a:ext>
      </dgm:extLst>
    </dgm:pt>
    <dgm:pt modelId="{57BF6754-96D2-4406-98E5-7F773509C26B}" type="parTrans" cxnId="{963FB027-668C-4A1C-9B1D-7D3B12013076}">
      <dgm:prSet/>
      <dgm:spPr/>
      <dgm:t>
        <a:bodyPr/>
        <a:lstStyle/>
        <a:p>
          <a:pPr algn="l"/>
          <a:endParaRPr lang="es-PR">
            <a:latin typeface="Gill Sans MT" panose="020B0502020104020203" pitchFamily="34" charset="0"/>
          </a:endParaRPr>
        </a:p>
      </dgm:t>
    </dgm:pt>
    <dgm:pt modelId="{57874316-4B05-4FC5-9A7A-7ECBD07F35EA}" type="sibTrans" cxnId="{963FB027-668C-4A1C-9B1D-7D3B12013076}">
      <dgm:prSet/>
      <dgm:spPr/>
      <dgm:t>
        <a:bodyPr/>
        <a:lstStyle/>
        <a:p>
          <a:pPr algn="l"/>
          <a:endParaRPr lang="es-PR">
            <a:latin typeface="Gill Sans MT" panose="020B0502020104020203" pitchFamily="34" charset="0"/>
          </a:endParaRPr>
        </a:p>
      </dgm:t>
    </dgm:pt>
    <dgm:pt modelId="{1E119347-4BBD-4A9D-821E-EB6D53733C85}">
      <dgm:prSet custT="1"/>
      <dgm:spPr/>
      <dgm:t>
        <a:bodyPr anchor="ctr"/>
        <a:lstStyle/>
        <a:p>
          <a:pPr marL="342900" lvl="1" indent="-171450" algn="l" defTabSz="914400" rtl="0" eaLnBrk="1" latinLnBrk="0" hangingPunct="1">
            <a:lnSpc>
              <a:spcPct val="90000"/>
            </a:lnSpc>
            <a:spcBef>
              <a:spcPct val="0"/>
            </a:spcBef>
            <a:buClr>
              <a:srgbClr val="00A261"/>
            </a:buClr>
            <a:buFont typeface="Arial" panose="020B0604020202020204" pitchFamily="34" charset="0"/>
            <a:buChar char="•"/>
          </a:pPr>
          <a:r>
            <a:rPr lang="en-US" sz="2200" kern="1200" noProof="0" dirty="0">
              <a:solidFill>
                <a:schemeClr val="tx1"/>
              </a:solidFill>
              <a:latin typeface="Gill Sans MT" panose="020B0502020104020203" pitchFamily="34" charset="0"/>
              <a:ea typeface="+mn-ea"/>
              <a:cs typeface="+mn-cs"/>
            </a:rPr>
            <a:t>Assistance to the PCP to coordinate the member’s care and evaluate their patient’s compliance with preventive care and HEDIS measures.</a:t>
          </a:r>
        </a:p>
      </dgm:t>
      <dgm:extLst>
        <a:ext uri="{E40237B7-FDA0-4F09-8148-C483321AD2D9}">
          <dgm14:cNvPr xmlns:dgm14="http://schemas.microsoft.com/office/drawing/2010/diagram" id="0" name="" descr="Through Provinet, the provider has access to:&#10;•Assistance to the PCP to coordinate the member’s care and evaluate their patient’s compliance with preventive care and HEDIS measures.&#10;•Clinical guidelines such as: diabetes, asthma, cancer, among others.&#10;•MOC training&#10;•Referral for Care Management Programs&#10; - Can be sent to fax: (787) 620-1336"/>
        </a:ext>
      </dgm:extLst>
    </dgm:pt>
    <dgm:pt modelId="{49765655-63FC-42FB-B8BD-7C72AB47A996}" type="parTrans" cxnId="{FF522DA0-8EC9-4F95-89B8-F924118F9310}">
      <dgm:prSet/>
      <dgm:spPr/>
      <dgm:t>
        <a:bodyPr/>
        <a:lstStyle/>
        <a:p>
          <a:pPr algn="l"/>
          <a:endParaRPr lang="es-PR">
            <a:latin typeface="Gill Sans MT" panose="020B0502020104020203" pitchFamily="34" charset="0"/>
          </a:endParaRPr>
        </a:p>
      </dgm:t>
    </dgm:pt>
    <dgm:pt modelId="{D560E2A7-92B0-4792-B999-63DD31BA01D0}" type="sibTrans" cxnId="{FF522DA0-8EC9-4F95-89B8-F924118F9310}">
      <dgm:prSet/>
      <dgm:spPr/>
      <dgm:t>
        <a:bodyPr/>
        <a:lstStyle/>
        <a:p>
          <a:pPr algn="l"/>
          <a:endParaRPr lang="es-PR">
            <a:latin typeface="Gill Sans MT" panose="020B0502020104020203" pitchFamily="34" charset="0"/>
          </a:endParaRPr>
        </a:p>
      </dgm:t>
    </dgm:pt>
    <dgm:pt modelId="{C5CCF21A-F18B-4EB6-A4A0-A8EF8001FAEE}">
      <dgm:prSet custT="1"/>
      <dgm:spPr/>
      <dgm:t>
        <a:bodyPr anchor="ctr"/>
        <a:lstStyle/>
        <a:p>
          <a:pPr marL="342900" lvl="1" indent="-171450" algn="l" defTabSz="914400" rtl="0" eaLnBrk="1" latinLnBrk="0" hangingPunct="1">
            <a:lnSpc>
              <a:spcPct val="90000"/>
            </a:lnSpc>
            <a:spcBef>
              <a:spcPct val="0"/>
            </a:spcBef>
            <a:buClr>
              <a:srgbClr val="00A261"/>
            </a:buClr>
            <a:buFont typeface="Arial" panose="020B0604020202020204" pitchFamily="34" charset="0"/>
            <a:buChar char="•"/>
          </a:pPr>
          <a:r>
            <a:rPr lang="en-US" sz="2200" kern="1200" noProof="0" dirty="0">
              <a:solidFill>
                <a:prstClr val="black"/>
              </a:solidFill>
              <a:latin typeface="Gill Sans MT" panose="020B0502020104020203" pitchFamily="34" charset="0"/>
              <a:ea typeface="+mn-ea"/>
              <a:cs typeface="+mn-cs"/>
            </a:rPr>
            <a:t>Clinical guidelines such as: diabetes, asthma, cancer, among others.</a:t>
          </a:r>
          <a:endParaRPr lang="en-US" sz="2200" kern="1200" noProof="0" dirty="0">
            <a:solidFill>
              <a:schemeClr val="tx1"/>
            </a:solidFill>
            <a:latin typeface="Gill Sans MT" panose="020B0502020104020203" pitchFamily="34" charset="0"/>
            <a:ea typeface="+mn-ea"/>
            <a:cs typeface="+mn-cs"/>
          </a:endParaRPr>
        </a:p>
      </dgm:t>
    </dgm:pt>
    <dgm:pt modelId="{95A10A31-DFD7-4F51-A072-3E180407FACA}" type="parTrans" cxnId="{DB930D82-2021-4268-AC4D-8665F6BDCB46}">
      <dgm:prSet/>
      <dgm:spPr/>
      <dgm:t>
        <a:bodyPr/>
        <a:lstStyle/>
        <a:p>
          <a:pPr algn="l"/>
          <a:endParaRPr lang="en-US"/>
        </a:p>
      </dgm:t>
    </dgm:pt>
    <dgm:pt modelId="{BAC98AA7-9ECE-4498-A5ED-AE95889DBEBA}" type="sibTrans" cxnId="{DB930D82-2021-4268-AC4D-8665F6BDCB46}">
      <dgm:prSet/>
      <dgm:spPr/>
      <dgm:t>
        <a:bodyPr/>
        <a:lstStyle/>
        <a:p>
          <a:pPr algn="l"/>
          <a:endParaRPr lang="en-US"/>
        </a:p>
      </dgm:t>
    </dgm:pt>
    <dgm:pt modelId="{F66FFA07-4564-42B6-A950-77EB15370044}">
      <dgm:prSet custT="1"/>
      <dgm:spPr/>
      <dgm:t>
        <a:bodyPr anchor="ctr"/>
        <a:lstStyle/>
        <a:p>
          <a:pPr marL="342900" lvl="1" indent="-171450" algn="l" defTabSz="914400" rtl="0" eaLnBrk="1" latinLnBrk="0" hangingPunct="1">
            <a:lnSpc>
              <a:spcPct val="90000"/>
            </a:lnSpc>
            <a:spcBef>
              <a:spcPct val="0"/>
            </a:spcBef>
            <a:buClr>
              <a:srgbClr val="00A261"/>
            </a:buClr>
            <a:buFont typeface="Arial" panose="020B0604020202020204" pitchFamily="34" charset="0"/>
            <a:buChar char="•"/>
          </a:pPr>
          <a:r>
            <a:rPr lang="en-US" sz="2200" kern="1200" noProof="0" dirty="0">
              <a:solidFill>
                <a:prstClr val="black"/>
              </a:solidFill>
              <a:latin typeface="Gill Sans MT" panose="020B0502020104020203" pitchFamily="34" charset="0"/>
              <a:ea typeface="+mn-ea"/>
              <a:cs typeface="+mn-cs"/>
            </a:rPr>
            <a:t>MOC training</a:t>
          </a:r>
          <a:endParaRPr lang="en-US" sz="2200" kern="1200" noProof="0" dirty="0">
            <a:solidFill>
              <a:schemeClr val="tx1"/>
            </a:solidFill>
            <a:latin typeface="Gill Sans MT" panose="020B0502020104020203" pitchFamily="34" charset="0"/>
            <a:ea typeface="+mn-ea"/>
            <a:cs typeface="+mn-cs"/>
          </a:endParaRPr>
        </a:p>
      </dgm:t>
    </dgm:pt>
    <dgm:pt modelId="{679DA404-FDDA-4524-B93A-A7AC3A923889}" type="parTrans" cxnId="{12CD49C7-98B7-424F-934C-7FB311AA7A5C}">
      <dgm:prSet/>
      <dgm:spPr/>
      <dgm:t>
        <a:bodyPr/>
        <a:lstStyle/>
        <a:p>
          <a:pPr algn="l"/>
          <a:endParaRPr lang="en-US"/>
        </a:p>
      </dgm:t>
    </dgm:pt>
    <dgm:pt modelId="{BA940CF7-5DF6-4E06-B6C6-27269A4E3EA5}" type="sibTrans" cxnId="{12CD49C7-98B7-424F-934C-7FB311AA7A5C}">
      <dgm:prSet/>
      <dgm:spPr/>
      <dgm:t>
        <a:bodyPr/>
        <a:lstStyle/>
        <a:p>
          <a:pPr algn="l"/>
          <a:endParaRPr lang="en-US"/>
        </a:p>
      </dgm:t>
    </dgm:pt>
    <dgm:pt modelId="{76755649-F272-4A22-93C0-AE483120AA9B}">
      <dgm:prSet custT="1"/>
      <dgm:spPr/>
      <dgm:t>
        <a:bodyPr anchor="ctr"/>
        <a:lstStyle/>
        <a:p>
          <a:pPr marL="342900" lvl="1" indent="-171450" algn="l" defTabSz="914400" rtl="0" eaLnBrk="1" latinLnBrk="0" hangingPunct="1">
            <a:lnSpc>
              <a:spcPct val="90000"/>
            </a:lnSpc>
            <a:spcBef>
              <a:spcPct val="0"/>
            </a:spcBef>
            <a:buClr>
              <a:srgbClr val="00A261"/>
            </a:buClr>
            <a:buFont typeface="Arial" panose="020B0604020202020204" pitchFamily="34" charset="0"/>
            <a:buChar char="•"/>
          </a:pPr>
          <a:r>
            <a:rPr lang="en-US" sz="2200" kern="1200" noProof="0" dirty="0">
              <a:solidFill>
                <a:prstClr val="black"/>
              </a:solidFill>
              <a:latin typeface="Gill Sans MT" panose="020B0502020104020203" pitchFamily="34" charset="0"/>
              <a:ea typeface="+mn-ea"/>
              <a:cs typeface="+mn-cs"/>
            </a:rPr>
            <a:t>Referral for Care Management Programs</a:t>
          </a:r>
          <a:endParaRPr lang="en-US" sz="2200" kern="1200" noProof="0" dirty="0">
            <a:solidFill>
              <a:schemeClr val="tx1"/>
            </a:solidFill>
            <a:latin typeface="Gill Sans MT" panose="020B0502020104020203" pitchFamily="34" charset="0"/>
            <a:ea typeface="+mn-ea"/>
            <a:cs typeface="+mn-cs"/>
          </a:endParaRPr>
        </a:p>
      </dgm:t>
    </dgm:pt>
    <dgm:pt modelId="{7960F8F8-39E6-4E60-859A-29090D8059D8}" type="parTrans" cxnId="{2DE07A44-920E-464A-BA27-D94B2A188FAB}">
      <dgm:prSet/>
      <dgm:spPr/>
      <dgm:t>
        <a:bodyPr/>
        <a:lstStyle/>
        <a:p>
          <a:pPr algn="l"/>
          <a:endParaRPr lang="en-US"/>
        </a:p>
      </dgm:t>
    </dgm:pt>
    <dgm:pt modelId="{C9B726C7-9E4F-4EA7-A966-33FBE8588982}" type="sibTrans" cxnId="{2DE07A44-920E-464A-BA27-D94B2A188FAB}">
      <dgm:prSet/>
      <dgm:spPr/>
      <dgm:t>
        <a:bodyPr/>
        <a:lstStyle/>
        <a:p>
          <a:pPr algn="l"/>
          <a:endParaRPr lang="en-US"/>
        </a:p>
      </dgm:t>
    </dgm:pt>
    <dgm:pt modelId="{409CC887-A9CB-47B1-87EF-22974ED8117B}">
      <dgm:prSet custT="1"/>
      <dgm:spPr/>
      <dgm:t>
        <a:bodyPr anchor="ctr"/>
        <a:lstStyle/>
        <a:p>
          <a:pPr marL="914400" lvl="2" indent="-342900" algn="l" defTabSz="914400" rtl="0" eaLnBrk="1" latinLnBrk="0" hangingPunct="1">
            <a:lnSpc>
              <a:spcPct val="90000"/>
            </a:lnSpc>
            <a:spcBef>
              <a:spcPts val="500"/>
            </a:spcBef>
            <a:buClr>
              <a:srgbClr val="00A261"/>
            </a:buClr>
            <a:buFont typeface="Wingdings" panose="05000000000000000000" pitchFamily="2" charset="2"/>
            <a:buChar char="ü"/>
          </a:pPr>
          <a:r>
            <a:rPr lang="en-US" sz="2200" u="none" kern="1200" noProof="0" dirty="0">
              <a:solidFill>
                <a:schemeClr val="tx1"/>
              </a:solidFill>
              <a:latin typeface="Gill Sans MT" panose="020B0502020104020203" pitchFamily="34" charset="0"/>
              <a:ea typeface="+mn-ea"/>
              <a:cs typeface="+mn-cs"/>
            </a:rPr>
            <a:t>Can be sent to fax: (787) 620-1336</a:t>
          </a:r>
        </a:p>
      </dgm:t>
    </dgm:pt>
    <dgm:pt modelId="{906E770A-1FA2-4441-8026-799D1C933DD1}" type="parTrans" cxnId="{343539F3-2B2F-401A-A39F-4389A9BC4048}">
      <dgm:prSet/>
      <dgm:spPr/>
      <dgm:t>
        <a:bodyPr/>
        <a:lstStyle/>
        <a:p>
          <a:pPr algn="l"/>
          <a:endParaRPr lang="en-US"/>
        </a:p>
      </dgm:t>
    </dgm:pt>
    <dgm:pt modelId="{BC7F5D03-76D8-4EEF-BE78-D58FE7BC4495}" type="sibTrans" cxnId="{343539F3-2B2F-401A-A39F-4389A9BC4048}">
      <dgm:prSet/>
      <dgm:spPr/>
      <dgm:t>
        <a:bodyPr/>
        <a:lstStyle/>
        <a:p>
          <a:pPr algn="l"/>
          <a:endParaRPr lang="en-US"/>
        </a:p>
      </dgm:t>
    </dgm:pt>
    <dgm:pt modelId="{CA72CCE5-87DC-4910-80AC-D9432EE65699}">
      <dgm:prSet custT="1"/>
      <dgm:spPr/>
      <dgm:t>
        <a:bodyPr anchor="ctr"/>
        <a:lstStyle/>
        <a:p>
          <a:pPr marL="342900" lvl="1" indent="-171450" algn="l" defTabSz="914400" rtl="0" eaLnBrk="1" latinLnBrk="0" hangingPunct="1">
            <a:lnSpc>
              <a:spcPct val="90000"/>
            </a:lnSpc>
            <a:spcBef>
              <a:spcPct val="0"/>
            </a:spcBef>
            <a:buClr>
              <a:srgbClr val="00A261"/>
            </a:buClr>
            <a:buFont typeface="Arial" panose="020B0604020202020204" pitchFamily="34" charset="0"/>
            <a:buChar char="•"/>
          </a:pPr>
          <a:endParaRPr lang="en-US" sz="1000" kern="1200" noProof="0" dirty="0">
            <a:solidFill>
              <a:schemeClr val="tx1"/>
            </a:solidFill>
            <a:latin typeface="Gill Sans MT" panose="020B0502020104020203" pitchFamily="34" charset="0"/>
            <a:ea typeface="+mn-ea"/>
            <a:cs typeface="+mn-cs"/>
          </a:endParaRPr>
        </a:p>
      </dgm:t>
    </dgm:pt>
    <dgm:pt modelId="{2180A805-401F-4786-A40E-A58F691C36FA}" type="parTrans" cxnId="{67B310DF-0FBB-463A-B851-0E04D2ABCD18}">
      <dgm:prSet/>
      <dgm:spPr/>
      <dgm:t>
        <a:bodyPr/>
        <a:lstStyle/>
        <a:p>
          <a:pPr algn="l"/>
          <a:endParaRPr lang="en-US"/>
        </a:p>
      </dgm:t>
    </dgm:pt>
    <dgm:pt modelId="{ACAF8C43-D954-41E9-80A6-6278FCF26C97}" type="sibTrans" cxnId="{67B310DF-0FBB-463A-B851-0E04D2ABCD18}">
      <dgm:prSet/>
      <dgm:spPr/>
      <dgm:t>
        <a:bodyPr/>
        <a:lstStyle/>
        <a:p>
          <a:pPr algn="l"/>
          <a:endParaRPr lang="en-US"/>
        </a:p>
      </dgm:t>
    </dgm:pt>
    <dgm:pt modelId="{760B6402-2ABA-4F1F-88A8-41542E256AF1}">
      <dgm:prSet custT="1"/>
      <dgm:spPr/>
      <dgm:t>
        <a:bodyPr anchor="ctr"/>
        <a:lstStyle/>
        <a:p>
          <a:pPr marL="342900" lvl="1" indent="-171450" algn="l" defTabSz="914400" rtl="0" eaLnBrk="1" latinLnBrk="0" hangingPunct="1">
            <a:lnSpc>
              <a:spcPct val="90000"/>
            </a:lnSpc>
            <a:spcBef>
              <a:spcPct val="0"/>
            </a:spcBef>
            <a:buClr>
              <a:srgbClr val="00A261"/>
            </a:buClr>
            <a:buFont typeface="Arial" panose="020B0604020202020204" pitchFamily="34" charset="0"/>
            <a:buChar char="•"/>
          </a:pPr>
          <a:endParaRPr lang="en-US" sz="1000" kern="1200" noProof="0" dirty="0">
            <a:solidFill>
              <a:schemeClr val="tx1"/>
            </a:solidFill>
            <a:latin typeface="Gill Sans MT" panose="020B0502020104020203" pitchFamily="34" charset="0"/>
            <a:ea typeface="+mn-ea"/>
            <a:cs typeface="+mn-cs"/>
          </a:endParaRPr>
        </a:p>
      </dgm:t>
    </dgm:pt>
    <dgm:pt modelId="{A5C43FA4-2E9B-4323-B7B7-A87D8EB4E03C}" type="parTrans" cxnId="{244FED5B-8D51-4AD3-BD95-B52432FD634D}">
      <dgm:prSet/>
      <dgm:spPr/>
      <dgm:t>
        <a:bodyPr/>
        <a:lstStyle/>
        <a:p>
          <a:pPr algn="l"/>
          <a:endParaRPr lang="en-US"/>
        </a:p>
      </dgm:t>
    </dgm:pt>
    <dgm:pt modelId="{05B5E624-700F-4F95-8BAA-A59DD72D48AA}" type="sibTrans" cxnId="{244FED5B-8D51-4AD3-BD95-B52432FD634D}">
      <dgm:prSet/>
      <dgm:spPr/>
      <dgm:t>
        <a:bodyPr/>
        <a:lstStyle/>
        <a:p>
          <a:pPr algn="l"/>
          <a:endParaRPr lang="en-US"/>
        </a:p>
      </dgm:t>
    </dgm:pt>
    <dgm:pt modelId="{70A7253F-C7C6-4425-85D8-641E46B9474F}">
      <dgm:prSet custT="1"/>
      <dgm:spPr/>
      <dgm:t>
        <a:bodyPr anchor="ctr"/>
        <a:lstStyle/>
        <a:p>
          <a:pPr marL="342900" lvl="1" indent="-171450" algn="l" defTabSz="914400" rtl="0" eaLnBrk="1" latinLnBrk="0" hangingPunct="1">
            <a:lnSpc>
              <a:spcPct val="90000"/>
            </a:lnSpc>
            <a:spcBef>
              <a:spcPct val="0"/>
            </a:spcBef>
            <a:buClr>
              <a:srgbClr val="00A261"/>
            </a:buClr>
            <a:buFont typeface="Arial" panose="020B0604020202020204" pitchFamily="34" charset="0"/>
            <a:buChar char="•"/>
          </a:pPr>
          <a:endParaRPr lang="en-US" sz="1000" kern="1200" noProof="0" dirty="0">
            <a:solidFill>
              <a:schemeClr val="tx1"/>
            </a:solidFill>
            <a:latin typeface="Gill Sans MT" panose="020B0502020104020203" pitchFamily="34" charset="0"/>
            <a:ea typeface="+mn-ea"/>
            <a:cs typeface="+mn-cs"/>
          </a:endParaRPr>
        </a:p>
      </dgm:t>
    </dgm:pt>
    <dgm:pt modelId="{D1AE12B4-E6F3-4AAE-BB7B-8871EC389CAD}" type="parTrans" cxnId="{D4AAFB9B-DB25-4960-9C01-718651D4BC96}">
      <dgm:prSet/>
      <dgm:spPr/>
      <dgm:t>
        <a:bodyPr/>
        <a:lstStyle/>
        <a:p>
          <a:pPr algn="l"/>
          <a:endParaRPr lang="en-US"/>
        </a:p>
      </dgm:t>
    </dgm:pt>
    <dgm:pt modelId="{49F9F731-62D3-45C2-A5C9-5FAA0DB7157B}" type="sibTrans" cxnId="{D4AAFB9B-DB25-4960-9C01-718651D4BC96}">
      <dgm:prSet/>
      <dgm:spPr/>
      <dgm:t>
        <a:bodyPr/>
        <a:lstStyle/>
        <a:p>
          <a:pPr algn="l"/>
          <a:endParaRPr lang="en-US"/>
        </a:p>
      </dgm:t>
    </dgm:pt>
    <dgm:pt modelId="{8A31BB83-4233-473B-A1FA-C7DC770F24DA}" type="pres">
      <dgm:prSet presAssocID="{CBD3B3B9-2E54-4758-94F1-8EC5B272F9D8}" presName="linear" presStyleCnt="0">
        <dgm:presLayoutVars>
          <dgm:animLvl val="lvl"/>
          <dgm:resizeHandles val="exact"/>
        </dgm:presLayoutVars>
      </dgm:prSet>
      <dgm:spPr/>
    </dgm:pt>
    <dgm:pt modelId="{DCDA4609-9E50-45CF-BDCF-892BD66AC1D5}" type="pres">
      <dgm:prSet presAssocID="{CDDF9E8E-04B9-4BE0-8C0A-3AE213B923D9}" presName="parentText" presStyleLbl="node1" presStyleIdx="0" presStyleCnt="1" custScaleY="34557" custLinFactNeighborY="-10855">
        <dgm:presLayoutVars>
          <dgm:chMax val="0"/>
          <dgm:bulletEnabled val="1"/>
        </dgm:presLayoutVars>
      </dgm:prSet>
      <dgm:spPr>
        <a:xfrm>
          <a:off x="0" y="178764"/>
          <a:ext cx="10484317" cy="414020"/>
        </a:xfrm>
        <a:prstGeom prst="roundRect">
          <a:avLst/>
        </a:prstGeom>
      </dgm:spPr>
    </dgm:pt>
    <dgm:pt modelId="{2D91CFDB-61F3-4D64-904D-E1758683CBCF}" type="pres">
      <dgm:prSet presAssocID="{CDDF9E8E-04B9-4BE0-8C0A-3AE213B923D9}" presName="childText" presStyleLbl="revTx" presStyleIdx="0" presStyleCnt="1" custLinFactNeighborY="-7150">
        <dgm:presLayoutVars>
          <dgm:bulletEnabled val="1"/>
        </dgm:presLayoutVars>
      </dgm:prSet>
      <dgm:spPr/>
    </dgm:pt>
  </dgm:ptLst>
  <dgm:cxnLst>
    <dgm:cxn modelId="{73436B04-59C5-43A7-980E-F48D2A08A78C}" type="presOf" srcId="{409CC887-A9CB-47B1-87EF-22974ED8117B}" destId="{2D91CFDB-61F3-4D64-904D-E1758683CBCF}" srcOrd="0" destOrd="7" presId="urn:microsoft.com/office/officeart/2005/8/layout/vList2"/>
    <dgm:cxn modelId="{963FB027-668C-4A1C-9B1D-7D3B12013076}" srcId="{CBD3B3B9-2E54-4758-94F1-8EC5B272F9D8}" destId="{CDDF9E8E-04B9-4BE0-8C0A-3AE213B923D9}" srcOrd="0" destOrd="0" parTransId="{57BF6754-96D2-4406-98E5-7F773509C26B}" sibTransId="{57874316-4B05-4FC5-9A7A-7ECBD07F35EA}"/>
    <dgm:cxn modelId="{60FF6834-1FFD-4B94-9153-6B1271DE688D}" type="presOf" srcId="{70A7253F-C7C6-4425-85D8-641E46B9474F}" destId="{2D91CFDB-61F3-4D64-904D-E1758683CBCF}" srcOrd="0" destOrd="5" presId="urn:microsoft.com/office/officeart/2005/8/layout/vList2"/>
    <dgm:cxn modelId="{2DE07A44-920E-464A-BA27-D94B2A188FAB}" srcId="{CDDF9E8E-04B9-4BE0-8C0A-3AE213B923D9}" destId="{76755649-F272-4A22-93C0-AE483120AA9B}" srcOrd="6" destOrd="0" parTransId="{7960F8F8-39E6-4E60-859A-29090D8059D8}" sibTransId="{C9B726C7-9E4F-4EA7-A966-33FBE8588982}"/>
    <dgm:cxn modelId="{D432E854-EDBC-4D17-847C-250A759245BF}" type="presOf" srcId="{CBD3B3B9-2E54-4758-94F1-8EC5B272F9D8}" destId="{8A31BB83-4233-473B-A1FA-C7DC770F24DA}" srcOrd="0" destOrd="0" presId="urn:microsoft.com/office/officeart/2005/8/layout/vList2"/>
    <dgm:cxn modelId="{244FED5B-8D51-4AD3-BD95-B52432FD634D}" srcId="{CDDF9E8E-04B9-4BE0-8C0A-3AE213B923D9}" destId="{760B6402-2ABA-4F1F-88A8-41542E256AF1}" srcOrd="3" destOrd="0" parTransId="{A5C43FA4-2E9B-4323-B7B7-A87D8EB4E03C}" sibTransId="{05B5E624-700F-4F95-8BAA-A59DD72D48AA}"/>
    <dgm:cxn modelId="{00237E66-F225-4E0D-8244-8D3C64F0D394}" type="presOf" srcId="{76755649-F272-4A22-93C0-AE483120AA9B}" destId="{2D91CFDB-61F3-4D64-904D-E1758683CBCF}" srcOrd="0" destOrd="6" presId="urn:microsoft.com/office/officeart/2005/8/layout/vList2"/>
    <dgm:cxn modelId="{CD03657F-6C6C-4D61-8A6A-A83E45DA0BA5}" type="presOf" srcId="{C5CCF21A-F18B-4EB6-A4A0-A8EF8001FAEE}" destId="{2D91CFDB-61F3-4D64-904D-E1758683CBCF}" srcOrd="0" destOrd="2" presId="urn:microsoft.com/office/officeart/2005/8/layout/vList2"/>
    <dgm:cxn modelId="{DB930D82-2021-4268-AC4D-8665F6BDCB46}" srcId="{CDDF9E8E-04B9-4BE0-8C0A-3AE213B923D9}" destId="{C5CCF21A-F18B-4EB6-A4A0-A8EF8001FAEE}" srcOrd="2" destOrd="0" parTransId="{95A10A31-DFD7-4F51-A072-3E180407FACA}" sibTransId="{BAC98AA7-9ECE-4498-A5ED-AE95889DBEBA}"/>
    <dgm:cxn modelId="{D4AAFB9B-DB25-4960-9C01-718651D4BC96}" srcId="{CDDF9E8E-04B9-4BE0-8C0A-3AE213B923D9}" destId="{70A7253F-C7C6-4425-85D8-641E46B9474F}" srcOrd="5" destOrd="0" parTransId="{D1AE12B4-E6F3-4AAE-BB7B-8871EC389CAD}" sibTransId="{49F9F731-62D3-45C2-A5C9-5FAA0DB7157B}"/>
    <dgm:cxn modelId="{FF522DA0-8EC9-4F95-89B8-F924118F9310}" srcId="{CDDF9E8E-04B9-4BE0-8C0A-3AE213B923D9}" destId="{1E119347-4BBD-4A9D-821E-EB6D53733C85}" srcOrd="0" destOrd="0" parTransId="{49765655-63FC-42FB-B8BD-7C72AB47A996}" sibTransId="{D560E2A7-92B0-4792-B999-63DD31BA01D0}"/>
    <dgm:cxn modelId="{E98C9BAC-083C-453F-8DA7-1EB5BA1D576F}" type="presOf" srcId="{CA72CCE5-87DC-4910-80AC-D9432EE65699}" destId="{2D91CFDB-61F3-4D64-904D-E1758683CBCF}" srcOrd="0" destOrd="1" presId="urn:microsoft.com/office/officeart/2005/8/layout/vList2"/>
    <dgm:cxn modelId="{6D03D1B3-166F-42F2-807F-FB326059F91D}" type="presOf" srcId="{CDDF9E8E-04B9-4BE0-8C0A-3AE213B923D9}" destId="{DCDA4609-9E50-45CF-BDCF-892BD66AC1D5}" srcOrd="0" destOrd="0" presId="urn:microsoft.com/office/officeart/2005/8/layout/vList2"/>
    <dgm:cxn modelId="{CAB444B8-AFBE-4ACB-A99D-BD92C3D8D737}" type="presOf" srcId="{760B6402-2ABA-4F1F-88A8-41542E256AF1}" destId="{2D91CFDB-61F3-4D64-904D-E1758683CBCF}" srcOrd="0" destOrd="3" presId="urn:microsoft.com/office/officeart/2005/8/layout/vList2"/>
    <dgm:cxn modelId="{544C82B9-5BD4-49C4-9FAE-EE3EB5149D92}" type="presOf" srcId="{1E119347-4BBD-4A9D-821E-EB6D53733C85}" destId="{2D91CFDB-61F3-4D64-904D-E1758683CBCF}" srcOrd="0" destOrd="0" presId="urn:microsoft.com/office/officeart/2005/8/layout/vList2"/>
    <dgm:cxn modelId="{12CD49C7-98B7-424F-934C-7FB311AA7A5C}" srcId="{CDDF9E8E-04B9-4BE0-8C0A-3AE213B923D9}" destId="{F66FFA07-4564-42B6-A950-77EB15370044}" srcOrd="4" destOrd="0" parTransId="{679DA404-FDDA-4524-B93A-A7AC3A923889}" sibTransId="{BA940CF7-5DF6-4E06-B6C6-27269A4E3EA5}"/>
    <dgm:cxn modelId="{F392FBD2-11CA-4AAF-91BB-1D16FC8965F6}" type="presOf" srcId="{F66FFA07-4564-42B6-A950-77EB15370044}" destId="{2D91CFDB-61F3-4D64-904D-E1758683CBCF}" srcOrd="0" destOrd="4" presId="urn:microsoft.com/office/officeart/2005/8/layout/vList2"/>
    <dgm:cxn modelId="{67B310DF-0FBB-463A-B851-0E04D2ABCD18}" srcId="{CDDF9E8E-04B9-4BE0-8C0A-3AE213B923D9}" destId="{CA72CCE5-87DC-4910-80AC-D9432EE65699}" srcOrd="1" destOrd="0" parTransId="{2180A805-401F-4786-A40E-A58F691C36FA}" sibTransId="{ACAF8C43-D954-41E9-80A6-6278FCF26C97}"/>
    <dgm:cxn modelId="{343539F3-2B2F-401A-A39F-4389A9BC4048}" srcId="{76755649-F272-4A22-93C0-AE483120AA9B}" destId="{409CC887-A9CB-47B1-87EF-22974ED8117B}" srcOrd="0" destOrd="0" parTransId="{906E770A-1FA2-4441-8026-799D1C933DD1}" sibTransId="{BC7F5D03-76D8-4EEF-BE78-D58FE7BC4495}"/>
    <dgm:cxn modelId="{ACBF2514-1910-4F2D-9060-79D6907D7E81}" type="presParOf" srcId="{8A31BB83-4233-473B-A1FA-C7DC770F24DA}" destId="{DCDA4609-9E50-45CF-BDCF-892BD66AC1D5}" srcOrd="0" destOrd="0" presId="urn:microsoft.com/office/officeart/2005/8/layout/vList2"/>
    <dgm:cxn modelId="{AE3FC9EA-09DF-4AF8-9756-0D0445837E2E}" type="presParOf" srcId="{8A31BB83-4233-473B-A1FA-C7DC770F24DA}" destId="{2D91CFDB-61F3-4D64-904D-E1758683CBCF}" srcOrd="1" destOrd="0" presId="urn:microsoft.com/office/officeart/2005/8/layout/vList2"/>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373FD1-3925-41DC-B3E7-6C69A58C182A}">
      <dsp:nvSpPr>
        <dsp:cNvPr id="0" name=""/>
        <dsp:cNvSpPr/>
      </dsp:nvSpPr>
      <dsp:spPr>
        <a:xfrm>
          <a:off x="6877" y="618441"/>
          <a:ext cx="3108115" cy="419115"/>
        </a:xfrm>
        <a:prstGeom prst="rect">
          <a:avLst/>
        </a:prstGeom>
        <a:solidFill>
          <a:srgbClr val="00A261"/>
        </a:solidFill>
        <a:ln w="19050" cap="flat" cmpd="sng" algn="ctr">
          <a:solidFill>
            <a:srgbClr val="00A261"/>
          </a:solidFill>
          <a:prstDash val="solid"/>
          <a:miter lim="800000"/>
        </a:ln>
        <a:effectLst>
          <a:outerShdw blurRad="50800" dist="38100" dir="5400000" algn="t"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b="1" i="0" kern="1200" noProof="0" dirty="0">
              <a:solidFill>
                <a:schemeClr val="bg1"/>
              </a:solidFill>
              <a:effectLst>
                <a:outerShdw blurRad="38100" dist="38100" dir="2700000" algn="tl">
                  <a:srgbClr val="000000">
                    <a:alpha val="43137"/>
                  </a:srgbClr>
                </a:outerShdw>
              </a:effectLst>
              <a:latin typeface="Gill Sans MT" panose="020B0502020104020203" pitchFamily="34" charset="0"/>
            </a:rPr>
            <a:t>Alternative ICT</a:t>
          </a:r>
        </a:p>
      </dsp:txBody>
      <dsp:txXfrm>
        <a:off x="6877" y="618441"/>
        <a:ext cx="3108115" cy="419115"/>
      </dsp:txXfrm>
    </dsp:sp>
    <dsp:sp modelId="{BD9EFE29-AA87-4638-92BF-06FA579251A3}">
      <dsp:nvSpPr>
        <dsp:cNvPr id="0" name=""/>
        <dsp:cNvSpPr/>
      </dsp:nvSpPr>
      <dsp:spPr>
        <a:xfrm>
          <a:off x="42900" y="1050896"/>
          <a:ext cx="3108115" cy="1964018"/>
        </a:xfrm>
        <a:prstGeom prst="rect">
          <a:avLst/>
        </a:prstGeom>
        <a:noFill/>
        <a:ln w="1905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lr>
              <a:srgbClr val="00A261"/>
            </a:buClr>
            <a:buChar char="•"/>
          </a:pPr>
          <a:r>
            <a:rPr lang="en-US" sz="1800" kern="1200" noProof="0" dirty="0">
              <a:solidFill>
                <a:prstClr val="black">
                  <a:hueOff val="0"/>
                  <a:satOff val="0"/>
                  <a:lumOff val="0"/>
                  <a:alphaOff val="0"/>
                </a:prstClr>
              </a:solidFill>
              <a:latin typeface="Gill Sans MT" panose="020B0502020104020203" pitchFamily="34" charset="0"/>
              <a:ea typeface="+mn-ea"/>
              <a:cs typeface="+mn-cs"/>
            </a:rPr>
            <a:t>This alternative ICT is composed of an MCS physician and a care manager. </a:t>
          </a:r>
          <a:endParaRPr lang="en-US" sz="1800" kern="1200" noProof="0" dirty="0">
            <a:latin typeface="Gill Sans MT" panose="020B0502020104020203" pitchFamily="34" charset="0"/>
          </a:endParaRPr>
        </a:p>
        <a:p>
          <a:pPr marL="57150" lvl="1" indent="-57150" algn="l" defTabSz="444500">
            <a:lnSpc>
              <a:spcPct val="90000"/>
            </a:lnSpc>
            <a:spcBef>
              <a:spcPct val="0"/>
            </a:spcBef>
            <a:spcAft>
              <a:spcPct val="15000"/>
            </a:spcAft>
            <a:buClr>
              <a:srgbClr val="00A261"/>
            </a:buClr>
            <a:buChar char="•"/>
          </a:pPr>
          <a:endParaRPr lang="en-US" sz="1000" kern="1200" noProof="0" dirty="0">
            <a:latin typeface="Gill Sans MT" panose="020B0502020104020203" pitchFamily="34" charset="0"/>
          </a:endParaRPr>
        </a:p>
        <a:p>
          <a:pPr marL="171450" lvl="1" indent="-171450" algn="l" defTabSz="800100">
            <a:lnSpc>
              <a:spcPct val="90000"/>
            </a:lnSpc>
            <a:spcBef>
              <a:spcPct val="0"/>
            </a:spcBef>
            <a:spcAft>
              <a:spcPct val="15000"/>
            </a:spcAft>
            <a:buClr>
              <a:srgbClr val="00A261"/>
            </a:buClr>
            <a:buChar char="•"/>
          </a:pPr>
          <a:r>
            <a:rPr lang="en-US" sz="1800" kern="1200" noProof="0" dirty="0">
              <a:solidFill>
                <a:prstClr val="black">
                  <a:hueOff val="0"/>
                  <a:satOff val="0"/>
                  <a:lumOff val="0"/>
                  <a:alphaOff val="0"/>
                </a:prstClr>
              </a:solidFill>
              <a:latin typeface="Gill Sans MT" panose="020B0502020104020203" pitchFamily="34" charset="0"/>
              <a:ea typeface="+mn-ea"/>
              <a:cs typeface="+mn-cs"/>
            </a:rPr>
            <a:t>If for any reason the member and the PCP cannot meet to discuss the ICP, then the alternate ICT will meet on behalf of the PCP and the member. </a:t>
          </a:r>
          <a:endParaRPr lang="en-US" sz="1800" kern="1200" noProof="0" dirty="0">
            <a:latin typeface="Gill Sans MT" panose="020B0502020104020203" pitchFamily="34" charset="0"/>
          </a:endParaRPr>
        </a:p>
        <a:p>
          <a:pPr marL="57150" lvl="1" indent="-57150" algn="l" defTabSz="444500">
            <a:lnSpc>
              <a:spcPct val="90000"/>
            </a:lnSpc>
            <a:spcBef>
              <a:spcPct val="0"/>
            </a:spcBef>
            <a:spcAft>
              <a:spcPct val="15000"/>
            </a:spcAft>
            <a:buClr>
              <a:srgbClr val="00A261"/>
            </a:buClr>
            <a:buChar char="•"/>
          </a:pPr>
          <a:endParaRPr lang="en-US" sz="1000" kern="1200" noProof="0" dirty="0">
            <a:latin typeface="Gill Sans MT" panose="020B0502020104020203" pitchFamily="34" charset="0"/>
          </a:endParaRPr>
        </a:p>
        <a:p>
          <a:pPr marL="171450" lvl="1" indent="-171450" algn="l" defTabSz="800100">
            <a:lnSpc>
              <a:spcPct val="90000"/>
            </a:lnSpc>
            <a:spcBef>
              <a:spcPct val="0"/>
            </a:spcBef>
            <a:spcAft>
              <a:spcPct val="15000"/>
            </a:spcAft>
            <a:buClr>
              <a:srgbClr val="00A261"/>
            </a:buClr>
            <a:buChar char="•"/>
          </a:pPr>
          <a:r>
            <a:rPr lang="en-US" sz="1800" kern="1200" noProof="0" dirty="0">
              <a:solidFill>
                <a:prstClr val="black">
                  <a:hueOff val="0"/>
                  <a:satOff val="0"/>
                  <a:lumOff val="0"/>
                  <a:alphaOff val="0"/>
                </a:prstClr>
              </a:solidFill>
              <a:latin typeface="Gill Sans MT" panose="020B0502020104020203" pitchFamily="34" charset="0"/>
              <a:ea typeface="+mn-ea"/>
              <a:cs typeface="+mn-cs"/>
            </a:rPr>
            <a:t>The alternative ICT may discuss in the meeting the member’s ICP.</a:t>
          </a:r>
          <a:endParaRPr lang="en-US" sz="1800" kern="1200" noProof="0" dirty="0">
            <a:latin typeface="Gill Sans MT" panose="020B0502020104020203" pitchFamily="34" charset="0"/>
          </a:endParaRPr>
        </a:p>
      </dsp:txBody>
      <dsp:txXfrm>
        <a:off x="42900" y="1050896"/>
        <a:ext cx="3108115" cy="1964018"/>
      </dsp:txXfrm>
    </dsp:sp>
    <dsp:sp modelId="{4B173894-5716-4D75-B3C0-FBB6D997B01E}">
      <dsp:nvSpPr>
        <dsp:cNvPr id="0" name=""/>
        <dsp:cNvSpPr/>
      </dsp:nvSpPr>
      <dsp:spPr>
        <a:xfrm>
          <a:off x="3539012" y="610818"/>
          <a:ext cx="3115295" cy="419115"/>
        </a:xfrm>
        <a:prstGeom prst="rect">
          <a:avLst/>
        </a:prstGeom>
        <a:solidFill>
          <a:srgbClr val="469729"/>
        </a:solidFill>
        <a:ln w="19050" cap="flat" cmpd="sng" algn="ctr">
          <a:solidFill>
            <a:srgbClr val="469729"/>
          </a:solidFill>
          <a:prstDash val="solid"/>
          <a:miter lim="800000"/>
        </a:ln>
        <a:effectLst>
          <a:outerShdw blurRad="50800" dist="38100" dir="5400000" algn="t"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rPr>
            <a:t>Complex ICT</a:t>
          </a:r>
        </a:p>
      </dsp:txBody>
      <dsp:txXfrm>
        <a:off x="3539012" y="610818"/>
        <a:ext cx="3115295" cy="419115"/>
      </dsp:txXfrm>
    </dsp:sp>
    <dsp:sp modelId="{EF80630D-05D5-433D-A962-332B0A303467}">
      <dsp:nvSpPr>
        <dsp:cNvPr id="0" name=""/>
        <dsp:cNvSpPr/>
      </dsp:nvSpPr>
      <dsp:spPr>
        <a:xfrm>
          <a:off x="3551025" y="1053143"/>
          <a:ext cx="3112653" cy="2110622"/>
        </a:xfrm>
        <a:prstGeom prst="rect">
          <a:avLst/>
        </a:prstGeom>
        <a:noFill/>
        <a:ln w="1905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lr>
              <a:srgbClr val="00A261"/>
            </a:buClr>
            <a:buChar char="•"/>
          </a:pPr>
          <a:r>
            <a:rPr lang="en-US" sz="1800" kern="1200" noProof="0" dirty="0">
              <a:latin typeface="Gill Sans MT" panose="020B0502020104020203" pitchFamily="34" charset="0"/>
            </a:rPr>
            <a:t>In consideration of members identified with the most complex care coordination and who participate in Complex Care Management, works in collaboration with other key participants.</a:t>
          </a:r>
          <a:endParaRPr lang="en-US" sz="1800" kern="1200" noProof="0" dirty="0">
            <a:solidFill>
              <a:schemeClr val="tx1"/>
            </a:solidFill>
            <a:latin typeface="Gill Sans MT" panose="020B0502020104020203" pitchFamily="34" charset="0"/>
          </a:endParaRPr>
        </a:p>
        <a:p>
          <a:pPr marL="57150" lvl="1" indent="-57150" algn="l" defTabSz="444500">
            <a:lnSpc>
              <a:spcPct val="90000"/>
            </a:lnSpc>
            <a:spcBef>
              <a:spcPct val="0"/>
            </a:spcBef>
            <a:spcAft>
              <a:spcPct val="15000"/>
            </a:spcAft>
            <a:buClr>
              <a:srgbClr val="00A261"/>
            </a:buClr>
            <a:buChar char="•"/>
          </a:pPr>
          <a:endParaRPr lang="en-US" sz="1000" kern="1200" noProof="0" dirty="0">
            <a:solidFill>
              <a:schemeClr val="tx1"/>
            </a:solidFill>
            <a:latin typeface="Gill Sans MT" panose="020B0502020104020203" pitchFamily="34" charset="0"/>
          </a:endParaRPr>
        </a:p>
        <a:p>
          <a:pPr marL="171450" lvl="1" indent="-171450" algn="l" defTabSz="800100">
            <a:lnSpc>
              <a:spcPct val="90000"/>
            </a:lnSpc>
            <a:spcBef>
              <a:spcPct val="0"/>
            </a:spcBef>
            <a:spcAft>
              <a:spcPct val="15000"/>
            </a:spcAft>
            <a:buClr>
              <a:srgbClr val="00A261"/>
            </a:buClr>
            <a:buChar char="•"/>
          </a:pPr>
          <a:r>
            <a:rPr lang="en-US" sz="1800" kern="1200" noProof="0" dirty="0">
              <a:latin typeface="Gill Sans MT" panose="020B0502020104020203" pitchFamily="34" charset="0"/>
            </a:rPr>
            <a:t>The participants interact through group discussions, as needed, to address the needs of the most challenging cases.</a:t>
          </a:r>
          <a:endParaRPr lang="en-US" sz="1800" kern="1200" noProof="0" dirty="0">
            <a:solidFill>
              <a:schemeClr val="tx1"/>
            </a:solidFill>
            <a:latin typeface="Gill Sans MT" panose="020B0502020104020203" pitchFamily="34" charset="0"/>
          </a:endParaRPr>
        </a:p>
        <a:p>
          <a:pPr marL="57150" lvl="1" indent="-57150" algn="l" defTabSz="444500">
            <a:lnSpc>
              <a:spcPct val="90000"/>
            </a:lnSpc>
            <a:spcBef>
              <a:spcPct val="0"/>
            </a:spcBef>
            <a:spcAft>
              <a:spcPct val="15000"/>
            </a:spcAft>
            <a:buClr>
              <a:srgbClr val="00A261"/>
            </a:buClr>
            <a:buChar char="•"/>
          </a:pPr>
          <a:endParaRPr lang="en-US" sz="1000" kern="1200" noProof="0" dirty="0">
            <a:solidFill>
              <a:schemeClr val="tx1"/>
            </a:solidFill>
            <a:latin typeface="Gill Sans MT" panose="020B0502020104020203" pitchFamily="34" charset="0"/>
          </a:endParaRPr>
        </a:p>
        <a:p>
          <a:pPr marL="171450" lvl="1" indent="-171450" algn="l" defTabSz="800100">
            <a:lnSpc>
              <a:spcPct val="90000"/>
            </a:lnSpc>
            <a:spcBef>
              <a:spcPct val="0"/>
            </a:spcBef>
            <a:spcAft>
              <a:spcPct val="15000"/>
            </a:spcAft>
            <a:buClr>
              <a:srgbClr val="00A261"/>
            </a:buClr>
            <a:buChar char="•"/>
          </a:pPr>
          <a:r>
            <a:rPr lang="en-US" sz="1800" kern="1200" noProof="0" dirty="0">
              <a:solidFill>
                <a:schemeClr val="tx1"/>
              </a:solidFill>
              <a:latin typeface="Gill Sans MT" panose="020B0502020104020203" pitchFamily="34" charset="0"/>
            </a:rPr>
            <a:t>These cases are referred by care managers, behavioral health coordinators, PCPs, or other participants in the Complex Care Management Team.</a:t>
          </a:r>
        </a:p>
      </dsp:txBody>
      <dsp:txXfrm>
        <a:off x="3551025" y="1053143"/>
        <a:ext cx="3112653" cy="21106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1DB1A8-5BED-4151-9D40-81FC21DD132E}">
      <dsp:nvSpPr>
        <dsp:cNvPr id="0" name=""/>
        <dsp:cNvSpPr/>
      </dsp:nvSpPr>
      <dsp:spPr>
        <a:xfrm>
          <a:off x="38" y="244"/>
          <a:ext cx="3707593" cy="691200"/>
        </a:xfrm>
        <a:prstGeom prst="rect">
          <a:avLst/>
        </a:prstGeom>
        <a:solidFill>
          <a:srgbClr val="00A261"/>
        </a:solidFill>
        <a:ln w="1905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l" defTabSz="800100">
            <a:lnSpc>
              <a:spcPct val="90000"/>
            </a:lnSpc>
            <a:spcBef>
              <a:spcPct val="0"/>
            </a:spcBef>
            <a:spcAft>
              <a:spcPct val="35000"/>
            </a:spcAft>
            <a:buNone/>
          </a:pPr>
          <a:r>
            <a:rPr lang="en-US"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rPr>
            <a:t>Care transition to a lower level: </a:t>
          </a:r>
        </a:p>
      </dsp:txBody>
      <dsp:txXfrm>
        <a:off x="38" y="244"/>
        <a:ext cx="3707593" cy="691200"/>
      </dsp:txXfrm>
    </dsp:sp>
    <dsp:sp modelId="{5AFFEA60-F81A-48AE-85FF-EF971553B2BC}">
      <dsp:nvSpPr>
        <dsp:cNvPr id="0" name=""/>
        <dsp:cNvSpPr/>
      </dsp:nvSpPr>
      <dsp:spPr>
        <a:xfrm>
          <a:off x="38" y="691444"/>
          <a:ext cx="3707593" cy="1054080"/>
        </a:xfrm>
        <a:prstGeom prst="round2SameRect">
          <a:avLst/>
        </a:prstGeom>
        <a:solidFill>
          <a:srgbClr val="FFFFFF">
            <a:alpha val="90000"/>
          </a:srgbClr>
        </a:solidFill>
        <a:ln w="38100" cap="flat" cmpd="sng" algn="ctr">
          <a:solidFill>
            <a:srgbClr val="00A261">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u="sng" kern="1200" noProof="0" dirty="0">
              <a:solidFill>
                <a:schemeClr val="tx1"/>
              </a:solidFill>
              <a:latin typeface="Gill Sans MT" panose="020B0502020104020203" pitchFamily="34" charset="0"/>
            </a:rPr>
            <a:t>Example</a:t>
          </a:r>
          <a:r>
            <a:rPr lang="en-US" sz="1800" kern="1200" noProof="0" dirty="0">
              <a:solidFill>
                <a:schemeClr val="tx1"/>
              </a:solidFill>
              <a:latin typeface="Gill Sans MT" panose="020B0502020104020203" pitchFamily="34" charset="0"/>
            </a:rPr>
            <a:t>: from the hospital setting to a rehab facility and then to the member’s home.</a:t>
          </a:r>
          <a:endParaRPr lang="en-US" sz="1800" kern="1200" noProof="0" dirty="0">
            <a:latin typeface="Gill Sans MT" panose="020B0502020104020203" pitchFamily="34" charset="0"/>
          </a:endParaRPr>
        </a:p>
      </dsp:txBody>
      <dsp:txXfrm>
        <a:off x="51494" y="742900"/>
        <a:ext cx="3604681" cy="1002624"/>
      </dsp:txXfrm>
    </dsp:sp>
    <dsp:sp modelId="{54DFC48D-3F11-4D22-9B02-EBE904B500FE}">
      <dsp:nvSpPr>
        <dsp:cNvPr id="0" name=""/>
        <dsp:cNvSpPr/>
      </dsp:nvSpPr>
      <dsp:spPr>
        <a:xfrm>
          <a:off x="4226695" y="244"/>
          <a:ext cx="3707593" cy="691200"/>
        </a:xfrm>
        <a:prstGeom prst="rect">
          <a:avLst/>
        </a:prstGeom>
        <a:solidFill>
          <a:srgbClr val="6BA31D"/>
        </a:solidFill>
        <a:ln w="1905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l" defTabSz="800100">
            <a:lnSpc>
              <a:spcPct val="90000"/>
            </a:lnSpc>
            <a:spcBef>
              <a:spcPct val="0"/>
            </a:spcBef>
            <a:spcAft>
              <a:spcPct val="35000"/>
            </a:spcAft>
            <a:buNone/>
          </a:pPr>
          <a:r>
            <a:rPr lang="en-US" sz="1800" b="1" u="none" kern="1200" noProof="0" dirty="0">
              <a:solidFill>
                <a:schemeClr val="bg1"/>
              </a:solidFill>
              <a:effectLst>
                <a:outerShdw blurRad="38100" dist="38100" dir="2700000" algn="tl">
                  <a:srgbClr val="000000">
                    <a:alpha val="43137"/>
                  </a:srgbClr>
                </a:outerShdw>
              </a:effectLst>
              <a:latin typeface="Gill Sans MT" panose="020B0502020104020203" pitchFamily="34" charset="0"/>
            </a:rPr>
            <a:t>Care transition to increase level: </a:t>
          </a:r>
        </a:p>
      </dsp:txBody>
      <dsp:txXfrm>
        <a:off x="4226695" y="244"/>
        <a:ext cx="3707593" cy="691200"/>
      </dsp:txXfrm>
    </dsp:sp>
    <dsp:sp modelId="{A1F72E88-6A0A-448C-8665-C3F636298951}">
      <dsp:nvSpPr>
        <dsp:cNvPr id="0" name=""/>
        <dsp:cNvSpPr/>
      </dsp:nvSpPr>
      <dsp:spPr>
        <a:xfrm>
          <a:off x="4226695" y="691444"/>
          <a:ext cx="3707593" cy="1054080"/>
        </a:xfrm>
        <a:prstGeom prst="round2SameRect">
          <a:avLst/>
        </a:prstGeom>
        <a:solidFill>
          <a:srgbClr val="FFFFFF">
            <a:alpha val="90000"/>
          </a:srgbClr>
        </a:solidFill>
        <a:ln w="38100" cap="flat" cmpd="sng" algn="ctr">
          <a:solidFill>
            <a:srgbClr val="6BA31D">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n-US" sz="1800" u="sng" kern="1200" noProof="0" dirty="0">
              <a:latin typeface="Gill Sans MT" panose="020B0502020104020203" pitchFamily="34" charset="0"/>
            </a:rPr>
            <a:t>Example</a:t>
          </a:r>
          <a:r>
            <a:rPr lang="en-US" sz="1800" kern="1200" noProof="0" dirty="0">
              <a:latin typeface="Gill Sans MT" panose="020B0502020104020203" pitchFamily="34" charset="0"/>
            </a:rPr>
            <a:t>: from the member’s home to a hospital setting.</a:t>
          </a:r>
        </a:p>
      </dsp:txBody>
      <dsp:txXfrm>
        <a:off x="4278151" y="742900"/>
        <a:ext cx="3604681" cy="10026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5E0C1C-A64C-4596-BBC4-220E48D5AC1B}">
      <dsp:nvSpPr>
        <dsp:cNvPr id="0" name=""/>
        <dsp:cNvSpPr/>
      </dsp:nvSpPr>
      <dsp:spPr>
        <a:xfrm>
          <a:off x="717355" y="0"/>
          <a:ext cx="4045790" cy="4045790"/>
        </a:xfrm>
        <a:prstGeom prst="quadArrow">
          <a:avLst>
            <a:gd name="adj1" fmla="val 2000"/>
            <a:gd name="adj2" fmla="val 4000"/>
            <a:gd name="adj3" fmla="val 5000"/>
          </a:avLst>
        </a:prstGeom>
        <a:solidFill>
          <a:srgbClr val="C6E5CE"/>
        </a:solidFill>
        <a:ln>
          <a:solidFill>
            <a:srgbClr val="C6E5CE"/>
          </a:solidFill>
        </a:ln>
        <a:effectLst/>
      </dsp:spPr>
      <dsp:style>
        <a:lnRef idx="0">
          <a:scrgbClr r="0" g="0" b="0"/>
        </a:lnRef>
        <a:fillRef idx="1">
          <a:scrgbClr r="0" g="0" b="0"/>
        </a:fillRef>
        <a:effectRef idx="0">
          <a:scrgbClr r="0" g="0" b="0"/>
        </a:effectRef>
        <a:fontRef idx="minor"/>
      </dsp:style>
    </dsp:sp>
    <dsp:sp modelId="{8658FE20-1733-44BF-9D4A-46A70B31BD6B}">
      <dsp:nvSpPr>
        <dsp:cNvPr id="0" name=""/>
        <dsp:cNvSpPr/>
      </dsp:nvSpPr>
      <dsp:spPr>
        <a:xfrm>
          <a:off x="393190" y="272225"/>
          <a:ext cx="2194565" cy="1554473"/>
        </a:xfrm>
        <a:prstGeom prst="roundRect">
          <a:avLst/>
        </a:prstGeom>
        <a:solidFill>
          <a:srgbClr val="00A261"/>
        </a:solidFill>
        <a:ln w="57150" cap="flat" cmpd="sng" algn="ctr">
          <a:solidFill>
            <a:srgbClr val="00A261"/>
          </a:solidFill>
          <a:prstDash val="solid"/>
          <a:miter lim="800000"/>
        </a:ln>
        <a:effectLst>
          <a:outerShdw blurRad="50800" dist="38100" dir="2700000" algn="tl" rotWithShape="0">
            <a:prstClr val="black">
              <a:alpha val="40000"/>
            </a:prst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8580" rIns="68580" bIns="68580" numCol="1" spcCol="127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rPr>
            <a:t>Primary Care Providers</a:t>
          </a:r>
        </a:p>
        <a:p>
          <a:pPr marL="0" lvl="0" indent="0" algn="ctr" defTabSz="914400">
            <a:lnSpc>
              <a:spcPct val="100000"/>
            </a:lnSpc>
            <a:spcBef>
              <a:spcPts val="0"/>
            </a:spcBef>
            <a:spcAft>
              <a:spcPts val="0"/>
            </a:spcAft>
            <a:buClrTx/>
            <a:buSzTx/>
            <a:buFontTx/>
            <a:buNone/>
          </a:pPr>
          <a:r>
            <a:rPr lang="en-US"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rPr>
            <a:t>(PCP)</a:t>
          </a:r>
        </a:p>
      </dsp:txBody>
      <dsp:txXfrm>
        <a:off x="469073" y="348108"/>
        <a:ext cx="2042799" cy="1402707"/>
      </dsp:txXfrm>
    </dsp:sp>
    <dsp:sp modelId="{C6E99B1B-97F1-453C-89E1-FD73061F43AB}">
      <dsp:nvSpPr>
        <dsp:cNvPr id="0" name=""/>
        <dsp:cNvSpPr/>
      </dsp:nvSpPr>
      <dsp:spPr>
        <a:xfrm>
          <a:off x="2927473" y="244568"/>
          <a:ext cx="2194565" cy="1554473"/>
        </a:xfrm>
        <a:prstGeom prst="roundRect">
          <a:avLst/>
        </a:prstGeom>
        <a:solidFill>
          <a:srgbClr val="96C93D"/>
        </a:solidFill>
        <a:ln w="57150" cap="flat" cmpd="sng" algn="ctr">
          <a:solidFill>
            <a:srgbClr val="96C93D"/>
          </a:solidFill>
          <a:prstDash val="solid"/>
          <a:miter lim="800000"/>
        </a:ln>
        <a:effectLst>
          <a:outerShdw blurRad="50800" dist="38100" dir="2700000" algn="tl" rotWithShape="0">
            <a:prstClr val="black">
              <a:alpha val="40000"/>
            </a:prst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rPr>
            <a:t>Specialist</a:t>
          </a:r>
        </a:p>
        <a:p>
          <a:pPr marL="0" lvl="0" indent="0" algn="ctr" defTabSz="800100">
            <a:lnSpc>
              <a:spcPct val="90000"/>
            </a:lnSpc>
            <a:spcBef>
              <a:spcPct val="0"/>
            </a:spcBef>
            <a:spcAft>
              <a:spcPct val="35000"/>
            </a:spcAft>
            <a:buNone/>
          </a:pPr>
          <a:r>
            <a:rPr lang="en-US"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rPr>
            <a:t>(cardiology, endocrinology, among others)</a:t>
          </a:r>
        </a:p>
      </dsp:txBody>
      <dsp:txXfrm>
        <a:off x="3003356" y="320451"/>
        <a:ext cx="2042799" cy="1402707"/>
      </dsp:txXfrm>
    </dsp:sp>
    <dsp:sp modelId="{86B21353-DDF2-48C1-8005-56CD05842886}">
      <dsp:nvSpPr>
        <dsp:cNvPr id="0" name=""/>
        <dsp:cNvSpPr/>
      </dsp:nvSpPr>
      <dsp:spPr>
        <a:xfrm>
          <a:off x="346761" y="2245745"/>
          <a:ext cx="2194565" cy="1554473"/>
        </a:xfrm>
        <a:prstGeom prst="roundRect">
          <a:avLst/>
        </a:prstGeom>
        <a:solidFill>
          <a:srgbClr val="0E6937"/>
        </a:solidFill>
        <a:ln w="57150" cap="flat" cmpd="sng" algn="ctr">
          <a:solidFill>
            <a:srgbClr val="0E6937"/>
          </a:solidFill>
          <a:prstDash val="solid"/>
          <a:miter lim="800000"/>
        </a:ln>
        <a:effectLst>
          <a:outerShdw blurRad="50800" dist="38100" dir="2700000" algn="tl" rotWithShape="0">
            <a:prstClr val="black">
              <a:alpha val="40000"/>
            </a:prst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ea typeface="+mn-ea"/>
              <a:cs typeface="+mn-cs"/>
            </a:rPr>
            <a:t>Behavioral Health</a:t>
          </a:r>
          <a:endParaRPr lang="en-US"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endParaRPr>
        </a:p>
      </dsp:txBody>
      <dsp:txXfrm>
        <a:off x="422644" y="2321628"/>
        <a:ext cx="2042799" cy="1402707"/>
      </dsp:txXfrm>
    </dsp:sp>
    <dsp:sp modelId="{41D75515-EFD3-4319-8933-70FF84FC4B28}">
      <dsp:nvSpPr>
        <dsp:cNvPr id="0" name=""/>
        <dsp:cNvSpPr/>
      </dsp:nvSpPr>
      <dsp:spPr>
        <a:xfrm>
          <a:off x="2879166" y="2206581"/>
          <a:ext cx="2194565" cy="1554473"/>
        </a:xfrm>
        <a:prstGeom prst="roundRect">
          <a:avLst/>
        </a:prstGeom>
        <a:solidFill>
          <a:srgbClr val="469729"/>
        </a:solidFill>
        <a:ln w="57150" cap="flat" cmpd="sng" algn="ctr">
          <a:solidFill>
            <a:srgbClr val="469729"/>
          </a:solidFill>
          <a:prstDash val="solid"/>
          <a:miter lim="800000"/>
        </a:ln>
        <a:effectLst>
          <a:outerShdw blurRad="50800" dist="38100" dir="2700000" algn="tl" rotWithShape="0">
            <a:prstClr val="black">
              <a:alpha val="40000"/>
            </a:prst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rPr>
            <a:t>Other professionals</a:t>
          </a:r>
        </a:p>
      </dsp:txBody>
      <dsp:txXfrm>
        <a:off x="2955049" y="2282464"/>
        <a:ext cx="2042799" cy="140270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5437B6-A393-4BCF-85C9-BB82908A96AC}">
      <dsp:nvSpPr>
        <dsp:cNvPr id="0" name=""/>
        <dsp:cNvSpPr/>
      </dsp:nvSpPr>
      <dsp:spPr>
        <a:xfrm>
          <a:off x="1172198" y="395"/>
          <a:ext cx="2302194" cy="1381316"/>
        </a:xfrm>
        <a:prstGeom prst="rect">
          <a:avLst/>
        </a:prstGeom>
        <a:noFill/>
        <a:ln w="38100" cap="flat" cmpd="sng" algn="ctr">
          <a:solidFill>
            <a:srgbClr val="00A2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solidFill>
                <a:schemeClr val="tx1"/>
              </a:solidFill>
              <a:latin typeface="Gill Sans MT" panose="020B0502020104020203" pitchFamily="34" charset="0"/>
            </a:rPr>
            <a:t>Integrate the PCP or other providers in the member’s care management.</a:t>
          </a:r>
          <a:endParaRPr lang="en-US" sz="1600" kern="1200" noProof="0" dirty="0">
            <a:solidFill>
              <a:schemeClr val="tx1"/>
            </a:solidFill>
            <a:latin typeface="Gill Sans MT" panose="020B0502020104020203" pitchFamily="34" charset="0"/>
            <a:ea typeface="+mn-ea"/>
            <a:cs typeface="+mn-cs"/>
          </a:endParaRPr>
        </a:p>
      </dsp:txBody>
      <dsp:txXfrm>
        <a:off x="1172198" y="395"/>
        <a:ext cx="2302194" cy="1381316"/>
      </dsp:txXfrm>
    </dsp:sp>
    <dsp:sp modelId="{34F452E6-1502-43EE-AA0B-EC371F21DBB9}">
      <dsp:nvSpPr>
        <dsp:cNvPr id="0" name=""/>
        <dsp:cNvSpPr/>
      </dsp:nvSpPr>
      <dsp:spPr>
        <a:xfrm>
          <a:off x="3704612" y="395"/>
          <a:ext cx="2302194" cy="1381316"/>
        </a:xfrm>
        <a:prstGeom prst="rect">
          <a:avLst/>
        </a:prstGeom>
        <a:noFill/>
        <a:ln w="38100" cap="flat" cmpd="sng" algn="ctr">
          <a:solidFill>
            <a:srgbClr val="96C93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solidFill>
                <a:schemeClr val="tx1"/>
              </a:solidFill>
              <a:latin typeface="Gill Sans MT" panose="020B0502020104020203" pitchFamily="34" charset="0"/>
            </a:rPr>
            <a:t>Use the clinical practice guidelines adopted by MCS (available in </a:t>
          </a:r>
          <a:r>
            <a:rPr lang="en-US" sz="1600" kern="1200" noProof="0" dirty="0" err="1">
              <a:solidFill>
                <a:schemeClr val="tx1"/>
              </a:solidFill>
              <a:latin typeface="Gill Sans MT" panose="020B0502020104020203" pitchFamily="34" charset="0"/>
            </a:rPr>
            <a:t>Provinet</a:t>
          </a:r>
          <a:r>
            <a:rPr lang="en-US" sz="1600" kern="1200" noProof="0" dirty="0">
              <a:solidFill>
                <a:schemeClr val="tx1"/>
              </a:solidFill>
              <a:latin typeface="Gill Sans MT" panose="020B0502020104020203" pitchFamily="34" charset="0"/>
            </a:rPr>
            <a:t>).</a:t>
          </a:r>
          <a:endParaRPr lang="en-US" sz="1600" kern="1200" noProof="0" dirty="0">
            <a:solidFill>
              <a:schemeClr val="tx1"/>
            </a:solidFill>
            <a:latin typeface="Gill Sans MT" panose="020B0502020104020203" pitchFamily="34" charset="0"/>
            <a:ea typeface="+mn-ea"/>
            <a:cs typeface="+mn-cs"/>
          </a:endParaRPr>
        </a:p>
      </dsp:txBody>
      <dsp:txXfrm>
        <a:off x="3704612" y="395"/>
        <a:ext cx="2302194" cy="1381316"/>
      </dsp:txXfrm>
    </dsp:sp>
    <dsp:sp modelId="{0A85F2F9-3064-4F2B-AC9B-2D9E0C89E23E}">
      <dsp:nvSpPr>
        <dsp:cNvPr id="0" name=""/>
        <dsp:cNvSpPr/>
      </dsp:nvSpPr>
      <dsp:spPr>
        <a:xfrm>
          <a:off x="6237026" y="395"/>
          <a:ext cx="2302194" cy="1381316"/>
        </a:xfrm>
        <a:prstGeom prst="rect">
          <a:avLst/>
        </a:prstGeom>
        <a:noFill/>
        <a:ln w="38100" cap="flat" cmpd="sng" algn="ctr">
          <a:solidFill>
            <a:srgbClr val="0E693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solidFill>
                <a:schemeClr val="tx1"/>
              </a:solidFill>
              <a:latin typeface="Gill Sans MT" panose="020B0502020104020203" pitchFamily="34" charset="0"/>
            </a:rPr>
            <a:t>Review and update the ICP. Communicate, update, and address concerns or preferences with member. </a:t>
          </a:r>
          <a:endParaRPr lang="en-US" sz="1600" kern="1200" noProof="0" dirty="0">
            <a:solidFill>
              <a:schemeClr val="tx1"/>
            </a:solidFill>
            <a:latin typeface="Gill Sans MT" panose="020B0502020104020203" pitchFamily="34" charset="0"/>
            <a:ea typeface="+mn-ea"/>
            <a:cs typeface="+mn-cs"/>
          </a:endParaRPr>
        </a:p>
      </dsp:txBody>
      <dsp:txXfrm>
        <a:off x="6237026" y="395"/>
        <a:ext cx="2302194" cy="1381316"/>
      </dsp:txXfrm>
    </dsp:sp>
    <dsp:sp modelId="{3BDEB6CA-C9BD-428B-B34B-F1EC5EFCF153}">
      <dsp:nvSpPr>
        <dsp:cNvPr id="0" name=""/>
        <dsp:cNvSpPr/>
      </dsp:nvSpPr>
      <dsp:spPr>
        <a:xfrm>
          <a:off x="1172198" y="1611931"/>
          <a:ext cx="2302194" cy="1381316"/>
        </a:xfrm>
        <a:prstGeom prst="rect">
          <a:avLst/>
        </a:prstGeom>
        <a:noFill/>
        <a:ln w="38100" cap="flat" cmpd="sng" algn="ctr">
          <a:solidFill>
            <a:srgbClr val="C6E5C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solidFill>
                <a:schemeClr val="tx1"/>
              </a:solidFill>
              <a:latin typeface="Gill Sans MT" panose="020B0502020104020203" pitchFamily="34" charset="0"/>
            </a:rPr>
            <a:t>Provide services on time, guaranteeing quality in the continuity of care, treatment, and services to the member.</a:t>
          </a:r>
          <a:endParaRPr lang="en-US" sz="1600" kern="1200" noProof="0" dirty="0">
            <a:solidFill>
              <a:schemeClr val="tx1"/>
            </a:solidFill>
            <a:latin typeface="Gill Sans MT" panose="020B0502020104020203" pitchFamily="34" charset="0"/>
            <a:ea typeface="+mn-ea"/>
            <a:cs typeface="+mn-cs"/>
          </a:endParaRPr>
        </a:p>
      </dsp:txBody>
      <dsp:txXfrm>
        <a:off x="1172198" y="1611931"/>
        <a:ext cx="2302194" cy="1381316"/>
      </dsp:txXfrm>
    </dsp:sp>
    <dsp:sp modelId="{E4F14383-E385-489E-BFFB-1AD8419FA997}">
      <dsp:nvSpPr>
        <dsp:cNvPr id="0" name=""/>
        <dsp:cNvSpPr/>
      </dsp:nvSpPr>
      <dsp:spPr>
        <a:xfrm>
          <a:off x="3704612" y="1611931"/>
          <a:ext cx="2302194" cy="1381316"/>
        </a:xfrm>
        <a:prstGeom prst="rect">
          <a:avLst/>
        </a:prstGeom>
        <a:noFill/>
        <a:ln w="38100" cap="flat" cmpd="sng" algn="ctr">
          <a:solidFill>
            <a:srgbClr val="00A2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solidFill>
                <a:schemeClr val="tx1"/>
              </a:solidFill>
              <a:latin typeface="Gill Sans MT" panose="020B0502020104020203" pitchFamily="34" charset="0"/>
            </a:rPr>
            <a:t>Notify the health plan of any barrier that affects access to services or the care transition process.</a:t>
          </a:r>
          <a:r>
            <a:rPr lang="en-US" sz="1600" kern="1200" noProof="0" dirty="0">
              <a:latin typeface="Gill Sans MT" panose="020B0502020104020203" pitchFamily="34" charset="0"/>
            </a:rPr>
            <a:t>.</a:t>
          </a:r>
          <a:endParaRPr lang="en-US" sz="1600" kern="1200" noProof="0" dirty="0">
            <a:solidFill>
              <a:schemeClr val="tx1"/>
            </a:solidFill>
            <a:latin typeface="Gill Sans MT" panose="020B0502020104020203" pitchFamily="34" charset="0"/>
            <a:ea typeface="+mn-ea"/>
            <a:cs typeface="+mn-cs"/>
          </a:endParaRPr>
        </a:p>
      </dsp:txBody>
      <dsp:txXfrm>
        <a:off x="3704612" y="1611931"/>
        <a:ext cx="2302194" cy="1381316"/>
      </dsp:txXfrm>
    </dsp:sp>
    <dsp:sp modelId="{60D0CE96-A306-4361-8FC7-4A27B509E2B8}">
      <dsp:nvSpPr>
        <dsp:cNvPr id="0" name=""/>
        <dsp:cNvSpPr/>
      </dsp:nvSpPr>
      <dsp:spPr>
        <a:xfrm>
          <a:off x="6237026" y="1611931"/>
          <a:ext cx="2302194" cy="1381316"/>
        </a:xfrm>
        <a:prstGeom prst="rect">
          <a:avLst/>
        </a:prstGeom>
        <a:noFill/>
        <a:ln w="38100" cap="flat" cmpd="sng" algn="ctr">
          <a:solidFill>
            <a:srgbClr val="96C93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solidFill>
                <a:schemeClr val="tx1"/>
              </a:solidFill>
              <a:latin typeface="Gill Sans MT" panose="020B0502020104020203" pitchFamily="34" charset="0"/>
            </a:rPr>
            <a:t>Participate in the member’s care planning and encourage their participation in the care process.</a:t>
          </a:r>
          <a:endParaRPr lang="en-US" sz="1600" kern="1200" noProof="0" dirty="0">
            <a:solidFill>
              <a:schemeClr val="tx1"/>
            </a:solidFill>
            <a:latin typeface="Gill Sans MT" panose="020B0502020104020203" pitchFamily="34" charset="0"/>
            <a:ea typeface="+mn-ea"/>
            <a:cs typeface="+mn-cs"/>
          </a:endParaRPr>
        </a:p>
      </dsp:txBody>
      <dsp:txXfrm>
        <a:off x="6237026" y="1611931"/>
        <a:ext cx="2302194" cy="1381316"/>
      </dsp:txXfrm>
    </dsp:sp>
    <dsp:sp modelId="{B0B30531-97A4-4ED2-8906-FF6C554EB8A9}">
      <dsp:nvSpPr>
        <dsp:cNvPr id="0" name=""/>
        <dsp:cNvSpPr/>
      </dsp:nvSpPr>
      <dsp:spPr>
        <a:xfrm>
          <a:off x="2438405" y="3223467"/>
          <a:ext cx="2302194" cy="1381316"/>
        </a:xfrm>
        <a:prstGeom prst="rect">
          <a:avLst/>
        </a:prstGeom>
        <a:noFill/>
        <a:ln w="38100" cap="flat" cmpd="sng" algn="ctr">
          <a:solidFill>
            <a:srgbClr val="0E693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solidFill>
                <a:schemeClr val="tx1"/>
              </a:solidFill>
              <a:latin typeface="Gill Sans MT" panose="020B0502020104020203" pitchFamily="34" charset="0"/>
            </a:rPr>
            <a:t>Participate as a member of the ICT and maintain communication with the team and the caregiver.</a:t>
          </a:r>
        </a:p>
      </dsp:txBody>
      <dsp:txXfrm>
        <a:off x="2438405" y="3223467"/>
        <a:ext cx="2302194" cy="1381316"/>
      </dsp:txXfrm>
    </dsp:sp>
    <dsp:sp modelId="{6C964C21-4D8E-4E4F-B5AF-E5F7CF013BE9}">
      <dsp:nvSpPr>
        <dsp:cNvPr id="0" name=""/>
        <dsp:cNvSpPr/>
      </dsp:nvSpPr>
      <dsp:spPr>
        <a:xfrm>
          <a:off x="4970819" y="3223467"/>
          <a:ext cx="2302194" cy="1381316"/>
        </a:xfrm>
        <a:prstGeom prst="rect">
          <a:avLst/>
        </a:prstGeom>
        <a:noFill/>
        <a:ln w="38100" cap="flat" cmpd="sng" algn="ctr">
          <a:solidFill>
            <a:srgbClr val="C6E5CE"/>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noProof="0" dirty="0">
              <a:solidFill>
                <a:schemeClr val="tx1"/>
              </a:solidFill>
              <a:latin typeface="Gill Sans MT" panose="020B0502020104020203" pitchFamily="34" charset="0"/>
            </a:rPr>
            <a:t>Lead the member to a healthy lifestyle offering preventing care and providing education about their condition. </a:t>
          </a:r>
        </a:p>
      </dsp:txBody>
      <dsp:txXfrm>
        <a:off x="4970819" y="3223467"/>
        <a:ext cx="2302194" cy="13813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DA4609-9E50-45CF-BDCF-892BD66AC1D5}">
      <dsp:nvSpPr>
        <dsp:cNvPr id="0" name=""/>
        <dsp:cNvSpPr/>
      </dsp:nvSpPr>
      <dsp:spPr>
        <a:xfrm>
          <a:off x="0" y="17523"/>
          <a:ext cx="9928021" cy="414020"/>
        </a:xfrm>
        <a:prstGeom prst="roundRect">
          <a:avLst/>
        </a:prstGeom>
        <a:solidFill>
          <a:srgbClr val="00A261"/>
        </a:solidFill>
        <a:ln w="19050" cap="flat" cmpd="sng" algn="ctr">
          <a:solidFill>
            <a:srgbClr val="00A2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kumimoji="0" lang="en-US" sz="2000" b="0" i="0" u="none" strike="noStrike" kern="1200" cap="none" spc="0" normalizeH="0" baseline="0" noProof="0" dirty="0">
              <a:ln/>
              <a:effectLst>
                <a:outerShdw blurRad="38100" dist="38100" dir="2700000" algn="tl">
                  <a:srgbClr val="000000">
                    <a:alpha val="43137"/>
                  </a:srgbClr>
                </a:outerShdw>
              </a:effectLst>
              <a:uLnTx/>
              <a:uFillTx/>
              <a:latin typeface="Gill Sans MT" panose="020B0502020104020203" pitchFamily="34" charset="0"/>
              <a:ea typeface="+mn-ea"/>
              <a:cs typeface="+mn-cs"/>
            </a:rPr>
            <a:t>Through </a:t>
          </a:r>
          <a:r>
            <a:rPr kumimoji="0" lang="en-US" sz="2000" b="0" i="0" u="none" strike="noStrike" kern="1200" cap="none" spc="0" normalizeH="0" baseline="0" noProof="0" dirty="0" err="1">
              <a:ln/>
              <a:effectLst>
                <a:outerShdw blurRad="38100" dist="38100" dir="2700000" algn="tl">
                  <a:srgbClr val="000000">
                    <a:alpha val="43137"/>
                  </a:srgbClr>
                </a:outerShdw>
              </a:effectLst>
              <a:uLnTx/>
              <a:uFillTx/>
              <a:latin typeface="Gill Sans MT" panose="020B0502020104020203" pitchFamily="34" charset="0"/>
              <a:ea typeface="+mn-ea"/>
              <a:cs typeface="+mn-cs"/>
            </a:rPr>
            <a:t>Provinet</a:t>
          </a:r>
          <a:r>
            <a:rPr kumimoji="0" lang="en-US" sz="2000" b="0" i="0" u="none" strike="noStrike" kern="1200" cap="none" spc="0" normalizeH="0" baseline="0" noProof="0" dirty="0">
              <a:ln/>
              <a:effectLst>
                <a:outerShdw blurRad="38100" dist="38100" dir="2700000" algn="tl">
                  <a:srgbClr val="000000">
                    <a:alpha val="43137"/>
                  </a:srgbClr>
                </a:outerShdw>
              </a:effectLst>
              <a:uLnTx/>
              <a:uFillTx/>
              <a:latin typeface="Gill Sans MT" panose="020B0502020104020203" pitchFamily="34" charset="0"/>
              <a:ea typeface="+mn-ea"/>
              <a:cs typeface="+mn-cs"/>
            </a:rPr>
            <a:t>, the provider has access to:</a:t>
          </a:r>
          <a:endParaRPr lang="en-US" sz="2000" kern="1200" noProof="0" dirty="0">
            <a:effectLst>
              <a:outerShdw blurRad="38100" dist="38100" dir="2700000" algn="tl">
                <a:srgbClr val="000000">
                  <a:alpha val="43137"/>
                </a:srgbClr>
              </a:outerShdw>
            </a:effectLst>
            <a:latin typeface="Gill Sans MT" panose="020B0502020104020203" pitchFamily="34" charset="0"/>
          </a:endParaRPr>
        </a:p>
      </dsp:txBody>
      <dsp:txXfrm>
        <a:off x="20211" y="37734"/>
        <a:ext cx="9887599" cy="373598"/>
      </dsp:txXfrm>
    </dsp:sp>
    <dsp:sp modelId="{2D91CFDB-61F3-4D64-904D-E1758683CBCF}">
      <dsp:nvSpPr>
        <dsp:cNvPr id="0" name=""/>
        <dsp:cNvSpPr/>
      </dsp:nvSpPr>
      <dsp:spPr>
        <a:xfrm>
          <a:off x="0" y="633495"/>
          <a:ext cx="9928021" cy="2649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5215" tIns="27940" rIns="156464" bIns="27940" numCol="1" spcCol="1270" anchor="ctr" anchorCtr="0">
          <a:noAutofit/>
        </a:bodyPr>
        <a:lstStyle/>
        <a:p>
          <a:pPr marL="342900" lvl="1" indent="-171450" algn="l" defTabSz="914400" rtl="0" eaLnBrk="1" latinLnBrk="0" hangingPunct="1">
            <a:lnSpc>
              <a:spcPct val="90000"/>
            </a:lnSpc>
            <a:spcBef>
              <a:spcPct val="0"/>
            </a:spcBef>
            <a:spcAft>
              <a:spcPct val="20000"/>
            </a:spcAft>
            <a:buClr>
              <a:srgbClr val="00A261"/>
            </a:buClr>
            <a:buFont typeface="Arial" panose="020B0604020202020204" pitchFamily="34" charset="0"/>
            <a:buChar char="•"/>
          </a:pPr>
          <a:r>
            <a:rPr lang="en-US" sz="2200" kern="1200" noProof="0" dirty="0">
              <a:solidFill>
                <a:schemeClr val="tx1"/>
              </a:solidFill>
              <a:latin typeface="Gill Sans MT" panose="020B0502020104020203" pitchFamily="34" charset="0"/>
              <a:ea typeface="+mn-ea"/>
              <a:cs typeface="+mn-cs"/>
            </a:rPr>
            <a:t>Assistance to the PCP to coordinate the member’s care and evaluate their patient’s compliance with preventive care and HEDIS measures.</a:t>
          </a:r>
        </a:p>
        <a:p>
          <a:pPr marL="342900" lvl="1" indent="-171450" algn="l" defTabSz="914400" rtl="0" eaLnBrk="1" latinLnBrk="0" hangingPunct="1">
            <a:lnSpc>
              <a:spcPct val="90000"/>
            </a:lnSpc>
            <a:spcBef>
              <a:spcPct val="0"/>
            </a:spcBef>
            <a:spcAft>
              <a:spcPct val="20000"/>
            </a:spcAft>
            <a:buClr>
              <a:srgbClr val="00A261"/>
            </a:buClr>
            <a:buFont typeface="Arial" panose="020B0604020202020204" pitchFamily="34" charset="0"/>
            <a:buChar char="•"/>
          </a:pPr>
          <a:endParaRPr lang="en-US" sz="1000" kern="1200" noProof="0" dirty="0">
            <a:solidFill>
              <a:schemeClr val="tx1"/>
            </a:solidFill>
            <a:latin typeface="Gill Sans MT" panose="020B0502020104020203" pitchFamily="34" charset="0"/>
            <a:ea typeface="+mn-ea"/>
            <a:cs typeface="+mn-cs"/>
          </a:endParaRPr>
        </a:p>
        <a:p>
          <a:pPr marL="342900" lvl="1" indent="-171450" algn="l" defTabSz="914400" rtl="0" eaLnBrk="1" latinLnBrk="0" hangingPunct="1">
            <a:lnSpc>
              <a:spcPct val="90000"/>
            </a:lnSpc>
            <a:spcBef>
              <a:spcPct val="0"/>
            </a:spcBef>
            <a:spcAft>
              <a:spcPct val="20000"/>
            </a:spcAft>
            <a:buClr>
              <a:srgbClr val="00A261"/>
            </a:buClr>
            <a:buFont typeface="Arial" panose="020B0604020202020204" pitchFamily="34" charset="0"/>
            <a:buChar char="•"/>
          </a:pPr>
          <a:r>
            <a:rPr lang="en-US" sz="2200" kern="1200" noProof="0" dirty="0">
              <a:solidFill>
                <a:prstClr val="black"/>
              </a:solidFill>
              <a:latin typeface="Gill Sans MT" panose="020B0502020104020203" pitchFamily="34" charset="0"/>
              <a:ea typeface="+mn-ea"/>
              <a:cs typeface="+mn-cs"/>
            </a:rPr>
            <a:t>Clinical guidelines such as: diabetes, asthma, cancer, among others.</a:t>
          </a:r>
          <a:endParaRPr lang="en-US" sz="2200" kern="1200" noProof="0" dirty="0">
            <a:solidFill>
              <a:schemeClr val="tx1"/>
            </a:solidFill>
            <a:latin typeface="Gill Sans MT" panose="020B0502020104020203" pitchFamily="34" charset="0"/>
            <a:ea typeface="+mn-ea"/>
            <a:cs typeface="+mn-cs"/>
          </a:endParaRPr>
        </a:p>
        <a:p>
          <a:pPr marL="342900" lvl="1" indent="-171450" algn="l" defTabSz="914400" rtl="0" eaLnBrk="1" latinLnBrk="0" hangingPunct="1">
            <a:lnSpc>
              <a:spcPct val="90000"/>
            </a:lnSpc>
            <a:spcBef>
              <a:spcPct val="0"/>
            </a:spcBef>
            <a:spcAft>
              <a:spcPct val="20000"/>
            </a:spcAft>
            <a:buClr>
              <a:srgbClr val="00A261"/>
            </a:buClr>
            <a:buFont typeface="Arial" panose="020B0604020202020204" pitchFamily="34" charset="0"/>
            <a:buChar char="•"/>
          </a:pPr>
          <a:endParaRPr lang="en-US" sz="1000" kern="1200" noProof="0" dirty="0">
            <a:solidFill>
              <a:schemeClr val="tx1"/>
            </a:solidFill>
            <a:latin typeface="Gill Sans MT" panose="020B0502020104020203" pitchFamily="34" charset="0"/>
            <a:ea typeface="+mn-ea"/>
            <a:cs typeface="+mn-cs"/>
          </a:endParaRPr>
        </a:p>
        <a:p>
          <a:pPr marL="342900" lvl="1" indent="-171450" algn="l" defTabSz="914400" rtl="0" eaLnBrk="1" latinLnBrk="0" hangingPunct="1">
            <a:lnSpc>
              <a:spcPct val="90000"/>
            </a:lnSpc>
            <a:spcBef>
              <a:spcPct val="0"/>
            </a:spcBef>
            <a:spcAft>
              <a:spcPct val="20000"/>
            </a:spcAft>
            <a:buClr>
              <a:srgbClr val="00A261"/>
            </a:buClr>
            <a:buFont typeface="Arial" panose="020B0604020202020204" pitchFamily="34" charset="0"/>
            <a:buChar char="•"/>
          </a:pPr>
          <a:r>
            <a:rPr lang="en-US" sz="2200" kern="1200" noProof="0" dirty="0">
              <a:solidFill>
                <a:prstClr val="black"/>
              </a:solidFill>
              <a:latin typeface="Gill Sans MT" panose="020B0502020104020203" pitchFamily="34" charset="0"/>
              <a:ea typeface="+mn-ea"/>
              <a:cs typeface="+mn-cs"/>
            </a:rPr>
            <a:t>MOC training</a:t>
          </a:r>
          <a:endParaRPr lang="en-US" sz="2200" kern="1200" noProof="0" dirty="0">
            <a:solidFill>
              <a:schemeClr val="tx1"/>
            </a:solidFill>
            <a:latin typeface="Gill Sans MT" panose="020B0502020104020203" pitchFamily="34" charset="0"/>
            <a:ea typeface="+mn-ea"/>
            <a:cs typeface="+mn-cs"/>
          </a:endParaRPr>
        </a:p>
        <a:p>
          <a:pPr marL="342900" lvl="1" indent="-171450" algn="l" defTabSz="914400" rtl="0" eaLnBrk="1" latinLnBrk="0" hangingPunct="1">
            <a:lnSpc>
              <a:spcPct val="90000"/>
            </a:lnSpc>
            <a:spcBef>
              <a:spcPct val="0"/>
            </a:spcBef>
            <a:spcAft>
              <a:spcPct val="20000"/>
            </a:spcAft>
            <a:buClr>
              <a:srgbClr val="00A261"/>
            </a:buClr>
            <a:buFont typeface="Arial" panose="020B0604020202020204" pitchFamily="34" charset="0"/>
            <a:buChar char="•"/>
          </a:pPr>
          <a:endParaRPr lang="en-US" sz="1000" kern="1200" noProof="0" dirty="0">
            <a:solidFill>
              <a:schemeClr val="tx1"/>
            </a:solidFill>
            <a:latin typeface="Gill Sans MT" panose="020B0502020104020203" pitchFamily="34" charset="0"/>
            <a:ea typeface="+mn-ea"/>
            <a:cs typeface="+mn-cs"/>
          </a:endParaRPr>
        </a:p>
        <a:p>
          <a:pPr marL="342900" lvl="1" indent="-171450" algn="l" defTabSz="914400" rtl="0" eaLnBrk="1" latinLnBrk="0" hangingPunct="1">
            <a:lnSpc>
              <a:spcPct val="90000"/>
            </a:lnSpc>
            <a:spcBef>
              <a:spcPct val="0"/>
            </a:spcBef>
            <a:spcAft>
              <a:spcPct val="20000"/>
            </a:spcAft>
            <a:buClr>
              <a:srgbClr val="00A261"/>
            </a:buClr>
            <a:buFont typeface="Arial" panose="020B0604020202020204" pitchFamily="34" charset="0"/>
            <a:buChar char="•"/>
          </a:pPr>
          <a:r>
            <a:rPr lang="en-US" sz="2200" kern="1200" noProof="0" dirty="0">
              <a:solidFill>
                <a:prstClr val="black"/>
              </a:solidFill>
              <a:latin typeface="Gill Sans MT" panose="020B0502020104020203" pitchFamily="34" charset="0"/>
              <a:ea typeface="+mn-ea"/>
              <a:cs typeface="+mn-cs"/>
            </a:rPr>
            <a:t>Referral for Care Management Programs</a:t>
          </a:r>
          <a:endParaRPr lang="en-US" sz="2200" kern="1200" noProof="0" dirty="0">
            <a:solidFill>
              <a:schemeClr val="tx1"/>
            </a:solidFill>
            <a:latin typeface="Gill Sans MT" panose="020B0502020104020203" pitchFamily="34" charset="0"/>
            <a:ea typeface="+mn-ea"/>
            <a:cs typeface="+mn-cs"/>
          </a:endParaRPr>
        </a:p>
        <a:p>
          <a:pPr marL="914400" lvl="2" indent="-342900" algn="l" defTabSz="914400" rtl="0" eaLnBrk="1" latinLnBrk="0" hangingPunct="1">
            <a:lnSpc>
              <a:spcPct val="90000"/>
            </a:lnSpc>
            <a:spcBef>
              <a:spcPts val="500"/>
            </a:spcBef>
            <a:spcAft>
              <a:spcPct val="20000"/>
            </a:spcAft>
            <a:buClr>
              <a:srgbClr val="00A261"/>
            </a:buClr>
            <a:buFont typeface="Wingdings" panose="05000000000000000000" pitchFamily="2" charset="2"/>
            <a:buChar char="ü"/>
          </a:pPr>
          <a:r>
            <a:rPr lang="en-US" sz="2200" u="none" kern="1200" noProof="0" dirty="0">
              <a:solidFill>
                <a:schemeClr val="tx1"/>
              </a:solidFill>
              <a:latin typeface="Gill Sans MT" panose="020B0502020104020203" pitchFamily="34" charset="0"/>
              <a:ea typeface="+mn-ea"/>
              <a:cs typeface="+mn-cs"/>
            </a:rPr>
            <a:t>Can be sent to fax: (787) 620-1336</a:t>
          </a:r>
        </a:p>
      </dsp:txBody>
      <dsp:txXfrm>
        <a:off x="0" y="633495"/>
        <a:ext cx="9928021" cy="264960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1E92DC-EB4A-ED56-95EF-BFA4BA3C2F8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9855D64-FAA0-A22E-0A01-8925AD0883B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DF594-53F9-4020-90B6-FE33350E9161}" type="datetimeFigureOut">
              <a:rPr lang="en-US" smtClean="0"/>
              <a:t>7/13/26</a:t>
            </a:fld>
            <a:endParaRPr lang="en-US"/>
          </a:p>
        </p:txBody>
      </p:sp>
      <p:sp>
        <p:nvSpPr>
          <p:cNvPr id="4" name="Footer Placeholder 3">
            <a:extLst>
              <a:ext uri="{FF2B5EF4-FFF2-40B4-BE49-F238E27FC236}">
                <a16:creationId xmlns:a16="http://schemas.microsoft.com/office/drawing/2014/main" id="{981CD825-D063-B7F0-B1B4-9742A6A5DF4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027A479-3322-347F-2B68-C7B1B2C6B43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3E9D22-886A-4757-8551-B1B0BCEDA9D2}" type="slidenum">
              <a:rPr lang="en-US" smtClean="0"/>
              <a:t>‹#›</a:t>
            </a:fld>
            <a:endParaRPr lang="en-US"/>
          </a:p>
        </p:txBody>
      </p:sp>
    </p:spTree>
    <p:extLst>
      <p:ext uri="{BB962C8B-B14F-4D97-AF65-F5344CB8AC3E}">
        <p14:creationId xmlns:p14="http://schemas.microsoft.com/office/powerpoint/2010/main" val="299690490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E3EEB2-3637-4D13-A753-944375026E0A}" type="datetimeFigureOut">
              <a:rPr lang="en-US" smtClean="0"/>
              <a:t>7/13/26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A20ECF-0161-4F93-9D4A-7697DADB43BC}" type="slidenum">
              <a:rPr lang="en-US" smtClean="0"/>
              <a:t>‹#›</a:t>
            </a:fld>
            <a:endParaRPr lang="en-US"/>
          </a:p>
        </p:txBody>
      </p:sp>
    </p:spTree>
    <p:extLst>
      <p:ext uri="{BB962C8B-B14F-4D97-AF65-F5344CB8AC3E}">
        <p14:creationId xmlns:p14="http://schemas.microsoft.com/office/powerpoint/2010/main" val="1395879441"/>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150344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15096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983101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630177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435290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7454073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41469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372560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16200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584793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83420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1057759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1951244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715646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896367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067803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889665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08950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23618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851303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2482305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41262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6973303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105954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730412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432798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72415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0531571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1946284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5367730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Transi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DF536A4-B477-194B-232A-7072EDB9E2F0}"/>
              </a:ext>
            </a:extLst>
          </p:cNvPr>
          <p:cNvPicPr>
            <a:picLocks noChangeAspect="1"/>
          </p:cNvPicPr>
          <p:nvPr userDrawn="1"/>
        </p:nvPicPr>
        <p:blipFill rotWithShape="1">
          <a:blip r:embed="rId2"/>
          <a:srcRect b="10098"/>
          <a:stretch/>
        </p:blipFill>
        <p:spPr>
          <a:xfrm>
            <a:off x="0" y="0"/>
            <a:ext cx="12192000" cy="6165476"/>
          </a:xfrm>
          <a:prstGeom prst="rect">
            <a:avLst/>
          </a:prstGeom>
        </p:spPr>
      </p:pic>
      <p:sp>
        <p:nvSpPr>
          <p:cNvPr id="2" name="Title 1">
            <a:extLst>
              <a:ext uri="{FF2B5EF4-FFF2-40B4-BE49-F238E27FC236}">
                <a16:creationId xmlns:a16="http://schemas.microsoft.com/office/drawing/2014/main" id="{BD76DD80-6863-8529-E241-6874075A5E1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PR"/>
          </a:p>
        </p:txBody>
      </p:sp>
      <p:sp>
        <p:nvSpPr>
          <p:cNvPr id="3" name="Text Placeholder 2">
            <a:extLst>
              <a:ext uri="{FF2B5EF4-FFF2-40B4-BE49-F238E27FC236}">
                <a16:creationId xmlns:a16="http://schemas.microsoft.com/office/drawing/2014/main" id="{77DEAECD-B420-532A-BD9A-7A137DE3C64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7B43C71-C870-8071-D797-B2E16113A285}"/>
              </a:ext>
            </a:extLst>
          </p:cNvPr>
          <p:cNvSpPr>
            <a:spLocks noGrp="1"/>
          </p:cNvSpPr>
          <p:nvPr>
            <p:ph type="dt" sz="half" idx="10"/>
          </p:nvPr>
        </p:nvSpPr>
        <p:spPr/>
        <p:txBody>
          <a:bodyPr/>
          <a:lstStyle/>
          <a:p>
            <a:fld id="{59337CCD-A949-514B-B0DA-020C45FAE076}" type="datetimeFigureOut">
              <a:rPr lang="en-PR" smtClean="0"/>
              <a:t>7/13/26</a:t>
            </a:fld>
            <a:endParaRPr lang="en-PR"/>
          </a:p>
        </p:txBody>
      </p:sp>
      <p:sp>
        <p:nvSpPr>
          <p:cNvPr id="5" name="Footer Placeholder 4">
            <a:extLst>
              <a:ext uri="{FF2B5EF4-FFF2-40B4-BE49-F238E27FC236}">
                <a16:creationId xmlns:a16="http://schemas.microsoft.com/office/drawing/2014/main" id="{D834E185-CB79-F2A8-666C-E1657EDD21EB}"/>
              </a:ext>
            </a:extLst>
          </p:cNvPr>
          <p:cNvSpPr>
            <a:spLocks noGrp="1"/>
          </p:cNvSpPr>
          <p:nvPr>
            <p:ph type="ftr" sz="quarter" idx="11"/>
          </p:nvPr>
        </p:nvSpPr>
        <p:spPr/>
        <p:txBody>
          <a:bodyPr/>
          <a:lstStyle/>
          <a:p>
            <a:endParaRPr lang="en-PR"/>
          </a:p>
        </p:txBody>
      </p:sp>
      <p:sp>
        <p:nvSpPr>
          <p:cNvPr id="6" name="Slide Number Placeholder 5">
            <a:extLst>
              <a:ext uri="{FF2B5EF4-FFF2-40B4-BE49-F238E27FC236}">
                <a16:creationId xmlns:a16="http://schemas.microsoft.com/office/drawing/2014/main" id="{8B803DF7-444A-7017-80CA-6973E87E9B2E}"/>
              </a:ext>
            </a:extLst>
          </p:cNvPr>
          <p:cNvSpPr>
            <a:spLocks noGrp="1"/>
          </p:cNvSpPr>
          <p:nvPr>
            <p:ph type="sldNum" sz="quarter" idx="12"/>
          </p:nvPr>
        </p:nvSpPr>
        <p:spPr/>
        <p:txBody>
          <a:bodyPr/>
          <a:lstStyle/>
          <a:p>
            <a:fld id="{5BE23C35-29ED-1449-BFDD-B81BFB04B6F6}" type="slidenum">
              <a:rPr lang="en-PR" smtClean="0"/>
              <a:t>‹#›</a:t>
            </a:fld>
            <a:endParaRPr lang="en-PR"/>
          </a:p>
        </p:txBody>
      </p:sp>
      <p:pic>
        <p:nvPicPr>
          <p:cNvPr id="7" name="Picture 6">
            <a:extLst>
              <a:ext uri="{FF2B5EF4-FFF2-40B4-BE49-F238E27FC236}">
                <a16:creationId xmlns:a16="http://schemas.microsoft.com/office/drawing/2014/main" id="{2F03804E-3E59-2204-38B4-B55FCCFE7D0D}"/>
              </a:ext>
            </a:extLst>
          </p:cNvPr>
          <p:cNvPicPr>
            <a:picLocks noChangeAspect="1"/>
          </p:cNvPicPr>
          <p:nvPr userDrawn="1"/>
        </p:nvPicPr>
        <p:blipFill>
          <a:blip r:embed="rId3"/>
          <a:stretch>
            <a:fillRect/>
          </a:stretch>
        </p:blipFill>
        <p:spPr>
          <a:xfrm>
            <a:off x="89" y="3316069"/>
            <a:ext cx="12192000" cy="1844211"/>
          </a:xfrm>
          <a:prstGeom prst="rect">
            <a:avLst/>
          </a:prstGeom>
        </p:spPr>
      </p:pic>
    </p:spTree>
    <p:extLst>
      <p:ext uri="{BB962C8B-B14F-4D97-AF65-F5344CB8AC3E}">
        <p14:creationId xmlns:p14="http://schemas.microsoft.com/office/powerpoint/2010/main" val="1733387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Closing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7D50317-6402-CB8D-A362-BA08289F4066}"/>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7DDE2AB5-1721-7B09-6EF5-8C97298B324E}"/>
              </a:ext>
            </a:extLst>
          </p:cNvPr>
          <p:cNvSpPr txBox="1"/>
          <p:nvPr/>
        </p:nvSpPr>
        <p:spPr>
          <a:xfrm>
            <a:off x="377505" y="6090407"/>
            <a:ext cx="11450972" cy="646331"/>
          </a:xfrm>
          <a:prstGeom prst="rect">
            <a:avLst/>
          </a:prstGeom>
          <a:noFill/>
        </p:spPr>
        <p:txBody>
          <a:bodyPr wrap="square" rtlCol="0">
            <a:spAutoFit/>
          </a:bodyPr>
          <a:lstStyle/>
          <a:p>
            <a:pPr algn="just"/>
            <a:r>
              <a:rPr lang="en-US" sz="1200" err="1">
                <a:latin typeface="DIN Condensed Light" panose="020B0506040000020204" pitchFamily="34" charset="77"/>
                <a:ea typeface="DIN Condensed Light" panose="020B0506040000020204" pitchFamily="34" charset="77"/>
              </a:rPr>
              <a:t>Endoso</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Pagado</a:t>
            </a:r>
            <a:r>
              <a:rPr lang="en-US" sz="1200">
                <a:latin typeface="DIN Condensed Light" panose="020B0506040000020204" pitchFamily="34" charset="77"/>
                <a:ea typeface="DIN Condensed Light" panose="020B0506040000020204" pitchFamily="34" charset="77"/>
              </a:rPr>
              <a:t>. MCS </a:t>
            </a:r>
            <a:r>
              <a:rPr lang="en-US" sz="1200" err="1">
                <a:latin typeface="DIN Condensed Light" panose="020B0506040000020204" pitchFamily="34" charset="77"/>
                <a:ea typeface="DIN Condensed Light" panose="020B0506040000020204" pitchFamily="34" charset="77"/>
              </a:rPr>
              <a:t>Classicare</a:t>
            </a:r>
            <a:r>
              <a:rPr lang="en-US" sz="1200">
                <a:latin typeface="DIN Condensed Light" panose="020B0506040000020204" pitchFamily="34" charset="77"/>
                <a:ea typeface="DIN Condensed Light" panose="020B0506040000020204" pitchFamily="34" charset="77"/>
              </a:rPr>
              <a:t> es un plan HMO </a:t>
            </a:r>
            <a:r>
              <a:rPr lang="en-US" sz="1200" err="1">
                <a:latin typeface="DIN Condensed Light" panose="020B0506040000020204" pitchFamily="34" charset="77"/>
                <a:ea typeface="DIN Condensed Light" panose="020B0506040000020204" pitchFamily="34" charset="77"/>
              </a:rPr>
              <a:t>suscrito</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por</a:t>
            </a:r>
            <a:r>
              <a:rPr lang="en-US" sz="1200">
                <a:latin typeface="DIN Condensed Light" panose="020B0506040000020204" pitchFamily="34" charset="77"/>
                <a:ea typeface="DIN Condensed Light" panose="020B0506040000020204" pitchFamily="34" charset="77"/>
              </a:rPr>
              <a:t> MCS Advantage, Inc. Cada </a:t>
            </a:r>
            <a:r>
              <a:rPr lang="en-US" sz="1200" err="1">
                <a:latin typeface="DIN Condensed Light" panose="020B0506040000020204" pitchFamily="34" charset="77"/>
                <a:ea typeface="DIN Condensed Light" panose="020B0506040000020204" pitchFamily="34" charset="77"/>
              </a:rPr>
              <a:t>año</a:t>
            </a:r>
            <a:r>
              <a:rPr lang="en-US" sz="1200">
                <a:latin typeface="DIN Condensed Light" panose="020B0506040000020204" pitchFamily="34" charset="77"/>
                <a:ea typeface="DIN Condensed Light" panose="020B0506040000020204" pitchFamily="34" charset="77"/>
              </a:rPr>
              <a:t>, Medicare </a:t>
            </a:r>
            <a:r>
              <a:rPr lang="en-US" sz="1200" err="1">
                <a:latin typeface="DIN Condensed Light" panose="020B0506040000020204" pitchFamily="34" charset="77"/>
                <a:ea typeface="DIN Condensed Light" panose="020B0506040000020204" pitchFamily="34" charset="77"/>
              </a:rPr>
              <a:t>evalúa</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los</a:t>
            </a:r>
            <a:r>
              <a:rPr lang="en-US" sz="1200">
                <a:latin typeface="DIN Condensed Light" panose="020B0506040000020204" pitchFamily="34" charset="77"/>
                <a:ea typeface="DIN Condensed Light" panose="020B0506040000020204" pitchFamily="34" charset="77"/>
              </a:rPr>
              <a:t> planes </a:t>
            </a:r>
            <a:r>
              <a:rPr lang="en-US" sz="1200" err="1">
                <a:latin typeface="DIN Condensed Light" panose="020B0506040000020204" pitchFamily="34" charset="77"/>
                <a:ea typeface="DIN Condensed Light" panose="020B0506040000020204" pitchFamily="34" charset="77"/>
              </a:rPr>
              <a:t>basado</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en</a:t>
            </a:r>
            <a:r>
              <a:rPr lang="en-US" sz="1200">
                <a:latin typeface="DIN Condensed Light" panose="020B0506040000020204" pitchFamily="34" charset="77"/>
                <a:ea typeface="DIN Condensed Light" panose="020B0506040000020204" pitchFamily="34" charset="77"/>
              </a:rPr>
              <a:t> un </a:t>
            </a:r>
            <a:r>
              <a:rPr lang="en-US" sz="1200" err="1">
                <a:latin typeface="DIN Condensed Light" panose="020B0506040000020204" pitchFamily="34" charset="77"/>
                <a:ea typeface="DIN Condensed Light" panose="020B0506040000020204" pitchFamily="34" charset="77"/>
              </a:rPr>
              <a:t>sistema</a:t>
            </a:r>
            <a:r>
              <a:rPr lang="en-US" sz="1200">
                <a:latin typeface="DIN Condensed Light" panose="020B0506040000020204" pitchFamily="34" charset="77"/>
                <a:ea typeface="DIN Condensed Light" panose="020B0506040000020204" pitchFamily="34" charset="77"/>
              </a:rPr>
              <a:t> de </a:t>
            </a:r>
            <a:r>
              <a:rPr lang="en-US" sz="1200" err="1">
                <a:latin typeface="DIN Condensed Light" panose="020B0506040000020204" pitchFamily="34" charset="77"/>
                <a:ea typeface="DIN Condensed Light" panose="020B0506040000020204" pitchFamily="34" charset="77"/>
              </a:rPr>
              <a:t>calificación</a:t>
            </a:r>
            <a:r>
              <a:rPr lang="en-US" sz="1200">
                <a:latin typeface="DIN Condensed Light" panose="020B0506040000020204" pitchFamily="34" charset="77"/>
                <a:ea typeface="DIN Condensed Light" panose="020B0506040000020204" pitchFamily="34" charset="77"/>
              </a:rPr>
              <a:t> de 5 </a:t>
            </a:r>
            <a:r>
              <a:rPr lang="en-US" sz="1200" err="1">
                <a:latin typeface="DIN Condensed Light" panose="020B0506040000020204" pitchFamily="34" charset="77"/>
                <a:ea typeface="DIN Condensed Light" panose="020B0506040000020204" pitchFamily="34" charset="77"/>
              </a:rPr>
              <a:t>estrellas</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Proveedores</a:t>
            </a:r>
            <a:r>
              <a:rPr lang="en-US" sz="1200">
                <a:latin typeface="DIN Condensed Light" panose="020B0506040000020204" pitchFamily="34" charset="77"/>
                <a:ea typeface="DIN Condensed Light" panose="020B0506040000020204" pitchFamily="34" charset="77"/>
              </a:rPr>
              <a:t> fuera de la red o no </a:t>
            </a:r>
            <a:r>
              <a:rPr lang="en-US" sz="1200" err="1">
                <a:latin typeface="DIN Condensed Light" panose="020B0506040000020204" pitchFamily="34" charset="77"/>
                <a:ea typeface="DIN Condensed Light" panose="020B0506040000020204" pitchFamily="34" charset="77"/>
              </a:rPr>
              <a:t>contratados</a:t>
            </a:r>
            <a:r>
              <a:rPr lang="en-US" sz="1200">
                <a:latin typeface="DIN Condensed Light" panose="020B0506040000020204" pitchFamily="34" charset="77"/>
                <a:ea typeface="DIN Condensed Light" panose="020B0506040000020204" pitchFamily="34" charset="77"/>
              </a:rPr>
              <a:t> no </a:t>
            </a:r>
            <a:r>
              <a:rPr lang="en-US" sz="1200" err="1">
                <a:latin typeface="DIN Condensed Light" panose="020B0506040000020204" pitchFamily="34" charset="77"/>
                <a:ea typeface="DIN Condensed Light" panose="020B0506040000020204" pitchFamily="34" charset="77"/>
              </a:rPr>
              <a:t>estan</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obligados</a:t>
            </a:r>
            <a:r>
              <a:rPr lang="en-US" sz="1200">
                <a:latin typeface="DIN Condensed Light" panose="020B0506040000020204" pitchFamily="34" charset="77"/>
                <a:ea typeface="DIN Condensed Light" panose="020B0506040000020204" pitchFamily="34" charset="77"/>
              </a:rPr>
              <a:t> a </a:t>
            </a:r>
            <a:r>
              <a:rPr lang="en-US" sz="1200" err="1">
                <a:latin typeface="DIN Condensed Light" panose="020B0506040000020204" pitchFamily="34" charset="77"/>
                <a:ea typeface="DIN Condensed Light" panose="020B0506040000020204" pitchFamily="34" charset="77"/>
              </a:rPr>
              <a:t>dar</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tratamiento</a:t>
            </a:r>
            <a:r>
              <a:rPr lang="en-US" sz="1200">
                <a:latin typeface="DIN Condensed Light" panose="020B0506040000020204" pitchFamily="34" charset="77"/>
                <a:ea typeface="DIN Condensed Light" panose="020B0506040000020204" pitchFamily="34" charset="77"/>
              </a:rPr>
              <a:t> a </a:t>
            </a:r>
            <a:r>
              <a:rPr lang="en-US" sz="1200" err="1">
                <a:latin typeface="DIN Condensed Light" panose="020B0506040000020204" pitchFamily="34" charset="77"/>
                <a:ea typeface="DIN Condensed Light" panose="020B0506040000020204" pitchFamily="34" charset="77"/>
              </a:rPr>
              <a:t>afiliados</a:t>
            </a:r>
            <a:r>
              <a:rPr lang="en-US" sz="1200">
                <a:latin typeface="DIN Condensed Light" panose="020B0506040000020204" pitchFamily="34" charset="77"/>
                <a:ea typeface="DIN Condensed Light" panose="020B0506040000020204" pitchFamily="34" charset="77"/>
              </a:rPr>
              <a:t> del plan, </a:t>
            </a:r>
            <a:r>
              <a:rPr lang="en-US" sz="1200" err="1">
                <a:latin typeface="DIN Condensed Light" panose="020B0506040000020204" pitchFamily="34" charset="77"/>
                <a:ea typeface="DIN Condensed Light" panose="020B0506040000020204" pitchFamily="34" charset="77"/>
              </a:rPr>
              <a:t>excepto</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en</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situaciones</a:t>
            </a:r>
            <a:r>
              <a:rPr lang="en-US" sz="1200">
                <a:latin typeface="DIN Condensed Light" panose="020B0506040000020204" pitchFamily="34" charset="77"/>
                <a:ea typeface="DIN Condensed Light" panose="020B0506040000020204" pitchFamily="34" charset="77"/>
              </a:rPr>
              <a:t> de </a:t>
            </a:r>
            <a:r>
              <a:rPr lang="en-US" sz="1200" err="1">
                <a:latin typeface="DIN Condensed Light" panose="020B0506040000020204" pitchFamily="34" charset="77"/>
                <a:ea typeface="DIN Condensed Light" panose="020B0506040000020204" pitchFamily="34" charset="77"/>
              </a:rPr>
              <a:t>emergencia</a:t>
            </a:r>
            <a:r>
              <a:rPr lang="en-US" sz="1200">
                <a:latin typeface="DIN Condensed Light" panose="020B0506040000020204" pitchFamily="34" charset="77"/>
                <a:ea typeface="DIN Condensed Light" panose="020B0506040000020204" pitchFamily="34" charset="77"/>
              </a:rPr>
              <a:t>. Por favor </a:t>
            </a:r>
            <a:r>
              <a:rPr lang="en-US" sz="1200" err="1">
                <a:latin typeface="DIN Condensed Light" panose="020B0506040000020204" pitchFamily="34" charset="77"/>
                <a:ea typeface="DIN Condensed Light" panose="020B0506040000020204" pitchFamily="34" charset="77"/>
              </a:rPr>
              <a:t>llame</a:t>
            </a:r>
            <a:r>
              <a:rPr lang="en-US" sz="1200">
                <a:latin typeface="DIN Condensed Light" panose="020B0506040000020204" pitchFamily="34" charset="77"/>
                <a:ea typeface="DIN Condensed Light" panose="020B0506040000020204" pitchFamily="34" charset="77"/>
              </a:rPr>
              <a:t> a </a:t>
            </a:r>
            <a:r>
              <a:rPr lang="en-US" sz="1200" err="1">
                <a:latin typeface="DIN Condensed Light" panose="020B0506040000020204" pitchFamily="34" charset="77"/>
                <a:ea typeface="DIN Condensed Light" panose="020B0506040000020204" pitchFamily="34" charset="77"/>
              </a:rPr>
              <a:t>nuestro</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número</a:t>
            </a:r>
            <a:r>
              <a:rPr lang="en-US" sz="1200">
                <a:latin typeface="DIN Condensed Light" panose="020B0506040000020204" pitchFamily="34" charset="77"/>
                <a:ea typeface="DIN Condensed Light" panose="020B0506040000020204" pitchFamily="34" charset="77"/>
              </a:rPr>
              <a:t> de </a:t>
            </a:r>
            <a:r>
              <a:rPr lang="en-US" sz="1200" err="1">
                <a:latin typeface="DIN Condensed Light" panose="020B0506040000020204" pitchFamily="34" charset="77"/>
                <a:ea typeface="DIN Condensed Light" panose="020B0506040000020204" pitchFamily="34" charset="77"/>
              </a:rPr>
              <a:t>servicio</a:t>
            </a:r>
            <a:r>
              <a:rPr lang="en-US" sz="1200">
                <a:latin typeface="DIN Condensed Light" panose="020B0506040000020204" pitchFamily="34" charset="77"/>
                <a:ea typeface="DIN Condensed Light" panose="020B0506040000020204" pitchFamily="34" charset="77"/>
              </a:rPr>
              <a:t> al </a:t>
            </a:r>
            <a:r>
              <a:rPr lang="en-US" sz="1200" err="1">
                <a:latin typeface="DIN Condensed Light" panose="020B0506040000020204" pitchFamily="34" charset="77"/>
                <a:ea typeface="DIN Condensed Light" panose="020B0506040000020204" pitchFamily="34" charset="77"/>
              </a:rPr>
              <a:t>cliente</a:t>
            </a:r>
            <a:r>
              <a:rPr lang="en-US" sz="1200">
                <a:latin typeface="DIN Condensed Light" panose="020B0506040000020204" pitchFamily="34" charset="77"/>
                <a:ea typeface="DIN Condensed Light" panose="020B0506040000020204" pitchFamily="34" charset="77"/>
              </a:rPr>
              <a:t> o </a:t>
            </a:r>
            <a:r>
              <a:rPr lang="en-US" sz="1200" err="1">
                <a:latin typeface="DIN Condensed Light" panose="020B0506040000020204" pitchFamily="34" charset="77"/>
                <a:ea typeface="DIN Condensed Light" panose="020B0506040000020204" pitchFamily="34" charset="77"/>
              </a:rPr>
              <a:t>vea</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su</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Evidencia</a:t>
            </a:r>
            <a:r>
              <a:rPr lang="en-US" sz="1200">
                <a:latin typeface="DIN Condensed Light" panose="020B0506040000020204" pitchFamily="34" charset="77"/>
                <a:ea typeface="DIN Condensed Light" panose="020B0506040000020204" pitchFamily="34" charset="77"/>
              </a:rPr>
              <a:t> de </a:t>
            </a:r>
            <a:r>
              <a:rPr lang="en-US" sz="1200" err="1">
                <a:latin typeface="DIN Condensed Light" panose="020B0506040000020204" pitchFamily="34" charset="77"/>
                <a:ea typeface="DIN Condensed Light" panose="020B0506040000020204" pitchFamily="34" charset="77"/>
              </a:rPr>
              <a:t>Cubierta</a:t>
            </a:r>
            <a:r>
              <a:rPr lang="en-US" sz="1200">
                <a:latin typeface="DIN Condensed Light" panose="020B0506040000020204" pitchFamily="34" charset="77"/>
                <a:ea typeface="DIN Condensed Light" panose="020B0506040000020204" pitchFamily="34" charset="77"/>
              </a:rPr>
              <a:t> para </a:t>
            </a:r>
            <a:r>
              <a:rPr lang="en-US" sz="1200" err="1">
                <a:latin typeface="DIN Condensed Light" panose="020B0506040000020204" pitchFamily="34" charset="77"/>
                <a:ea typeface="DIN Condensed Light" panose="020B0506040000020204" pitchFamily="34" charset="77"/>
              </a:rPr>
              <a:t>más</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información</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incluyendo</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los</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costos</a:t>
            </a:r>
            <a:r>
              <a:rPr lang="en-US" sz="1200">
                <a:latin typeface="DIN Condensed Light" panose="020B0506040000020204" pitchFamily="34" charset="77"/>
                <a:ea typeface="DIN Condensed Light" panose="020B0506040000020204" pitchFamily="34" charset="77"/>
              </a:rPr>
              <a:t> </a:t>
            </a:r>
            <a:r>
              <a:rPr lang="en-US" sz="1200" err="1">
                <a:latin typeface="DIN Condensed Light" panose="020B0506040000020204" pitchFamily="34" charset="77"/>
                <a:ea typeface="DIN Condensed Light" panose="020B0506040000020204" pitchFamily="34" charset="77"/>
              </a:rPr>
              <a:t>compartidos</a:t>
            </a:r>
            <a:r>
              <a:rPr lang="en-US" sz="1200">
                <a:latin typeface="DIN Condensed Light" panose="020B0506040000020204" pitchFamily="34" charset="77"/>
                <a:ea typeface="DIN Condensed Light" panose="020B0506040000020204" pitchFamily="34" charset="77"/>
              </a:rPr>
              <a:t> que </a:t>
            </a:r>
            <a:r>
              <a:rPr lang="en-US" sz="1200" err="1">
                <a:latin typeface="DIN Condensed Light" panose="020B0506040000020204" pitchFamily="34" charset="77"/>
                <a:ea typeface="DIN Condensed Light" panose="020B0506040000020204" pitchFamily="34" charset="77"/>
              </a:rPr>
              <a:t>aplican</a:t>
            </a:r>
            <a:r>
              <a:rPr lang="en-US" sz="1200">
                <a:latin typeface="DIN Condensed Light" panose="020B0506040000020204" pitchFamily="34" charset="77"/>
                <a:ea typeface="DIN Condensed Light" panose="020B0506040000020204" pitchFamily="34" charset="77"/>
              </a:rPr>
              <a:t> a </a:t>
            </a:r>
            <a:r>
              <a:rPr lang="en-US" sz="1200" err="1">
                <a:latin typeface="DIN Condensed Light" panose="020B0506040000020204" pitchFamily="34" charset="77"/>
                <a:ea typeface="DIN Condensed Light" panose="020B0506040000020204" pitchFamily="34" charset="77"/>
              </a:rPr>
              <a:t>servicios</a:t>
            </a:r>
            <a:r>
              <a:rPr lang="en-US" sz="1200">
                <a:latin typeface="DIN Condensed Light" panose="020B0506040000020204" pitchFamily="34" charset="77"/>
                <a:ea typeface="DIN Condensed Light" panose="020B0506040000020204" pitchFamily="34" charset="77"/>
              </a:rPr>
              <a:t> fuera de la red. CAN_15070125</a:t>
            </a:r>
            <a:endParaRPr lang="en-PR" sz="1200">
              <a:latin typeface="DIN Condensed Light" panose="020B0506040000020204" pitchFamily="34" charset="77"/>
              <a:ea typeface="DIN Condensed Light" panose="020B0506040000020204" pitchFamily="34" charset="77"/>
            </a:endParaRPr>
          </a:p>
        </p:txBody>
      </p:sp>
    </p:spTree>
    <p:extLst>
      <p:ext uri="{BB962C8B-B14F-4D97-AF65-F5344CB8AC3E}">
        <p14:creationId xmlns:p14="http://schemas.microsoft.com/office/powerpoint/2010/main" val="3561884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3" name="Picture 2" descr="Graphical user interface, text, application, chat or text message&#10;&#10;Description automatically generated">
            <a:extLst>
              <a:ext uri="{FF2B5EF4-FFF2-40B4-BE49-F238E27FC236}">
                <a16:creationId xmlns:a16="http://schemas.microsoft.com/office/drawing/2014/main" id="{238A7457-D342-6FC4-EA4F-468A00E2E9FC}"/>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02423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fld id="{A3AF7496-AFBF-427C-9273-C4395F856B6C}" type="datetime1">
              <a:rPr lang="en-US" smtClean="0"/>
              <a:t>7/13/26</a:t>
            </a:fld>
            <a:endParaRPr lang="en-US"/>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268558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fld id="{A3AF7496-AFBF-427C-9273-C4395F856B6C}" type="datetime1">
              <a:rPr lang="en-US" smtClean="0"/>
              <a:t>7/13/26</a:t>
            </a:fld>
            <a:endParaRPr lang="en-US"/>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2707178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r>
              <a:rPr lang="en-US"/>
              <a:t>Marzo 2022</a:t>
            </a:r>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4064836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r>
              <a:rPr lang="en-US"/>
              <a:t>Marzo 2022</a:t>
            </a:r>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1472196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r>
              <a:rPr lang="en-US">
                <a:solidFill>
                  <a:prstClr val="black">
                    <a:tint val="75000"/>
                  </a:prstClr>
                </a:solidFill>
              </a:rPr>
              <a:t>Marzo 2022</a:t>
            </a: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29597586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r>
              <a:rPr lang="en-US">
                <a:solidFill>
                  <a:prstClr val="black">
                    <a:tint val="75000"/>
                  </a:prstClr>
                </a:solidFill>
              </a:rPr>
              <a:t>Marzo 2022</a:t>
            </a: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24988895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r>
              <a:rPr lang="en-US">
                <a:solidFill>
                  <a:prstClr val="black">
                    <a:tint val="75000"/>
                  </a:prstClr>
                </a:solidFill>
              </a:rPr>
              <a:t>Marzo 2022</a:t>
            </a: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20085149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9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r>
              <a:rPr lang="en-US">
                <a:solidFill>
                  <a:prstClr val="black">
                    <a:tint val="75000"/>
                  </a:prstClr>
                </a:solidFill>
              </a:rPr>
              <a:t>Marzo 2022</a:t>
            </a: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2809876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ody 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759AF1-4F68-9939-2445-C8DD85AE9AF0}"/>
              </a:ext>
            </a:extLst>
          </p:cNvPr>
          <p:cNvPicPr>
            <a:picLocks noChangeAspect="1"/>
          </p:cNvPicPr>
          <p:nvPr userDrawn="1"/>
        </p:nvPicPr>
        <p:blipFill rotWithShape="1">
          <a:blip r:embed="rId2"/>
          <a:srcRect t="90559" b="4117"/>
          <a:stretch/>
        </p:blipFill>
        <p:spPr>
          <a:xfrm>
            <a:off x="0" y="6210486"/>
            <a:ext cx="12192000" cy="365125"/>
          </a:xfrm>
          <a:prstGeom prst="rect">
            <a:avLst/>
          </a:prstGeom>
        </p:spPr>
      </p:pic>
      <p:sp>
        <p:nvSpPr>
          <p:cNvPr id="2" name="Date Placeholder 1">
            <a:extLst>
              <a:ext uri="{FF2B5EF4-FFF2-40B4-BE49-F238E27FC236}">
                <a16:creationId xmlns:a16="http://schemas.microsoft.com/office/drawing/2014/main" id="{C6BCD41D-1D95-90CF-E3D3-8CF9113CF6A1}"/>
              </a:ext>
            </a:extLst>
          </p:cNvPr>
          <p:cNvSpPr>
            <a:spLocks noGrp="1"/>
          </p:cNvSpPr>
          <p:nvPr>
            <p:ph type="dt" sz="half" idx="10"/>
          </p:nvPr>
        </p:nvSpPr>
        <p:spPr/>
        <p:txBody>
          <a:bodyPr/>
          <a:lstStyle/>
          <a:p>
            <a:fld id="{59337CCD-A949-514B-B0DA-020C45FAE076}" type="datetimeFigureOut">
              <a:rPr lang="en-PR" smtClean="0"/>
              <a:t>7/13/26</a:t>
            </a:fld>
            <a:endParaRPr lang="en-PR"/>
          </a:p>
        </p:txBody>
      </p:sp>
      <p:sp>
        <p:nvSpPr>
          <p:cNvPr id="3" name="Footer Placeholder 2">
            <a:extLst>
              <a:ext uri="{FF2B5EF4-FFF2-40B4-BE49-F238E27FC236}">
                <a16:creationId xmlns:a16="http://schemas.microsoft.com/office/drawing/2014/main" id="{A5D7EA85-0683-4C75-D576-31A1753130AB}"/>
              </a:ext>
            </a:extLst>
          </p:cNvPr>
          <p:cNvSpPr>
            <a:spLocks noGrp="1"/>
          </p:cNvSpPr>
          <p:nvPr>
            <p:ph type="ftr" sz="quarter" idx="11"/>
          </p:nvPr>
        </p:nvSpPr>
        <p:spPr/>
        <p:txBody>
          <a:bodyPr/>
          <a:lstStyle/>
          <a:p>
            <a:endParaRPr lang="en-PR"/>
          </a:p>
        </p:txBody>
      </p:sp>
      <p:sp>
        <p:nvSpPr>
          <p:cNvPr id="4" name="Slide Number Placeholder 3">
            <a:extLst>
              <a:ext uri="{FF2B5EF4-FFF2-40B4-BE49-F238E27FC236}">
                <a16:creationId xmlns:a16="http://schemas.microsoft.com/office/drawing/2014/main" id="{3CCD6006-7AF8-D89D-D71B-8E75DC46902E}"/>
              </a:ext>
            </a:extLst>
          </p:cNvPr>
          <p:cNvSpPr>
            <a:spLocks noGrp="1"/>
          </p:cNvSpPr>
          <p:nvPr>
            <p:ph type="sldNum" sz="quarter" idx="12"/>
          </p:nvPr>
        </p:nvSpPr>
        <p:spPr/>
        <p:txBody>
          <a:bodyPr/>
          <a:lstStyle/>
          <a:p>
            <a:fld id="{5BE23C35-29ED-1449-BFDD-B81BFB04B6F6}" type="slidenum">
              <a:rPr lang="en-PR" smtClean="0"/>
              <a:t>‹#›</a:t>
            </a:fld>
            <a:endParaRPr lang="en-PR"/>
          </a:p>
        </p:txBody>
      </p:sp>
    </p:spTree>
    <p:extLst>
      <p:ext uri="{BB962C8B-B14F-4D97-AF65-F5344CB8AC3E}">
        <p14:creationId xmlns:p14="http://schemas.microsoft.com/office/powerpoint/2010/main" val="2866089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0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r>
              <a:rPr lang="en-US"/>
              <a:t>Marzo 2022</a:t>
            </a:r>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0203443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1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fld id="{A3AF7496-AFBF-427C-9273-C4395F856B6C}" type="datetime1">
              <a:rPr lang="en-US" smtClean="0"/>
              <a:t>7/13/26</a:t>
            </a:fld>
            <a:endParaRPr lang="en-US"/>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4795588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2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fld id="{1D56DF0E-8DFD-4C82-A595-BC1DB030A848}" type="datetime1">
              <a:rPr lang="en-US" smtClean="0">
                <a:solidFill>
                  <a:prstClr val="black">
                    <a:tint val="75000"/>
                  </a:prstClr>
                </a:solidFill>
              </a:rPr>
              <a:t>7/13/26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5969954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3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fld id="{C90D915F-58C6-447A-B741-29207915482B}" type="datetime1">
              <a:rPr lang="en-US" smtClean="0">
                <a:solidFill>
                  <a:prstClr val="black">
                    <a:tint val="75000"/>
                  </a:prstClr>
                </a:solidFill>
              </a:rPr>
              <a:t>7/13/26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17087933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4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fld id="{82E92CB6-C633-4E71-85FD-D105527AE423}" type="datetime1">
              <a:rPr lang="en-US" smtClean="0">
                <a:solidFill>
                  <a:prstClr val="black">
                    <a:tint val="75000"/>
                  </a:prstClr>
                </a:solidFill>
              </a:rPr>
              <a:t>7/13/26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6429746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5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fld id="{4B115961-AC24-4F52-8A7A-8C0E7F7E222F}" type="datetime1">
              <a:rPr lang="en-US" smtClean="0">
                <a:solidFill>
                  <a:prstClr val="black">
                    <a:tint val="75000"/>
                  </a:prstClr>
                </a:solidFill>
              </a:rPr>
              <a:t>7/13/26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5212789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5A1B28-86D2-BF5A-3045-59872C225209}"/>
              </a:ext>
            </a:extLst>
          </p:cNvPr>
          <p:cNvSpPr>
            <a:spLocks noGrp="1"/>
          </p:cNvSpPr>
          <p:nvPr>
            <p:ph type="dt" sz="half" idx="10"/>
          </p:nvPr>
        </p:nvSpPr>
        <p:spPr/>
        <p:txBody>
          <a:bodyPr/>
          <a:lstStyle/>
          <a:p>
            <a:fld id="{59337CCD-A949-514B-B0DA-020C45FAE076}" type="datetimeFigureOut">
              <a:rPr lang="en-PR" smtClean="0"/>
              <a:t>7/13/26</a:t>
            </a:fld>
            <a:endParaRPr lang="en-PR"/>
          </a:p>
        </p:txBody>
      </p:sp>
      <p:sp>
        <p:nvSpPr>
          <p:cNvPr id="3" name="Footer Placeholder 2">
            <a:extLst>
              <a:ext uri="{FF2B5EF4-FFF2-40B4-BE49-F238E27FC236}">
                <a16:creationId xmlns:a16="http://schemas.microsoft.com/office/drawing/2014/main" id="{F6947B10-2B30-196A-106B-316E1F3E6599}"/>
              </a:ext>
            </a:extLst>
          </p:cNvPr>
          <p:cNvSpPr>
            <a:spLocks noGrp="1"/>
          </p:cNvSpPr>
          <p:nvPr>
            <p:ph type="ftr" sz="quarter" idx="11"/>
          </p:nvPr>
        </p:nvSpPr>
        <p:spPr/>
        <p:txBody>
          <a:bodyPr/>
          <a:lstStyle/>
          <a:p>
            <a:endParaRPr lang="en-PR"/>
          </a:p>
        </p:txBody>
      </p:sp>
      <p:sp>
        <p:nvSpPr>
          <p:cNvPr id="4" name="Slide Number Placeholder 3">
            <a:extLst>
              <a:ext uri="{FF2B5EF4-FFF2-40B4-BE49-F238E27FC236}">
                <a16:creationId xmlns:a16="http://schemas.microsoft.com/office/drawing/2014/main" id="{F61C7559-8A98-69AF-DDB0-32697BCA0CE7}"/>
              </a:ext>
            </a:extLst>
          </p:cNvPr>
          <p:cNvSpPr>
            <a:spLocks noGrp="1"/>
          </p:cNvSpPr>
          <p:nvPr>
            <p:ph type="sldNum" sz="quarter" idx="12"/>
          </p:nvPr>
        </p:nvSpPr>
        <p:spPr/>
        <p:txBody>
          <a:bodyPr/>
          <a:lstStyle/>
          <a:p>
            <a:fld id="{5BE23C35-29ED-1449-BFDD-B81BFB04B6F6}" type="slidenum">
              <a:rPr lang="en-PR" smtClean="0"/>
              <a:t>‹#›</a:t>
            </a:fld>
            <a:endParaRPr lang="en-PR"/>
          </a:p>
        </p:txBody>
      </p:sp>
      <p:pic>
        <p:nvPicPr>
          <p:cNvPr id="11" name="Picture 10">
            <a:extLst>
              <a:ext uri="{FF2B5EF4-FFF2-40B4-BE49-F238E27FC236}">
                <a16:creationId xmlns:a16="http://schemas.microsoft.com/office/drawing/2014/main" id="{07BB9876-754F-172E-D937-FC0EF839721F}"/>
              </a:ext>
            </a:extLst>
          </p:cNvPr>
          <p:cNvPicPr>
            <a:picLocks noChangeAspect="1"/>
          </p:cNvPicPr>
          <p:nvPr/>
        </p:nvPicPr>
        <p:blipFill>
          <a:blip r:embed="rId2"/>
          <a:srcRect/>
          <a:stretch/>
        </p:blipFill>
        <p:spPr>
          <a:xfrm>
            <a:off x="4547" y="0"/>
            <a:ext cx="12189529" cy="6857999"/>
          </a:xfrm>
          <a:prstGeom prst="rect">
            <a:avLst/>
          </a:prstGeom>
        </p:spPr>
      </p:pic>
      <p:sp>
        <p:nvSpPr>
          <p:cNvPr id="6" name="Rectangle 5">
            <a:extLst>
              <a:ext uri="{FF2B5EF4-FFF2-40B4-BE49-F238E27FC236}">
                <a16:creationId xmlns:a16="http://schemas.microsoft.com/office/drawing/2014/main" id="{2794BACF-6BA4-C364-F927-3834B0CF4875}"/>
              </a:ext>
            </a:extLst>
          </p:cNvPr>
          <p:cNvSpPr/>
          <p:nvPr/>
        </p:nvSpPr>
        <p:spPr>
          <a:xfrm>
            <a:off x="10458450" y="136525"/>
            <a:ext cx="1600200" cy="15875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pic>
        <p:nvPicPr>
          <p:cNvPr id="8" name="Picture 7" descr="A person and person hugging each other&#10;&#10;AI-generated content may be incorrect.">
            <a:extLst>
              <a:ext uri="{FF2B5EF4-FFF2-40B4-BE49-F238E27FC236}">
                <a16:creationId xmlns:a16="http://schemas.microsoft.com/office/drawing/2014/main" id="{7D3647B7-05FF-48F7-44F9-C7D7379D69CA}"/>
              </a:ext>
            </a:extLst>
          </p:cNvPr>
          <p:cNvPicPr>
            <a:picLocks noChangeAspect="1"/>
          </p:cNvPicPr>
          <p:nvPr/>
        </p:nvPicPr>
        <p:blipFill>
          <a:blip r:embed="rId3"/>
          <a:srcRect l="9731" t="16174" r="41758" b="3657"/>
          <a:stretch/>
        </p:blipFill>
        <p:spPr>
          <a:xfrm>
            <a:off x="0" y="-1"/>
            <a:ext cx="6226217" cy="6857999"/>
          </a:xfrm>
          <a:prstGeom prst="rect">
            <a:avLst/>
          </a:prstGeom>
        </p:spPr>
      </p:pic>
      <p:sp>
        <p:nvSpPr>
          <p:cNvPr id="10" name="Rectangle 9">
            <a:extLst>
              <a:ext uri="{FF2B5EF4-FFF2-40B4-BE49-F238E27FC236}">
                <a16:creationId xmlns:a16="http://schemas.microsoft.com/office/drawing/2014/main" id="{2A0D70EE-79B4-477F-EC37-826C49048B50}"/>
              </a:ext>
            </a:extLst>
          </p:cNvPr>
          <p:cNvSpPr/>
          <p:nvPr/>
        </p:nvSpPr>
        <p:spPr>
          <a:xfrm>
            <a:off x="-2077" y="6590791"/>
            <a:ext cx="12189529" cy="274320"/>
          </a:xfrm>
          <a:prstGeom prst="rect">
            <a:avLst/>
          </a:prstGeom>
          <a:solidFill>
            <a:srgbClr val="00A160"/>
          </a:solidFill>
          <a:ln>
            <a:solidFill>
              <a:srgbClr val="00A1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sp>
        <p:nvSpPr>
          <p:cNvPr id="9" name="Rectangle 8">
            <a:extLst>
              <a:ext uri="{FF2B5EF4-FFF2-40B4-BE49-F238E27FC236}">
                <a16:creationId xmlns:a16="http://schemas.microsoft.com/office/drawing/2014/main" id="{E81921E7-F5F1-91D4-23ED-A05682641624}"/>
              </a:ext>
            </a:extLst>
          </p:cNvPr>
          <p:cNvSpPr/>
          <p:nvPr/>
        </p:nvSpPr>
        <p:spPr>
          <a:xfrm>
            <a:off x="7656239" y="5621635"/>
            <a:ext cx="3929473" cy="73471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sp>
        <p:nvSpPr>
          <p:cNvPr id="13" name="Rectangle 12">
            <a:extLst>
              <a:ext uri="{FF2B5EF4-FFF2-40B4-BE49-F238E27FC236}">
                <a16:creationId xmlns:a16="http://schemas.microsoft.com/office/drawing/2014/main" id="{591C5733-9A14-328E-C58F-5522F63D5ACD}"/>
              </a:ext>
            </a:extLst>
          </p:cNvPr>
          <p:cNvSpPr/>
          <p:nvPr/>
        </p:nvSpPr>
        <p:spPr>
          <a:xfrm>
            <a:off x="4547" y="6502082"/>
            <a:ext cx="12189529" cy="91440"/>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pic>
        <p:nvPicPr>
          <p:cNvPr id="7" name="Picture 6" descr="A green and white logo with white text&#10;&#10;AI-generated content may be incorrect.">
            <a:extLst>
              <a:ext uri="{FF2B5EF4-FFF2-40B4-BE49-F238E27FC236}">
                <a16:creationId xmlns:a16="http://schemas.microsoft.com/office/drawing/2014/main" id="{AB044314-8FC4-27B2-AF41-FF188CF9C79C}"/>
              </a:ext>
            </a:extLst>
          </p:cNvPr>
          <p:cNvPicPr>
            <a:picLocks noChangeAspect="1"/>
          </p:cNvPicPr>
          <p:nvPr/>
        </p:nvPicPr>
        <p:blipFill>
          <a:blip r:embed="rId4"/>
          <a:stretch>
            <a:fillRect/>
          </a:stretch>
        </p:blipFill>
        <p:spPr>
          <a:xfrm>
            <a:off x="11001430" y="5412592"/>
            <a:ext cx="1491860" cy="1152801"/>
          </a:xfrm>
          <a:prstGeom prst="rect">
            <a:avLst/>
          </a:prstGeom>
        </p:spPr>
      </p:pic>
    </p:spTree>
    <p:extLst>
      <p:ext uri="{BB962C8B-B14F-4D97-AF65-F5344CB8AC3E}">
        <p14:creationId xmlns:p14="http://schemas.microsoft.com/office/powerpoint/2010/main" val="34077534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3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5A1B28-86D2-BF5A-3045-59872C225209}"/>
              </a:ext>
            </a:extLst>
          </p:cNvPr>
          <p:cNvSpPr>
            <a:spLocks noGrp="1"/>
          </p:cNvSpPr>
          <p:nvPr>
            <p:ph type="dt" sz="half" idx="10"/>
          </p:nvPr>
        </p:nvSpPr>
        <p:spPr/>
        <p:txBody>
          <a:bodyPr/>
          <a:lstStyle/>
          <a:p>
            <a:fld id="{59337CCD-A949-514B-B0DA-020C45FAE076}" type="datetimeFigureOut">
              <a:rPr lang="en-PR" smtClean="0"/>
              <a:t>7/13/26</a:t>
            </a:fld>
            <a:endParaRPr lang="en-PR"/>
          </a:p>
        </p:txBody>
      </p:sp>
      <p:sp>
        <p:nvSpPr>
          <p:cNvPr id="3" name="Footer Placeholder 2">
            <a:extLst>
              <a:ext uri="{FF2B5EF4-FFF2-40B4-BE49-F238E27FC236}">
                <a16:creationId xmlns:a16="http://schemas.microsoft.com/office/drawing/2014/main" id="{F6947B10-2B30-196A-106B-316E1F3E6599}"/>
              </a:ext>
            </a:extLst>
          </p:cNvPr>
          <p:cNvSpPr>
            <a:spLocks noGrp="1"/>
          </p:cNvSpPr>
          <p:nvPr>
            <p:ph type="ftr" sz="quarter" idx="11"/>
          </p:nvPr>
        </p:nvSpPr>
        <p:spPr/>
        <p:txBody>
          <a:bodyPr/>
          <a:lstStyle/>
          <a:p>
            <a:endParaRPr lang="en-PR"/>
          </a:p>
        </p:txBody>
      </p:sp>
      <p:sp>
        <p:nvSpPr>
          <p:cNvPr id="4" name="Slide Number Placeholder 3">
            <a:extLst>
              <a:ext uri="{FF2B5EF4-FFF2-40B4-BE49-F238E27FC236}">
                <a16:creationId xmlns:a16="http://schemas.microsoft.com/office/drawing/2014/main" id="{F61C7559-8A98-69AF-DDB0-32697BCA0CE7}"/>
              </a:ext>
            </a:extLst>
          </p:cNvPr>
          <p:cNvSpPr>
            <a:spLocks noGrp="1"/>
          </p:cNvSpPr>
          <p:nvPr>
            <p:ph type="sldNum" sz="quarter" idx="12"/>
          </p:nvPr>
        </p:nvSpPr>
        <p:spPr/>
        <p:txBody>
          <a:bodyPr/>
          <a:lstStyle/>
          <a:p>
            <a:fld id="{5BE23C35-29ED-1449-BFDD-B81BFB04B6F6}" type="slidenum">
              <a:rPr lang="en-PR" smtClean="0"/>
              <a:t>‹#›</a:t>
            </a:fld>
            <a:endParaRPr lang="en-PR"/>
          </a:p>
        </p:txBody>
      </p:sp>
      <p:pic>
        <p:nvPicPr>
          <p:cNvPr id="5" name="Picture 4">
            <a:extLst>
              <a:ext uri="{FF2B5EF4-FFF2-40B4-BE49-F238E27FC236}">
                <a16:creationId xmlns:a16="http://schemas.microsoft.com/office/drawing/2014/main" id="{5DD93216-908B-51A1-3382-3F9F0948AC23}"/>
              </a:ext>
            </a:extLst>
          </p:cNvPr>
          <p:cNvPicPr>
            <a:picLocks noChangeAspect="1"/>
          </p:cNvPicPr>
          <p:nvPr/>
        </p:nvPicPr>
        <p:blipFill>
          <a:blip r:embed="rId2"/>
          <a:srcRect/>
          <a:stretch/>
        </p:blipFill>
        <p:spPr>
          <a:xfrm>
            <a:off x="-2078" y="0"/>
            <a:ext cx="12189531" cy="6857999"/>
          </a:xfrm>
          <a:prstGeom prst="rect">
            <a:avLst/>
          </a:prstGeom>
        </p:spPr>
      </p:pic>
      <p:sp>
        <p:nvSpPr>
          <p:cNvPr id="6" name="Title 1">
            <a:extLst>
              <a:ext uri="{FF2B5EF4-FFF2-40B4-BE49-F238E27FC236}">
                <a16:creationId xmlns:a16="http://schemas.microsoft.com/office/drawing/2014/main" id="{06903AE8-018F-9DCE-00FC-0B2AD8365C98}"/>
              </a:ext>
            </a:extLst>
          </p:cNvPr>
          <p:cNvSpPr>
            <a:spLocks noGrp="1"/>
          </p:cNvSpPr>
          <p:nvPr>
            <p:ph type="ctrTitle"/>
          </p:nvPr>
        </p:nvSpPr>
        <p:spPr>
          <a:xfrm>
            <a:off x="263032" y="2371359"/>
            <a:ext cx="7658451" cy="2115281"/>
          </a:xfrm>
        </p:spPr>
        <p:txBody>
          <a:bodyPr anchor="b">
            <a:normAutofit/>
          </a:bodyPr>
          <a:lstStyle>
            <a:lvl1pPr algn="r">
              <a:defRPr sz="3600"/>
            </a:lvl1pPr>
          </a:lstStyle>
          <a:p>
            <a:r>
              <a:rPr lang="en-US"/>
              <a:t>Click to edit Master title style</a:t>
            </a:r>
          </a:p>
        </p:txBody>
      </p:sp>
      <p:sp>
        <p:nvSpPr>
          <p:cNvPr id="7" name="Subtitle 2">
            <a:extLst>
              <a:ext uri="{FF2B5EF4-FFF2-40B4-BE49-F238E27FC236}">
                <a16:creationId xmlns:a16="http://schemas.microsoft.com/office/drawing/2014/main" id="{7DA5F9D9-2FCB-5C19-903B-85C3ABB10DFB}"/>
              </a:ext>
            </a:extLst>
          </p:cNvPr>
          <p:cNvSpPr>
            <a:spLocks noGrp="1"/>
          </p:cNvSpPr>
          <p:nvPr>
            <p:ph type="subTitle" idx="1"/>
          </p:nvPr>
        </p:nvSpPr>
        <p:spPr>
          <a:xfrm>
            <a:off x="1896747" y="4742744"/>
            <a:ext cx="6024737" cy="1613605"/>
          </a:xfrm>
        </p:spPr>
        <p:txBody>
          <a:bodyPr>
            <a:normAutofit/>
          </a:bodyPr>
          <a:lstStyle>
            <a:lvl1pPr marL="0" indent="0" algn="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Rectangle 8">
            <a:extLst>
              <a:ext uri="{FF2B5EF4-FFF2-40B4-BE49-F238E27FC236}">
                <a16:creationId xmlns:a16="http://schemas.microsoft.com/office/drawing/2014/main" id="{D5E27379-1FDC-8AA9-92D7-41B70C22CE87}"/>
              </a:ext>
            </a:extLst>
          </p:cNvPr>
          <p:cNvSpPr/>
          <p:nvPr/>
        </p:nvSpPr>
        <p:spPr>
          <a:xfrm>
            <a:off x="0" y="0"/>
            <a:ext cx="1702279" cy="16850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green and white logo with white text&#10;&#10;AI-generated content may be incorrect.">
            <a:extLst>
              <a:ext uri="{FF2B5EF4-FFF2-40B4-BE49-F238E27FC236}">
                <a16:creationId xmlns:a16="http://schemas.microsoft.com/office/drawing/2014/main" id="{04B3503E-4B03-1295-DC5D-CF6DA9D2E1B9}"/>
              </a:ext>
            </a:extLst>
          </p:cNvPr>
          <p:cNvPicPr>
            <a:picLocks noChangeAspect="1"/>
          </p:cNvPicPr>
          <p:nvPr/>
        </p:nvPicPr>
        <p:blipFill>
          <a:blip r:embed="rId3"/>
          <a:stretch>
            <a:fillRect/>
          </a:stretch>
        </p:blipFill>
        <p:spPr>
          <a:xfrm>
            <a:off x="-557758" y="-286895"/>
            <a:ext cx="2642051" cy="2041585"/>
          </a:xfrm>
          <a:prstGeom prst="rect">
            <a:avLst/>
          </a:prstGeom>
        </p:spPr>
      </p:pic>
    </p:spTree>
    <p:extLst>
      <p:ext uri="{BB962C8B-B14F-4D97-AF65-F5344CB8AC3E}">
        <p14:creationId xmlns:p14="http://schemas.microsoft.com/office/powerpoint/2010/main" val="19797426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4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5A1B28-86D2-BF5A-3045-59872C225209}"/>
              </a:ext>
            </a:extLst>
          </p:cNvPr>
          <p:cNvSpPr>
            <a:spLocks noGrp="1"/>
          </p:cNvSpPr>
          <p:nvPr>
            <p:ph type="dt" sz="half" idx="10"/>
          </p:nvPr>
        </p:nvSpPr>
        <p:spPr/>
        <p:txBody>
          <a:bodyPr/>
          <a:lstStyle/>
          <a:p>
            <a:fld id="{59337CCD-A949-514B-B0DA-020C45FAE076}" type="datetimeFigureOut">
              <a:rPr lang="en-PR" smtClean="0"/>
              <a:t>7/13/26</a:t>
            </a:fld>
            <a:endParaRPr lang="en-PR"/>
          </a:p>
        </p:txBody>
      </p:sp>
      <p:sp>
        <p:nvSpPr>
          <p:cNvPr id="3" name="Footer Placeholder 2">
            <a:extLst>
              <a:ext uri="{FF2B5EF4-FFF2-40B4-BE49-F238E27FC236}">
                <a16:creationId xmlns:a16="http://schemas.microsoft.com/office/drawing/2014/main" id="{F6947B10-2B30-196A-106B-316E1F3E6599}"/>
              </a:ext>
            </a:extLst>
          </p:cNvPr>
          <p:cNvSpPr>
            <a:spLocks noGrp="1"/>
          </p:cNvSpPr>
          <p:nvPr>
            <p:ph type="ftr" sz="quarter" idx="11"/>
          </p:nvPr>
        </p:nvSpPr>
        <p:spPr/>
        <p:txBody>
          <a:bodyPr/>
          <a:lstStyle/>
          <a:p>
            <a:endParaRPr lang="en-PR"/>
          </a:p>
        </p:txBody>
      </p:sp>
      <p:sp>
        <p:nvSpPr>
          <p:cNvPr id="4" name="Slide Number Placeholder 3">
            <a:extLst>
              <a:ext uri="{FF2B5EF4-FFF2-40B4-BE49-F238E27FC236}">
                <a16:creationId xmlns:a16="http://schemas.microsoft.com/office/drawing/2014/main" id="{F61C7559-8A98-69AF-DDB0-32697BCA0CE7}"/>
              </a:ext>
            </a:extLst>
          </p:cNvPr>
          <p:cNvSpPr>
            <a:spLocks noGrp="1"/>
          </p:cNvSpPr>
          <p:nvPr>
            <p:ph type="sldNum" sz="quarter" idx="12"/>
          </p:nvPr>
        </p:nvSpPr>
        <p:spPr/>
        <p:txBody>
          <a:bodyPr/>
          <a:lstStyle/>
          <a:p>
            <a:fld id="{5BE23C35-29ED-1449-BFDD-B81BFB04B6F6}" type="slidenum">
              <a:rPr lang="en-PR" smtClean="0"/>
              <a:t>‹#›</a:t>
            </a:fld>
            <a:endParaRPr lang="en-PR"/>
          </a:p>
        </p:txBody>
      </p:sp>
      <p:sp>
        <p:nvSpPr>
          <p:cNvPr id="5" name="Title 1">
            <a:extLst>
              <a:ext uri="{FF2B5EF4-FFF2-40B4-BE49-F238E27FC236}">
                <a16:creationId xmlns:a16="http://schemas.microsoft.com/office/drawing/2014/main" id="{0C4210F2-AEA5-A804-E201-559D97E7F40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7" name="Text Placeholder 2">
            <a:extLst>
              <a:ext uri="{FF2B5EF4-FFF2-40B4-BE49-F238E27FC236}">
                <a16:creationId xmlns:a16="http://schemas.microsoft.com/office/drawing/2014/main" id="{D39E0FDD-394E-CB57-920E-AD199E11E22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6" name="Rectangle 5">
            <a:extLst>
              <a:ext uri="{FF2B5EF4-FFF2-40B4-BE49-F238E27FC236}">
                <a16:creationId xmlns:a16="http://schemas.microsoft.com/office/drawing/2014/main" id="{B4F02EA1-3C2D-411D-A712-18AA081225C7}"/>
              </a:ext>
            </a:extLst>
          </p:cNvPr>
          <p:cNvSpPr/>
          <p:nvPr/>
        </p:nvSpPr>
        <p:spPr>
          <a:xfrm>
            <a:off x="0" y="0"/>
            <a:ext cx="1702279" cy="16850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615286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5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5A1B28-86D2-BF5A-3045-59872C225209}"/>
              </a:ext>
            </a:extLst>
          </p:cNvPr>
          <p:cNvSpPr>
            <a:spLocks noGrp="1"/>
          </p:cNvSpPr>
          <p:nvPr>
            <p:ph type="dt" sz="half" idx="10"/>
          </p:nvPr>
        </p:nvSpPr>
        <p:spPr/>
        <p:txBody>
          <a:bodyPr/>
          <a:lstStyle/>
          <a:p>
            <a:fld id="{59337CCD-A949-514B-B0DA-020C45FAE076}" type="datetimeFigureOut">
              <a:rPr lang="en-PR" smtClean="0"/>
              <a:t>7/13/26</a:t>
            </a:fld>
            <a:endParaRPr lang="en-PR"/>
          </a:p>
        </p:txBody>
      </p:sp>
      <p:sp>
        <p:nvSpPr>
          <p:cNvPr id="3" name="Footer Placeholder 2">
            <a:extLst>
              <a:ext uri="{FF2B5EF4-FFF2-40B4-BE49-F238E27FC236}">
                <a16:creationId xmlns:a16="http://schemas.microsoft.com/office/drawing/2014/main" id="{F6947B10-2B30-196A-106B-316E1F3E6599}"/>
              </a:ext>
            </a:extLst>
          </p:cNvPr>
          <p:cNvSpPr>
            <a:spLocks noGrp="1"/>
          </p:cNvSpPr>
          <p:nvPr>
            <p:ph type="ftr" sz="quarter" idx="11"/>
          </p:nvPr>
        </p:nvSpPr>
        <p:spPr/>
        <p:txBody>
          <a:bodyPr/>
          <a:lstStyle/>
          <a:p>
            <a:endParaRPr lang="en-PR"/>
          </a:p>
        </p:txBody>
      </p:sp>
      <p:sp>
        <p:nvSpPr>
          <p:cNvPr id="4" name="Slide Number Placeholder 3">
            <a:extLst>
              <a:ext uri="{FF2B5EF4-FFF2-40B4-BE49-F238E27FC236}">
                <a16:creationId xmlns:a16="http://schemas.microsoft.com/office/drawing/2014/main" id="{F61C7559-8A98-69AF-DDB0-32697BCA0CE7}"/>
              </a:ext>
            </a:extLst>
          </p:cNvPr>
          <p:cNvSpPr>
            <a:spLocks noGrp="1"/>
          </p:cNvSpPr>
          <p:nvPr>
            <p:ph type="sldNum" sz="quarter" idx="12"/>
          </p:nvPr>
        </p:nvSpPr>
        <p:spPr/>
        <p:txBody>
          <a:bodyPr/>
          <a:lstStyle/>
          <a:p>
            <a:fld id="{5BE23C35-29ED-1449-BFDD-B81BFB04B6F6}" type="slidenum">
              <a:rPr lang="en-PR" smtClean="0"/>
              <a:t>‹#›</a:t>
            </a:fld>
            <a:endParaRPr lang="en-PR"/>
          </a:p>
        </p:txBody>
      </p:sp>
      <p:sp>
        <p:nvSpPr>
          <p:cNvPr id="5" name="Title 1">
            <a:extLst>
              <a:ext uri="{FF2B5EF4-FFF2-40B4-BE49-F238E27FC236}">
                <a16:creationId xmlns:a16="http://schemas.microsoft.com/office/drawing/2014/main" id="{986D2701-3ECE-07ED-3DDD-56C19C04D836}"/>
              </a:ext>
            </a:extLst>
          </p:cNvPr>
          <p:cNvSpPr>
            <a:spLocks noGrp="1"/>
          </p:cNvSpPr>
          <p:nvPr>
            <p:ph type="ctrTitle"/>
          </p:nvPr>
        </p:nvSpPr>
        <p:spPr>
          <a:xfrm>
            <a:off x="606288" y="447261"/>
            <a:ext cx="10979423" cy="2387600"/>
          </a:xfrm>
        </p:spPr>
        <p:txBody>
          <a:bodyPr anchor="b">
            <a:normAutofit/>
          </a:bodyPr>
          <a:lstStyle>
            <a:lvl1pPr algn="ctr">
              <a:defRPr sz="4000"/>
            </a:lvl1pPr>
          </a:lstStyle>
          <a:p>
            <a:r>
              <a:rPr lang="en-US"/>
              <a:t>Click to edit Master title style</a:t>
            </a:r>
          </a:p>
        </p:txBody>
      </p:sp>
      <p:sp>
        <p:nvSpPr>
          <p:cNvPr id="6" name="Subtitle 2">
            <a:extLst>
              <a:ext uri="{FF2B5EF4-FFF2-40B4-BE49-F238E27FC236}">
                <a16:creationId xmlns:a16="http://schemas.microsoft.com/office/drawing/2014/main" id="{BF419407-EE5C-34CB-1B73-562BBAB1B2D7}"/>
              </a:ext>
            </a:extLst>
          </p:cNvPr>
          <p:cNvSpPr>
            <a:spLocks noGrp="1"/>
          </p:cNvSpPr>
          <p:nvPr>
            <p:ph type="subTitle" idx="1"/>
          </p:nvPr>
        </p:nvSpPr>
        <p:spPr>
          <a:xfrm>
            <a:off x="1656520" y="3222143"/>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17455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Transi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DF536A4-B477-194B-232A-7072EDB9E2F0}"/>
              </a:ext>
            </a:extLst>
          </p:cNvPr>
          <p:cNvPicPr>
            <a:picLocks noChangeAspect="1"/>
          </p:cNvPicPr>
          <p:nvPr userDrawn="1"/>
        </p:nvPicPr>
        <p:blipFill rotWithShape="1">
          <a:blip r:embed="rId2"/>
          <a:srcRect b="24930"/>
          <a:stretch/>
        </p:blipFill>
        <p:spPr>
          <a:xfrm>
            <a:off x="0" y="0"/>
            <a:ext cx="12192000" cy="5148262"/>
          </a:xfrm>
          <a:prstGeom prst="rect">
            <a:avLst/>
          </a:prstGeom>
        </p:spPr>
      </p:pic>
      <p:sp>
        <p:nvSpPr>
          <p:cNvPr id="2" name="Title 1">
            <a:extLst>
              <a:ext uri="{FF2B5EF4-FFF2-40B4-BE49-F238E27FC236}">
                <a16:creationId xmlns:a16="http://schemas.microsoft.com/office/drawing/2014/main" id="{BD76DD80-6863-8529-E241-6874075A5E1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PR"/>
          </a:p>
        </p:txBody>
      </p:sp>
      <p:sp>
        <p:nvSpPr>
          <p:cNvPr id="3" name="Text Placeholder 2">
            <a:extLst>
              <a:ext uri="{FF2B5EF4-FFF2-40B4-BE49-F238E27FC236}">
                <a16:creationId xmlns:a16="http://schemas.microsoft.com/office/drawing/2014/main" id="{77DEAECD-B420-532A-BD9A-7A137DE3C64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19042465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E2A6066-EF01-1A02-3740-41CB42972866}"/>
              </a:ext>
            </a:extLst>
          </p:cNvPr>
          <p:cNvSpPr>
            <a:spLocks noGrp="1"/>
          </p:cNvSpPr>
          <p:nvPr>
            <p:ph type="dt" sz="half" idx="10"/>
          </p:nvPr>
        </p:nvSpPr>
        <p:spPr/>
        <p:txBody>
          <a:bodyPr/>
          <a:lstStyle/>
          <a:p>
            <a:fld id="{B501A919-A08D-4385-9B73-4D506BBF8BB4}" type="datetime1">
              <a:rPr lang="en-US" smtClean="0"/>
              <a:t>7/13/26</a:t>
            </a:fld>
            <a:endParaRPr lang="en-US"/>
          </a:p>
        </p:txBody>
      </p:sp>
      <p:sp>
        <p:nvSpPr>
          <p:cNvPr id="5" name="Footer Placeholder 4">
            <a:extLst>
              <a:ext uri="{FF2B5EF4-FFF2-40B4-BE49-F238E27FC236}">
                <a16:creationId xmlns:a16="http://schemas.microsoft.com/office/drawing/2014/main" id="{19BB870F-C955-DB2E-55E7-A64DCAC9FC0B}"/>
              </a:ext>
            </a:extLst>
          </p:cNvPr>
          <p:cNvSpPr>
            <a:spLocks noGrp="1"/>
          </p:cNvSpPr>
          <p:nvPr>
            <p:ph type="ftr" sz="quarter" idx="11"/>
          </p:nvPr>
        </p:nvSpPr>
        <p:spPr/>
        <p:txBody>
          <a:bodyPr/>
          <a:lstStyle/>
          <a:p>
            <a:r>
              <a:rPr lang="en-US"/>
              <a:t>Confidential. Do not distribute.</a:t>
            </a:r>
          </a:p>
        </p:txBody>
      </p:sp>
      <p:sp>
        <p:nvSpPr>
          <p:cNvPr id="6" name="Slide Number Placeholder 5">
            <a:extLst>
              <a:ext uri="{FF2B5EF4-FFF2-40B4-BE49-F238E27FC236}">
                <a16:creationId xmlns:a16="http://schemas.microsoft.com/office/drawing/2014/main" id="{6FE3C09A-F642-3784-C94B-DD7D2B04362E}"/>
              </a:ext>
            </a:extLst>
          </p:cNvPr>
          <p:cNvSpPr>
            <a:spLocks noGrp="1"/>
          </p:cNvSpPr>
          <p:nvPr>
            <p:ph type="sldNum" sz="quarter" idx="12"/>
          </p:nvPr>
        </p:nvSpPr>
        <p:spPr/>
        <p:txBody>
          <a:bodyPr/>
          <a:lstStyle/>
          <a:p>
            <a:fld id="{0F129759-B4F4-E444-BFCB-B5C22361604A}" type="slidenum">
              <a:rPr lang="en-US" smtClean="0"/>
              <a:t>‹#›</a:t>
            </a:fld>
            <a:endParaRPr lang="en-US"/>
          </a:p>
        </p:txBody>
      </p:sp>
      <p:sp>
        <p:nvSpPr>
          <p:cNvPr id="7" name="Title 1">
            <a:extLst>
              <a:ext uri="{FF2B5EF4-FFF2-40B4-BE49-F238E27FC236}">
                <a16:creationId xmlns:a16="http://schemas.microsoft.com/office/drawing/2014/main" id="{594214C1-D29B-1E0A-CC72-20F74D5BFCE7}"/>
              </a:ext>
            </a:extLst>
          </p:cNvPr>
          <p:cNvSpPr>
            <a:spLocks noGrp="1"/>
          </p:cNvSpPr>
          <p:nvPr>
            <p:ph type="title"/>
          </p:nvPr>
        </p:nvSpPr>
        <p:spPr>
          <a:xfrm>
            <a:off x="606288" y="365126"/>
            <a:ext cx="10972800" cy="633496"/>
          </a:xfrm>
        </p:spPr>
        <p:txBody>
          <a:bodyPr/>
          <a:lstStyle>
            <a:lvl1pPr>
              <a:defRPr sz="3200"/>
            </a:lvl1pPr>
          </a:lstStyle>
          <a:p>
            <a:r>
              <a:rPr lang="en-US"/>
              <a:t>Click to edit Master title style</a:t>
            </a:r>
          </a:p>
        </p:txBody>
      </p:sp>
      <p:sp>
        <p:nvSpPr>
          <p:cNvPr id="8" name="Content Placeholder 2">
            <a:extLst>
              <a:ext uri="{FF2B5EF4-FFF2-40B4-BE49-F238E27FC236}">
                <a16:creationId xmlns:a16="http://schemas.microsoft.com/office/drawing/2014/main" id="{668778A3-2DFB-65C8-F357-AB0C43E2314F}"/>
              </a:ext>
            </a:extLst>
          </p:cNvPr>
          <p:cNvSpPr>
            <a:spLocks noGrp="1"/>
          </p:cNvSpPr>
          <p:nvPr>
            <p:ph idx="1"/>
          </p:nvPr>
        </p:nvSpPr>
        <p:spPr>
          <a:xfrm>
            <a:off x="606288" y="1419726"/>
            <a:ext cx="10972800" cy="4757237"/>
          </a:xfrm>
        </p:spPr>
        <p:txBody>
          <a:bodyPr/>
          <a:lstStyle>
            <a:lvl1pPr>
              <a:defRPr sz="2400"/>
            </a:lvl1pPr>
            <a:lvl2pPr>
              <a:defRPr sz="1800"/>
            </a:lvl2pPr>
            <a:lvl3pPr>
              <a:defRPr sz="1200"/>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0871264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488ED5D-F4C7-0E4D-B60D-5A46EC65AA26}"/>
              </a:ext>
            </a:extLst>
          </p:cNvPr>
          <p:cNvSpPr>
            <a:spLocks noGrp="1"/>
          </p:cNvSpPr>
          <p:nvPr>
            <p:ph type="dt" sz="half" idx="10"/>
          </p:nvPr>
        </p:nvSpPr>
        <p:spPr/>
        <p:txBody>
          <a:bodyPr/>
          <a:lstStyle/>
          <a:p>
            <a:fld id="{59337CCD-A949-514B-B0DA-020C45FAE076}" type="datetimeFigureOut">
              <a:rPr lang="en-PR" smtClean="0"/>
              <a:t>7/13/26</a:t>
            </a:fld>
            <a:endParaRPr lang="en-PR"/>
          </a:p>
        </p:txBody>
      </p:sp>
      <p:sp>
        <p:nvSpPr>
          <p:cNvPr id="5" name="Footer Placeholder 4">
            <a:extLst>
              <a:ext uri="{FF2B5EF4-FFF2-40B4-BE49-F238E27FC236}">
                <a16:creationId xmlns:a16="http://schemas.microsoft.com/office/drawing/2014/main" id="{9824CE67-C545-4C54-D8D3-06F666277335}"/>
              </a:ext>
            </a:extLst>
          </p:cNvPr>
          <p:cNvSpPr>
            <a:spLocks noGrp="1"/>
          </p:cNvSpPr>
          <p:nvPr>
            <p:ph type="ftr" sz="quarter" idx="11"/>
          </p:nvPr>
        </p:nvSpPr>
        <p:spPr/>
        <p:txBody>
          <a:bodyPr/>
          <a:lstStyle/>
          <a:p>
            <a:endParaRPr lang="en-PR"/>
          </a:p>
        </p:txBody>
      </p:sp>
      <p:sp>
        <p:nvSpPr>
          <p:cNvPr id="6" name="Slide Number Placeholder 5">
            <a:extLst>
              <a:ext uri="{FF2B5EF4-FFF2-40B4-BE49-F238E27FC236}">
                <a16:creationId xmlns:a16="http://schemas.microsoft.com/office/drawing/2014/main" id="{C9CB1A13-D60F-751E-3A17-6B2D4BF1BD63}"/>
              </a:ext>
            </a:extLst>
          </p:cNvPr>
          <p:cNvSpPr>
            <a:spLocks noGrp="1"/>
          </p:cNvSpPr>
          <p:nvPr>
            <p:ph type="sldNum" sz="quarter" idx="12"/>
          </p:nvPr>
        </p:nvSpPr>
        <p:spPr/>
        <p:txBody>
          <a:bodyPr/>
          <a:lstStyle/>
          <a:p>
            <a:fld id="{5BE23C35-29ED-1449-BFDD-B81BFB04B6F6}" type="slidenum">
              <a:rPr lang="en-PR" smtClean="0"/>
              <a:t>‹#›</a:t>
            </a:fld>
            <a:endParaRPr lang="en-PR"/>
          </a:p>
        </p:txBody>
      </p:sp>
      <p:sp>
        <p:nvSpPr>
          <p:cNvPr id="7" name="Title 1">
            <a:extLst>
              <a:ext uri="{FF2B5EF4-FFF2-40B4-BE49-F238E27FC236}">
                <a16:creationId xmlns:a16="http://schemas.microsoft.com/office/drawing/2014/main" id="{D2470676-04CA-C6BE-67B9-671E112843A1}"/>
              </a:ext>
            </a:extLst>
          </p:cNvPr>
          <p:cNvSpPr>
            <a:spLocks noGrp="1"/>
          </p:cNvSpPr>
          <p:nvPr>
            <p:ph type="title"/>
          </p:nvPr>
        </p:nvSpPr>
        <p:spPr>
          <a:xfrm>
            <a:off x="606288" y="457200"/>
            <a:ext cx="4165737" cy="1600200"/>
          </a:xfrm>
        </p:spPr>
        <p:txBody>
          <a:bodyPr anchor="b"/>
          <a:lstStyle>
            <a:lvl1pPr>
              <a:defRPr sz="3200"/>
            </a:lvl1pPr>
          </a:lstStyle>
          <a:p>
            <a:r>
              <a:rPr lang="en-US"/>
              <a:t>Click to edit Master title style</a:t>
            </a:r>
          </a:p>
        </p:txBody>
      </p:sp>
      <p:sp>
        <p:nvSpPr>
          <p:cNvPr id="8" name="Content Placeholder 2">
            <a:extLst>
              <a:ext uri="{FF2B5EF4-FFF2-40B4-BE49-F238E27FC236}">
                <a16:creationId xmlns:a16="http://schemas.microsoft.com/office/drawing/2014/main" id="{BA42C10E-1B1F-3029-88B0-8AFA43C1E9D0}"/>
              </a:ext>
            </a:extLst>
          </p:cNvPr>
          <p:cNvSpPr>
            <a:spLocks noGrp="1"/>
          </p:cNvSpPr>
          <p:nvPr>
            <p:ph idx="1"/>
          </p:nvPr>
        </p:nvSpPr>
        <p:spPr>
          <a:xfrm>
            <a:off x="5183188" y="987425"/>
            <a:ext cx="6402524"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649BED07-9A68-FF39-3A9F-FB531FA9629F}"/>
              </a:ext>
            </a:extLst>
          </p:cNvPr>
          <p:cNvSpPr>
            <a:spLocks noGrp="1"/>
          </p:cNvSpPr>
          <p:nvPr>
            <p:ph type="body" sz="half" idx="2"/>
          </p:nvPr>
        </p:nvSpPr>
        <p:spPr>
          <a:xfrm>
            <a:off x="606288" y="2057400"/>
            <a:ext cx="41657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061408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9A3A0-DA33-C16D-FA76-0017DFA6DC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0A4377-EFAE-A8D8-A6E8-6ED1169BA75E}"/>
              </a:ext>
            </a:extLst>
          </p:cNvPr>
          <p:cNvSpPr>
            <a:spLocks noGrp="1"/>
          </p:cNvSpPr>
          <p:nvPr>
            <p:ph sz="half" idx="1"/>
          </p:nvPr>
        </p:nvSpPr>
        <p:spPr>
          <a:xfrm>
            <a:off x="606288" y="1825625"/>
            <a:ext cx="541351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7F0F4D8-D274-3E0E-CBC7-2238D9DFE37E}"/>
              </a:ext>
            </a:extLst>
          </p:cNvPr>
          <p:cNvSpPr>
            <a:spLocks noGrp="1"/>
          </p:cNvSpPr>
          <p:nvPr>
            <p:ph sz="half" idx="2"/>
          </p:nvPr>
        </p:nvSpPr>
        <p:spPr>
          <a:xfrm>
            <a:off x="6172200" y="1825625"/>
            <a:ext cx="540688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056D6EA-53D1-238F-38CF-04023CEC3282}"/>
              </a:ext>
            </a:extLst>
          </p:cNvPr>
          <p:cNvSpPr>
            <a:spLocks noGrp="1"/>
          </p:cNvSpPr>
          <p:nvPr>
            <p:ph type="dt" sz="half" idx="10"/>
          </p:nvPr>
        </p:nvSpPr>
        <p:spPr/>
        <p:txBody>
          <a:bodyPr/>
          <a:lstStyle/>
          <a:p>
            <a:fld id="{59337CCD-A949-514B-B0DA-020C45FAE076}" type="datetimeFigureOut">
              <a:rPr lang="en-PR" smtClean="0"/>
              <a:t>7/13/26</a:t>
            </a:fld>
            <a:endParaRPr lang="en-PR"/>
          </a:p>
        </p:txBody>
      </p:sp>
      <p:sp>
        <p:nvSpPr>
          <p:cNvPr id="6" name="Footer Placeholder 5">
            <a:extLst>
              <a:ext uri="{FF2B5EF4-FFF2-40B4-BE49-F238E27FC236}">
                <a16:creationId xmlns:a16="http://schemas.microsoft.com/office/drawing/2014/main" id="{64792D07-57B0-6978-342A-43C2AEF00C9D}"/>
              </a:ext>
            </a:extLst>
          </p:cNvPr>
          <p:cNvSpPr>
            <a:spLocks noGrp="1"/>
          </p:cNvSpPr>
          <p:nvPr>
            <p:ph type="ftr" sz="quarter" idx="11"/>
          </p:nvPr>
        </p:nvSpPr>
        <p:spPr/>
        <p:txBody>
          <a:bodyPr/>
          <a:lstStyle/>
          <a:p>
            <a:endParaRPr lang="en-PR"/>
          </a:p>
        </p:txBody>
      </p:sp>
      <p:sp>
        <p:nvSpPr>
          <p:cNvPr id="7" name="Slide Number Placeholder 6">
            <a:extLst>
              <a:ext uri="{FF2B5EF4-FFF2-40B4-BE49-F238E27FC236}">
                <a16:creationId xmlns:a16="http://schemas.microsoft.com/office/drawing/2014/main" id="{7B1B7BA5-AE42-3477-7A0B-64280D040E85}"/>
              </a:ext>
            </a:extLst>
          </p:cNvPr>
          <p:cNvSpPr>
            <a:spLocks noGrp="1"/>
          </p:cNvSpPr>
          <p:nvPr>
            <p:ph type="sldNum" sz="quarter" idx="12"/>
          </p:nvPr>
        </p:nvSpPr>
        <p:spPr/>
        <p:txBody>
          <a:bodyPr/>
          <a:lstStyle/>
          <a:p>
            <a:fld id="{5BE23C35-29ED-1449-BFDD-B81BFB04B6F6}" type="slidenum">
              <a:rPr lang="en-PR" smtClean="0"/>
              <a:t>‹#›</a:t>
            </a:fld>
            <a:endParaRPr lang="en-PR"/>
          </a:p>
        </p:txBody>
      </p:sp>
    </p:spTree>
    <p:extLst>
      <p:ext uri="{BB962C8B-B14F-4D97-AF65-F5344CB8AC3E}">
        <p14:creationId xmlns:p14="http://schemas.microsoft.com/office/powerpoint/2010/main" val="294832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3A13F-5523-1235-3366-8BCDE24D510D}"/>
              </a:ext>
            </a:extLst>
          </p:cNvPr>
          <p:cNvSpPr>
            <a:spLocks noGrp="1"/>
          </p:cNvSpPr>
          <p:nvPr>
            <p:ph type="title"/>
          </p:nvPr>
        </p:nvSpPr>
        <p:spPr>
          <a:xfrm>
            <a:off x="606288" y="457200"/>
            <a:ext cx="41657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DA2DE83-ECEB-D265-9646-BB2DC96D6F8E}"/>
              </a:ext>
            </a:extLst>
          </p:cNvPr>
          <p:cNvSpPr>
            <a:spLocks noGrp="1"/>
          </p:cNvSpPr>
          <p:nvPr>
            <p:ph type="pic" idx="1"/>
          </p:nvPr>
        </p:nvSpPr>
        <p:spPr>
          <a:xfrm>
            <a:off x="5183188" y="987425"/>
            <a:ext cx="64025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1C4059F-6C9E-FEEA-86D3-1FB2DEECCF13}"/>
              </a:ext>
            </a:extLst>
          </p:cNvPr>
          <p:cNvSpPr>
            <a:spLocks noGrp="1"/>
          </p:cNvSpPr>
          <p:nvPr>
            <p:ph type="body" sz="half" idx="2"/>
          </p:nvPr>
        </p:nvSpPr>
        <p:spPr>
          <a:xfrm>
            <a:off x="606288" y="2057400"/>
            <a:ext cx="41657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E69BBC-13CB-C2FF-555A-A92A8BAE3CF4}"/>
              </a:ext>
            </a:extLst>
          </p:cNvPr>
          <p:cNvSpPr>
            <a:spLocks noGrp="1"/>
          </p:cNvSpPr>
          <p:nvPr>
            <p:ph type="dt" sz="half" idx="10"/>
          </p:nvPr>
        </p:nvSpPr>
        <p:spPr/>
        <p:txBody>
          <a:bodyPr/>
          <a:lstStyle/>
          <a:p>
            <a:fld id="{59337CCD-A949-514B-B0DA-020C45FAE076}" type="datetimeFigureOut">
              <a:rPr lang="en-PR" smtClean="0"/>
              <a:t>7/13/26</a:t>
            </a:fld>
            <a:endParaRPr lang="en-PR"/>
          </a:p>
        </p:txBody>
      </p:sp>
      <p:sp>
        <p:nvSpPr>
          <p:cNvPr id="6" name="Footer Placeholder 5">
            <a:extLst>
              <a:ext uri="{FF2B5EF4-FFF2-40B4-BE49-F238E27FC236}">
                <a16:creationId xmlns:a16="http://schemas.microsoft.com/office/drawing/2014/main" id="{F2637622-073F-D595-4541-8E4016CAFD84}"/>
              </a:ext>
            </a:extLst>
          </p:cNvPr>
          <p:cNvSpPr>
            <a:spLocks noGrp="1"/>
          </p:cNvSpPr>
          <p:nvPr>
            <p:ph type="ftr" sz="quarter" idx="11"/>
          </p:nvPr>
        </p:nvSpPr>
        <p:spPr/>
        <p:txBody>
          <a:bodyPr/>
          <a:lstStyle/>
          <a:p>
            <a:endParaRPr lang="en-PR"/>
          </a:p>
        </p:txBody>
      </p:sp>
      <p:sp>
        <p:nvSpPr>
          <p:cNvPr id="7" name="Slide Number Placeholder 6">
            <a:extLst>
              <a:ext uri="{FF2B5EF4-FFF2-40B4-BE49-F238E27FC236}">
                <a16:creationId xmlns:a16="http://schemas.microsoft.com/office/drawing/2014/main" id="{7B7E8F7E-1654-74E8-3629-BE6701CBD99E}"/>
              </a:ext>
            </a:extLst>
          </p:cNvPr>
          <p:cNvSpPr>
            <a:spLocks noGrp="1"/>
          </p:cNvSpPr>
          <p:nvPr>
            <p:ph type="sldNum" sz="quarter" idx="12"/>
          </p:nvPr>
        </p:nvSpPr>
        <p:spPr/>
        <p:txBody>
          <a:bodyPr/>
          <a:lstStyle/>
          <a:p>
            <a:fld id="{5BE23C35-29ED-1449-BFDD-B81BFB04B6F6}" type="slidenum">
              <a:rPr lang="en-PR" smtClean="0"/>
              <a:t>‹#›</a:t>
            </a:fld>
            <a:endParaRPr lang="en-PR"/>
          </a:p>
        </p:txBody>
      </p:sp>
    </p:spTree>
    <p:extLst>
      <p:ext uri="{BB962C8B-B14F-4D97-AF65-F5344CB8AC3E}">
        <p14:creationId xmlns:p14="http://schemas.microsoft.com/office/powerpoint/2010/main" val="28411277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Picture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A6E69BBC-13CB-C2FF-555A-A92A8BAE3CF4}"/>
              </a:ext>
            </a:extLst>
          </p:cNvPr>
          <p:cNvSpPr>
            <a:spLocks noGrp="1"/>
          </p:cNvSpPr>
          <p:nvPr>
            <p:ph type="dt" sz="half" idx="10"/>
          </p:nvPr>
        </p:nvSpPr>
        <p:spPr/>
        <p:txBody>
          <a:bodyPr/>
          <a:lstStyle/>
          <a:p>
            <a:fld id="{59337CCD-A949-514B-B0DA-020C45FAE076}" type="datetimeFigureOut">
              <a:rPr lang="en-PR" smtClean="0"/>
              <a:t>7/13/26</a:t>
            </a:fld>
            <a:endParaRPr lang="en-PR"/>
          </a:p>
        </p:txBody>
      </p:sp>
      <p:sp>
        <p:nvSpPr>
          <p:cNvPr id="6" name="Footer Placeholder 5">
            <a:extLst>
              <a:ext uri="{FF2B5EF4-FFF2-40B4-BE49-F238E27FC236}">
                <a16:creationId xmlns:a16="http://schemas.microsoft.com/office/drawing/2014/main" id="{F2637622-073F-D595-4541-8E4016CAFD84}"/>
              </a:ext>
            </a:extLst>
          </p:cNvPr>
          <p:cNvSpPr>
            <a:spLocks noGrp="1"/>
          </p:cNvSpPr>
          <p:nvPr>
            <p:ph type="ftr" sz="quarter" idx="11"/>
          </p:nvPr>
        </p:nvSpPr>
        <p:spPr/>
        <p:txBody>
          <a:bodyPr/>
          <a:lstStyle/>
          <a:p>
            <a:endParaRPr lang="en-PR"/>
          </a:p>
        </p:txBody>
      </p:sp>
      <p:sp>
        <p:nvSpPr>
          <p:cNvPr id="7" name="Slide Number Placeholder 6">
            <a:extLst>
              <a:ext uri="{FF2B5EF4-FFF2-40B4-BE49-F238E27FC236}">
                <a16:creationId xmlns:a16="http://schemas.microsoft.com/office/drawing/2014/main" id="{7B7E8F7E-1654-74E8-3629-BE6701CBD99E}"/>
              </a:ext>
            </a:extLst>
          </p:cNvPr>
          <p:cNvSpPr>
            <a:spLocks noGrp="1"/>
          </p:cNvSpPr>
          <p:nvPr>
            <p:ph type="sldNum" sz="quarter" idx="12"/>
          </p:nvPr>
        </p:nvSpPr>
        <p:spPr/>
        <p:txBody>
          <a:bodyPr/>
          <a:lstStyle/>
          <a:p>
            <a:fld id="{5BE23C35-29ED-1449-BFDD-B81BFB04B6F6}" type="slidenum">
              <a:rPr lang="en-PR" smtClean="0"/>
              <a:t>‹#›</a:t>
            </a:fld>
            <a:endParaRPr lang="en-PR"/>
          </a:p>
        </p:txBody>
      </p:sp>
      <p:sp>
        <p:nvSpPr>
          <p:cNvPr id="8" name="Rectangle 7">
            <a:extLst>
              <a:ext uri="{FF2B5EF4-FFF2-40B4-BE49-F238E27FC236}">
                <a16:creationId xmlns:a16="http://schemas.microsoft.com/office/drawing/2014/main" id="{3FCB70C3-F0B6-B02F-2DFB-299F822450FC}"/>
              </a:ext>
            </a:extLst>
          </p:cNvPr>
          <p:cNvSpPr/>
          <p:nvPr/>
        </p:nvSpPr>
        <p:spPr>
          <a:xfrm>
            <a:off x="8629650" y="5657850"/>
            <a:ext cx="2949438" cy="698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spTree>
    <p:extLst>
      <p:ext uri="{BB962C8B-B14F-4D97-AF65-F5344CB8AC3E}">
        <p14:creationId xmlns:p14="http://schemas.microsoft.com/office/powerpoint/2010/main" val="16127494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D2E13B80-2BD7-D980-4EEA-189424AE01B0}"/>
              </a:ext>
            </a:extLst>
          </p:cNvPr>
          <p:cNvSpPr>
            <a:spLocks noGrp="1"/>
          </p:cNvSpPr>
          <p:nvPr>
            <p:ph type="dt" sz="half" idx="10"/>
          </p:nvPr>
        </p:nvSpPr>
        <p:spPr/>
        <p:txBody>
          <a:bodyPr/>
          <a:lstStyle/>
          <a:p>
            <a:fld id="{59337CCD-A949-514B-B0DA-020C45FAE076}" type="datetimeFigureOut">
              <a:rPr lang="en-PR" smtClean="0"/>
              <a:t>7/13/26</a:t>
            </a:fld>
            <a:endParaRPr lang="en-PR"/>
          </a:p>
        </p:txBody>
      </p:sp>
      <p:sp>
        <p:nvSpPr>
          <p:cNvPr id="2" name="Rectangle 1">
            <a:extLst>
              <a:ext uri="{FF2B5EF4-FFF2-40B4-BE49-F238E27FC236}">
                <a16:creationId xmlns:a16="http://schemas.microsoft.com/office/drawing/2014/main" id="{ABEA956F-DCF1-FD2C-5B48-EA0ACE1EE431}"/>
              </a:ext>
            </a:extLst>
          </p:cNvPr>
          <p:cNvSpPr/>
          <p:nvPr/>
        </p:nvSpPr>
        <p:spPr>
          <a:xfrm>
            <a:off x="8724900" y="5780201"/>
            <a:ext cx="3019425" cy="65869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pic>
        <p:nvPicPr>
          <p:cNvPr id="6" name="Picture 5" descr="A green and white logo with white text&#10;&#10;AI-generated content may be incorrect.">
            <a:extLst>
              <a:ext uri="{FF2B5EF4-FFF2-40B4-BE49-F238E27FC236}">
                <a16:creationId xmlns:a16="http://schemas.microsoft.com/office/drawing/2014/main" id="{DBDADCFE-DBDB-895C-54AF-D92C662D3EB2}"/>
              </a:ext>
            </a:extLst>
          </p:cNvPr>
          <p:cNvPicPr>
            <a:picLocks noChangeAspect="1"/>
          </p:cNvPicPr>
          <p:nvPr/>
        </p:nvPicPr>
        <p:blipFill>
          <a:blip r:embed="rId2"/>
          <a:stretch>
            <a:fillRect/>
          </a:stretch>
        </p:blipFill>
        <p:spPr>
          <a:xfrm>
            <a:off x="1675588" y="-475195"/>
            <a:ext cx="8840824" cy="6831545"/>
          </a:xfrm>
          <a:prstGeom prst="rect">
            <a:avLst/>
          </a:prstGeom>
        </p:spPr>
      </p:pic>
    </p:spTree>
    <p:extLst>
      <p:ext uri="{BB962C8B-B14F-4D97-AF65-F5344CB8AC3E}">
        <p14:creationId xmlns:p14="http://schemas.microsoft.com/office/powerpoint/2010/main" val="14620229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E2A6066-EF01-1A02-3740-41CB42972866}"/>
              </a:ext>
            </a:extLst>
          </p:cNvPr>
          <p:cNvSpPr>
            <a:spLocks noGrp="1"/>
          </p:cNvSpPr>
          <p:nvPr>
            <p:ph type="dt" sz="half" idx="10"/>
          </p:nvPr>
        </p:nvSpPr>
        <p:spPr/>
        <p:txBody>
          <a:bodyPr/>
          <a:lstStyle/>
          <a:p>
            <a:fld id="{B501A919-A08D-4385-9B73-4D506BBF8BB4}" type="datetime1">
              <a:rPr lang="en-US" smtClean="0"/>
              <a:t>7/13/26</a:t>
            </a:fld>
            <a:endParaRPr lang="en-US"/>
          </a:p>
        </p:txBody>
      </p:sp>
      <p:sp>
        <p:nvSpPr>
          <p:cNvPr id="5" name="Footer Placeholder 4">
            <a:extLst>
              <a:ext uri="{FF2B5EF4-FFF2-40B4-BE49-F238E27FC236}">
                <a16:creationId xmlns:a16="http://schemas.microsoft.com/office/drawing/2014/main" id="{19BB870F-C955-DB2E-55E7-A64DCAC9FC0B}"/>
              </a:ext>
            </a:extLst>
          </p:cNvPr>
          <p:cNvSpPr>
            <a:spLocks noGrp="1"/>
          </p:cNvSpPr>
          <p:nvPr>
            <p:ph type="ftr" sz="quarter" idx="11"/>
          </p:nvPr>
        </p:nvSpPr>
        <p:spPr/>
        <p:txBody>
          <a:bodyPr/>
          <a:lstStyle/>
          <a:p>
            <a:r>
              <a:rPr lang="en-US"/>
              <a:t>Confidential. Do not distribute.</a:t>
            </a:r>
          </a:p>
        </p:txBody>
      </p:sp>
      <p:sp>
        <p:nvSpPr>
          <p:cNvPr id="6" name="Slide Number Placeholder 5">
            <a:extLst>
              <a:ext uri="{FF2B5EF4-FFF2-40B4-BE49-F238E27FC236}">
                <a16:creationId xmlns:a16="http://schemas.microsoft.com/office/drawing/2014/main" id="{6FE3C09A-F642-3784-C94B-DD7D2B04362E}"/>
              </a:ext>
            </a:extLst>
          </p:cNvPr>
          <p:cNvSpPr>
            <a:spLocks noGrp="1"/>
          </p:cNvSpPr>
          <p:nvPr>
            <p:ph type="sldNum" sz="quarter" idx="12"/>
          </p:nvPr>
        </p:nvSpPr>
        <p:spPr/>
        <p:txBody>
          <a:bodyPr/>
          <a:lstStyle/>
          <a:p>
            <a:fld id="{0F129759-B4F4-E444-BFCB-B5C22361604A}" type="slidenum">
              <a:rPr lang="en-US" smtClean="0"/>
              <a:t>‹#›</a:t>
            </a:fld>
            <a:endParaRPr lang="en-US"/>
          </a:p>
        </p:txBody>
      </p:sp>
      <p:sp>
        <p:nvSpPr>
          <p:cNvPr id="7" name="Title 1">
            <a:extLst>
              <a:ext uri="{FF2B5EF4-FFF2-40B4-BE49-F238E27FC236}">
                <a16:creationId xmlns:a16="http://schemas.microsoft.com/office/drawing/2014/main" id="{594214C1-D29B-1E0A-CC72-20F74D5BFCE7}"/>
              </a:ext>
            </a:extLst>
          </p:cNvPr>
          <p:cNvSpPr>
            <a:spLocks noGrp="1"/>
          </p:cNvSpPr>
          <p:nvPr>
            <p:ph type="title"/>
          </p:nvPr>
        </p:nvSpPr>
        <p:spPr>
          <a:xfrm>
            <a:off x="606288" y="365126"/>
            <a:ext cx="10972800" cy="633496"/>
          </a:xfrm>
        </p:spPr>
        <p:txBody>
          <a:bodyPr/>
          <a:lstStyle>
            <a:lvl1pPr>
              <a:defRPr sz="3200"/>
            </a:lvl1pPr>
          </a:lstStyle>
          <a:p>
            <a:r>
              <a:rPr lang="en-US"/>
              <a:t>Click to edit Master title style</a:t>
            </a:r>
          </a:p>
        </p:txBody>
      </p:sp>
      <p:sp>
        <p:nvSpPr>
          <p:cNvPr id="8" name="Content Placeholder 2">
            <a:extLst>
              <a:ext uri="{FF2B5EF4-FFF2-40B4-BE49-F238E27FC236}">
                <a16:creationId xmlns:a16="http://schemas.microsoft.com/office/drawing/2014/main" id="{668778A3-2DFB-65C8-F357-AB0C43E2314F}"/>
              </a:ext>
            </a:extLst>
          </p:cNvPr>
          <p:cNvSpPr>
            <a:spLocks noGrp="1"/>
          </p:cNvSpPr>
          <p:nvPr>
            <p:ph idx="1"/>
          </p:nvPr>
        </p:nvSpPr>
        <p:spPr>
          <a:xfrm>
            <a:off x="606288" y="1419726"/>
            <a:ext cx="10972800" cy="4757237"/>
          </a:xfrm>
        </p:spPr>
        <p:txBody>
          <a:bodyPr/>
          <a:lstStyle>
            <a:lvl1pPr>
              <a:defRPr sz="2400"/>
            </a:lvl1pPr>
            <a:lvl2pPr>
              <a:defRPr sz="1800"/>
            </a:lvl2pPr>
            <a:lvl3pPr>
              <a:defRPr sz="1200"/>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6183154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ody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0DB42B-E66E-9438-A9C5-007899C7A966}"/>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24257740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84446E0-7F96-4A24-9C8D-36EA3F7E7233}"/>
              </a:ext>
            </a:extLst>
          </p:cNvPr>
          <p:cNvSpPr/>
          <p:nvPr userDrawn="1"/>
        </p:nvSpPr>
        <p:spPr>
          <a:xfrm>
            <a:off x="7091226" y="5547360"/>
            <a:ext cx="2083277" cy="13106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42BF86A-1677-E349-FE51-3F7A25857F10}"/>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167916559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ody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0DB42B-E66E-9438-A9C5-007899C7A966}"/>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33055350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Closin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BCD41D-1D95-90CF-E3D3-8CF9113CF6A1}"/>
              </a:ext>
            </a:extLst>
          </p:cNvPr>
          <p:cNvSpPr>
            <a:spLocks noGrp="1"/>
          </p:cNvSpPr>
          <p:nvPr>
            <p:ph type="dt" sz="half" idx="10"/>
          </p:nvPr>
        </p:nvSpPr>
        <p:spPr/>
        <p:txBody>
          <a:bodyPr/>
          <a:lstStyle/>
          <a:p>
            <a:fld id="{59337CCD-A949-514B-B0DA-020C45FAE076}" type="datetimeFigureOut">
              <a:rPr lang="en-PR" smtClean="0"/>
              <a:t>7/13/26</a:t>
            </a:fld>
            <a:endParaRPr lang="en-PR"/>
          </a:p>
        </p:txBody>
      </p:sp>
      <p:sp>
        <p:nvSpPr>
          <p:cNvPr id="3" name="Footer Placeholder 2">
            <a:extLst>
              <a:ext uri="{FF2B5EF4-FFF2-40B4-BE49-F238E27FC236}">
                <a16:creationId xmlns:a16="http://schemas.microsoft.com/office/drawing/2014/main" id="{A5D7EA85-0683-4C75-D576-31A1753130AB}"/>
              </a:ext>
            </a:extLst>
          </p:cNvPr>
          <p:cNvSpPr>
            <a:spLocks noGrp="1"/>
          </p:cNvSpPr>
          <p:nvPr>
            <p:ph type="ftr" sz="quarter" idx="11"/>
          </p:nvPr>
        </p:nvSpPr>
        <p:spPr/>
        <p:txBody>
          <a:bodyPr/>
          <a:lstStyle/>
          <a:p>
            <a:endParaRPr lang="en-PR"/>
          </a:p>
        </p:txBody>
      </p:sp>
      <p:sp>
        <p:nvSpPr>
          <p:cNvPr id="4" name="Slide Number Placeholder 3">
            <a:extLst>
              <a:ext uri="{FF2B5EF4-FFF2-40B4-BE49-F238E27FC236}">
                <a16:creationId xmlns:a16="http://schemas.microsoft.com/office/drawing/2014/main" id="{3CCD6006-7AF8-D89D-D71B-8E75DC46902E}"/>
              </a:ext>
            </a:extLst>
          </p:cNvPr>
          <p:cNvSpPr>
            <a:spLocks noGrp="1"/>
          </p:cNvSpPr>
          <p:nvPr>
            <p:ph type="sldNum" sz="quarter" idx="12"/>
          </p:nvPr>
        </p:nvSpPr>
        <p:spPr/>
        <p:txBody>
          <a:bodyPr/>
          <a:lstStyle/>
          <a:p>
            <a:fld id="{5BE23C35-29ED-1449-BFDD-B81BFB04B6F6}" type="slidenum">
              <a:rPr lang="en-PR" smtClean="0"/>
              <a:t>‹#›</a:t>
            </a:fld>
            <a:endParaRPr lang="en-PR"/>
          </a:p>
        </p:txBody>
      </p:sp>
      <p:pic>
        <p:nvPicPr>
          <p:cNvPr id="6" name="Picture 5">
            <a:extLst>
              <a:ext uri="{FF2B5EF4-FFF2-40B4-BE49-F238E27FC236}">
                <a16:creationId xmlns:a16="http://schemas.microsoft.com/office/drawing/2014/main" id="{C30C70C8-BE64-77C6-F717-38D1A06234FA}"/>
              </a:ext>
            </a:extLst>
          </p:cNvPr>
          <p:cNvPicPr>
            <a:picLocks noChangeAspect="1"/>
          </p:cNvPicPr>
          <p:nvPr userDrawn="1"/>
        </p:nvPicPr>
        <p:blipFill rotWithShape="1">
          <a:blip r:embed="rId2"/>
          <a:srcRect b="11863"/>
          <a:stretch/>
        </p:blipFill>
        <p:spPr>
          <a:xfrm>
            <a:off x="0" y="0"/>
            <a:ext cx="12192000" cy="6044453"/>
          </a:xfrm>
          <a:prstGeom prst="rect">
            <a:avLst/>
          </a:prstGeom>
        </p:spPr>
      </p:pic>
    </p:spTree>
    <p:extLst>
      <p:ext uri="{BB962C8B-B14F-4D97-AF65-F5344CB8AC3E}">
        <p14:creationId xmlns:p14="http://schemas.microsoft.com/office/powerpoint/2010/main" val="216078409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Transition Slide">
    <p:spTree>
      <p:nvGrpSpPr>
        <p:cNvPr id="1" name=""/>
        <p:cNvGrpSpPr/>
        <p:nvPr/>
      </p:nvGrpSpPr>
      <p:grpSpPr>
        <a:xfrm>
          <a:off x="0" y="0"/>
          <a:ext cx="0" cy="0"/>
          <a:chOff x="0" y="0"/>
          <a:chExt cx="0" cy="0"/>
        </a:xfrm>
      </p:grpSpPr>
      <p:pic>
        <p:nvPicPr>
          <p:cNvPr id="5" name="Picture 4" descr="A green and white logo&#10;&#10;AI-generated content may be incorrect.">
            <a:extLst>
              <a:ext uri="{FF2B5EF4-FFF2-40B4-BE49-F238E27FC236}">
                <a16:creationId xmlns:a16="http://schemas.microsoft.com/office/drawing/2014/main" id="{845DE57F-0ADE-06B0-2AA9-7C77D138A294}"/>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0629869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Closing Slide">
    <p:spTree>
      <p:nvGrpSpPr>
        <p:cNvPr id="1" name=""/>
        <p:cNvGrpSpPr/>
        <p:nvPr/>
      </p:nvGrpSpPr>
      <p:grpSpPr>
        <a:xfrm>
          <a:off x="0" y="0"/>
          <a:ext cx="0" cy="0"/>
          <a:chOff x="0" y="0"/>
          <a:chExt cx="0" cy="0"/>
        </a:xfrm>
      </p:grpSpPr>
      <p:pic>
        <p:nvPicPr>
          <p:cNvPr id="7" name="Picture 6" descr="A green and white logo&#10;&#10;AI-generated content may be incorrect.">
            <a:extLst>
              <a:ext uri="{FF2B5EF4-FFF2-40B4-BE49-F238E27FC236}">
                <a16:creationId xmlns:a16="http://schemas.microsoft.com/office/drawing/2014/main" id="{360F4802-FAB1-F5E3-A1DE-B89402B73585}"/>
              </a:ext>
            </a:extLst>
          </p:cNvPr>
          <p:cNvPicPr>
            <a:picLocks noChangeAspect="1"/>
          </p:cNvPicPr>
          <p:nvPr userDrawn="1"/>
        </p:nvPicPr>
        <p:blipFill>
          <a:blip r:embed="rId2" cstate="screen">
            <a:extLst>
              <a:ext uri="{28A0092B-C50C-407E-A947-70E740481C1C}">
                <a14:useLocalDpi xmlns:a14="http://schemas.microsoft.com/office/drawing/2010/main"/>
              </a:ext>
            </a:extLst>
          </a:blip>
          <a:srcRect b="11417"/>
          <a:stretch>
            <a:fillRect/>
          </a:stretch>
        </p:blipFill>
        <p:spPr>
          <a:xfrm>
            <a:off x="0" y="60632"/>
            <a:ext cx="12192000" cy="6075045"/>
          </a:xfrm>
          <a:prstGeom prst="rect">
            <a:avLst/>
          </a:prstGeom>
        </p:spPr>
      </p:pic>
      <p:sp>
        <p:nvSpPr>
          <p:cNvPr id="6" name="Rectangle 5">
            <a:extLst>
              <a:ext uri="{FF2B5EF4-FFF2-40B4-BE49-F238E27FC236}">
                <a16:creationId xmlns:a16="http://schemas.microsoft.com/office/drawing/2014/main" id="{EE058E2C-D3B0-D2F0-F117-DCD07ABCF389}"/>
              </a:ext>
            </a:extLst>
          </p:cNvPr>
          <p:cNvSpPr/>
          <p:nvPr userDrawn="1"/>
        </p:nvSpPr>
        <p:spPr>
          <a:xfrm>
            <a:off x="1" y="6090407"/>
            <a:ext cx="12192000" cy="7675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DDE2AB5-1721-7B09-6EF5-8C97298B324E}"/>
              </a:ext>
            </a:extLst>
          </p:cNvPr>
          <p:cNvSpPr txBox="1"/>
          <p:nvPr userDrawn="1"/>
        </p:nvSpPr>
        <p:spPr>
          <a:xfrm>
            <a:off x="377505" y="6220510"/>
            <a:ext cx="11450972"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ES_tradnl" sz="1200" kern="1200" noProof="0">
                <a:solidFill>
                  <a:schemeClr val="tx1"/>
                </a:solidFill>
                <a:effectLst/>
                <a:latin typeface="DIN Condensed Light" panose="020B0506040000020204" pitchFamily="34" charset="77"/>
                <a:ea typeface="DIN Condensed Light" panose="020B0506040000020204" pitchFamily="34" charset="77"/>
                <a:cs typeface="+mn-cs"/>
              </a:rPr>
              <a:t>Endoso Pagado. </a:t>
            </a:r>
            <a:r>
              <a:rPr lang="es-ES_tradnl" sz="1200" kern="1200" noProof="0" dirty="0">
                <a:solidFill>
                  <a:schemeClr val="tx1"/>
                </a:solidFill>
                <a:effectLst/>
                <a:latin typeface="DIN Condensed Light" panose="020B0506040000020204" pitchFamily="34" charset="77"/>
                <a:ea typeface="DIN Condensed Light" panose="020B0506040000020204" pitchFamily="34" charset="77"/>
                <a:cs typeface="+mn-cs"/>
              </a:rPr>
              <a:t>MCS </a:t>
            </a:r>
            <a:r>
              <a:rPr lang="es-ES_tradnl" sz="1200" kern="1200" noProof="0" dirty="0" err="1">
                <a:solidFill>
                  <a:schemeClr val="tx1"/>
                </a:solidFill>
                <a:effectLst/>
                <a:latin typeface="DIN Condensed Light" panose="020B0506040000020204" pitchFamily="34" charset="77"/>
                <a:ea typeface="DIN Condensed Light" panose="020B0506040000020204" pitchFamily="34" charset="77"/>
                <a:cs typeface="+mn-cs"/>
              </a:rPr>
              <a:t>Classicare</a:t>
            </a:r>
            <a:r>
              <a:rPr lang="es-ES_tradnl" sz="1200" kern="1200" noProof="0" dirty="0">
                <a:solidFill>
                  <a:schemeClr val="tx1"/>
                </a:solidFill>
                <a:effectLst/>
                <a:latin typeface="DIN Condensed Light" panose="020B0506040000020204" pitchFamily="34" charset="77"/>
                <a:ea typeface="DIN Condensed Light" panose="020B0506040000020204" pitchFamily="34" charset="77"/>
                <a:cs typeface="+mn-cs"/>
              </a:rPr>
              <a:t> es un producto ofrecido por MCS </a:t>
            </a:r>
            <a:r>
              <a:rPr lang="es-ES_tradnl" sz="1200" kern="1200" noProof="0" dirty="0" err="1">
                <a:solidFill>
                  <a:schemeClr val="tx1"/>
                </a:solidFill>
                <a:effectLst/>
                <a:latin typeface="DIN Condensed Light" panose="020B0506040000020204" pitchFamily="34" charset="77"/>
                <a:ea typeface="DIN Condensed Light" panose="020B0506040000020204" pitchFamily="34" charset="77"/>
                <a:cs typeface="+mn-cs"/>
              </a:rPr>
              <a:t>Advantage</a:t>
            </a:r>
            <a:r>
              <a:rPr lang="es-ES_tradnl" sz="1200" kern="1200" noProof="0" dirty="0">
                <a:solidFill>
                  <a:schemeClr val="tx1"/>
                </a:solidFill>
                <a:effectLst/>
                <a:latin typeface="DIN Condensed Light" panose="020B0506040000020204" pitchFamily="34" charset="77"/>
                <a:ea typeface="DIN Condensed Light" panose="020B0506040000020204" pitchFamily="34" charset="77"/>
                <a:cs typeface="+mn-cs"/>
              </a:rPr>
              <a:t>, Inc. MCS </a:t>
            </a:r>
            <a:r>
              <a:rPr lang="es-ES_tradnl" sz="1200" kern="1200" noProof="0" dirty="0" err="1">
                <a:solidFill>
                  <a:schemeClr val="tx1"/>
                </a:solidFill>
                <a:effectLst/>
                <a:latin typeface="DIN Condensed Light" panose="020B0506040000020204" pitchFamily="34" charset="77"/>
                <a:ea typeface="DIN Condensed Light" panose="020B0506040000020204" pitchFamily="34" charset="77"/>
                <a:cs typeface="+mn-cs"/>
              </a:rPr>
              <a:t>Classicare</a:t>
            </a:r>
            <a:r>
              <a:rPr lang="es-ES_tradnl" sz="1200" kern="1200" noProof="0" dirty="0">
                <a:solidFill>
                  <a:schemeClr val="tx1"/>
                </a:solidFill>
                <a:effectLst/>
                <a:latin typeface="DIN Condensed Light" panose="020B0506040000020204" pitchFamily="34" charset="77"/>
                <a:ea typeface="DIN Condensed Light" panose="020B0506040000020204" pitchFamily="34" charset="77"/>
                <a:cs typeface="+mn-cs"/>
              </a:rPr>
              <a:t> es un plan HMO con contratos de Medicare y del programa de Medicaid de Puerto Rico. La afiliación en MCS </a:t>
            </a:r>
            <a:r>
              <a:rPr lang="es-ES_tradnl" sz="1200" kern="1200" noProof="0" dirty="0" err="1">
                <a:solidFill>
                  <a:schemeClr val="tx1"/>
                </a:solidFill>
                <a:effectLst/>
                <a:latin typeface="DIN Condensed Light" panose="020B0506040000020204" pitchFamily="34" charset="77"/>
                <a:ea typeface="DIN Condensed Light" panose="020B0506040000020204" pitchFamily="34" charset="77"/>
                <a:cs typeface="+mn-cs"/>
              </a:rPr>
              <a:t>Classicare</a:t>
            </a:r>
            <a:r>
              <a:rPr lang="es-ES_tradnl" sz="1200" kern="1200" noProof="0" dirty="0">
                <a:solidFill>
                  <a:schemeClr val="tx1"/>
                </a:solidFill>
                <a:effectLst/>
                <a:latin typeface="DIN Condensed Light" panose="020B0506040000020204" pitchFamily="34" charset="77"/>
                <a:ea typeface="DIN Condensed Light" panose="020B0506040000020204" pitchFamily="34" charset="77"/>
                <a:cs typeface="+mn-cs"/>
              </a:rPr>
              <a:t> depende de la renovación del contrato. Cada año, Medicare evalúa los planes basado en un sistema de calificación de 5 estrellas.</a:t>
            </a:r>
            <a:r>
              <a:rPr lang="es-ES_tradnl" sz="1200" noProof="0" dirty="0">
                <a:latin typeface="DIN Condensed Light" panose="020B0506040000020204" pitchFamily="34" charset="77"/>
                <a:ea typeface="DIN Condensed Light" panose="020B0506040000020204" pitchFamily="34" charset="77"/>
              </a:rPr>
              <a:t> H5577_10731025_M</a:t>
            </a:r>
          </a:p>
        </p:txBody>
      </p:sp>
    </p:spTree>
    <p:extLst>
      <p:ext uri="{BB962C8B-B14F-4D97-AF65-F5344CB8AC3E}">
        <p14:creationId xmlns:p14="http://schemas.microsoft.com/office/powerpoint/2010/main" val="672716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Body Slide">
    <p:spTree>
      <p:nvGrpSpPr>
        <p:cNvPr id="1" name=""/>
        <p:cNvGrpSpPr/>
        <p:nvPr/>
      </p:nvGrpSpPr>
      <p:grpSpPr>
        <a:xfrm>
          <a:off x="0" y="0"/>
          <a:ext cx="0" cy="0"/>
          <a:chOff x="0" y="0"/>
          <a:chExt cx="0" cy="0"/>
        </a:xfrm>
      </p:grpSpPr>
      <p:pic>
        <p:nvPicPr>
          <p:cNvPr id="6" name="Picture 5" descr="A green and white background&#10;&#10;Description automatically generated">
            <a:extLst>
              <a:ext uri="{FF2B5EF4-FFF2-40B4-BE49-F238E27FC236}">
                <a16:creationId xmlns:a16="http://schemas.microsoft.com/office/drawing/2014/main" id="{C778E92D-B03E-C194-9A01-FE104F1E4D2E}"/>
              </a:ext>
            </a:extLst>
          </p:cNvPr>
          <p:cNvPicPr>
            <a:picLocks noChangeAspect="1"/>
          </p:cNvPicPr>
          <p:nvPr/>
        </p:nvPicPr>
        <p:blipFill>
          <a:blip r:embed="rId2"/>
          <a:stretch>
            <a:fillRect/>
          </a:stretch>
        </p:blipFill>
        <p:spPr>
          <a:xfrm>
            <a:off x="0" y="0"/>
            <a:ext cx="12192000" cy="6858000"/>
          </a:xfrm>
          <a:prstGeom prst="rect">
            <a:avLst/>
          </a:prstGeom>
        </p:spPr>
      </p:pic>
      <p:sp>
        <p:nvSpPr>
          <p:cNvPr id="8" name="Text Placeholder 7">
            <a:extLst>
              <a:ext uri="{FF2B5EF4-FFF2-40B4-BE49-F238E27FC236}">
                <a16:creationId xmlns:a16="http://schemas.microsoft.com/office/drawing/2014/main" id="{39A8DE9B-9677-9F90-15D9-BAE90495D42E}"/>
              </a:ext>
            </a:extLst>
          </p:cNvPr>
          <p:cNvSpPr>
            <a:spLocks noGrp="1"/>
          </p:cNvSpPr>
          <p:nvPr>
            <p:ph type="body" sz="quarter" idx="10" hasCustomPrompt="1"/>
          </p:nvPr>
        </p:nvSpPr>
        <p:spPr>
          <a:xfrm>
            <a:off x="10610335" y="6673078"/>
            <a:ext cx="1581665" cy="184922"/>
          </a:xfrm>
        </p:spPr>
        <p:txBody>
          <a:bodyPr>
            <a:normAutofit/>
          </a:bodyPr>
          <a:lstStyle>
            <a:lvl1pPr marL="0" indent="0">
              <a:buNone/>
              <a:defRPr sz="800">
                <a:latin typeface="Arial" panose="020B0604020202020204" pitchFamily="34" charset="0"/>
                <a:cs typeface="Arial" panose="020B0604020202020204" pitchFamily="34" charset="0"/>
              </a:defRPr>
            </a:lvl1pPr>
          </a:lstStyle>
          <a:p>
            <a:pPr lvl="0"/>
            <a:r>
              <a:rPr lang="en-US"/>
              <a:t>Confidential. Do not distribute.</a:t>
            </a:r>
            <a:endParaRPr lang="en-PR"/>
          </a:p>
        </p:txBody>
      </p:sp>
    </p:spTree>
    <p:extLst>
      <p:ext uri="{BB962C8B-B14F-4D97-AF65-F5344CB8AC3E}">
        <p14:creationId xmlns:p14="http://schemas.microsoft.com/office/powerpoint/2010/main" val="11156614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Body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0DB42B-E66E-9438-A9C5-007899C7A966}"/>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5043049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3" name="Picture 2" descr="A group of people in green shirts&#10;&#10;Description automatically generated">
            <a:extLst>
              <a:ext uri="{FF2B5EF4-FFF2-40B4-BE49-F238E27FC236}">
                <a16:creationId xmlns:a16="http://schemas.microsoft.com/office/drawing/2014/main" id="{17610862-F2F6-4545-8C1B-6DF8A1CC1AB3}"/>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54755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ody Slide">
    <p:spTree>
      <p:nvGrpSpPr>
        <p:cNvPr id="1" name=""/>
        <p:cNvGrpSpPr/>
        <p:nvPr/>
      </p:nvGrpSpPr>
      <p:grpSpPr>
        <a:xfrm>
          <a:off x="0" y="0"/>
          <a:ext cx="0" cy="0"/>
          <a:chOff x="0" y="0"/>
          <a:chExt cx="0" cy="0"/>
        </a:xfrm>
      </p:grpSpPr>
      <p:pic>
        <p:nvPicPr>
          <p:cNvPr id="6" name="Picture 5" descr="A green and white background&#10;&#10;Description automatically generated">
            <a:extLst>
              <a:ext uri="{FF2B5EF4-FFF2-40B4-BE49-F238E27FC236}">
                <a16:creationId xmlns:a16="http://schemas.microsoft.com/office/drawing/2014/main" id="{C778E92D-B03E-C194-9A01-FE104F1E4D2E}"/>
              </a:ext>
            </a:extLst>
          </p:cNvPr>
          <p:cNvPicPr>
            <a:picLocks noChangeAspect="1"/>
          </p:cNvPicPr>
          <p:nvPr/>
        </p:nvPicPr>
        <p:blipFill>
          <a:blip r:embed="rId2"/>
          <a:stretch>
            <a:fillRect/>
          </a:stretch>
        </p:blipFill>
        <p:spPr>
          <a:xfrm>
            <a:off x="0" y="0"/>
            <a:ext cx="12192000" cy="6858000"/>
          </a:xfrm>
          <a:prstGeom prst="rect">
            <a:avLst/>
          </a:prstGeom>
        </p:spPr>
      </p:pic>
      <p:sp>
        <p:nvSpPr>
          <p:cNvPr id="8" name="Text Placeholder 7">
            <a:extLst>
              <a:ext uri="{FF2B5EF4-FFF2-40B4-BE49-F238E27FC236}">
                <a16:creationId xmlns:a16="http://schemas.microsoft.com/office/drawing/2014/main" id="{39A8DE9B-9677-9F90-15D9-BAE90495D42E}"/>
              </a:ext>
            </a:extLst>
          </p:cNvPr>
          <p:cNvSpPr>
            <a:spLocks noGrp="1"/>
          </p:cNvSpPr>
          <p:nvPr>
            <p:ph type="body" sz="quarter" idx="10" hasCustomPrompt="1"/>
          </p:nvPr>
        </p:nvSpPr>
        <p:spPr>
          <a:xfrm>
            <a:off x="10610335" y="6673078"/>
            <a:ext cx="1581665" cy="184922"/>
          </a:xfrm>
        </p:spPr>
        <p:txBody>
          <a:bodyPr>
            <a:normAutofit/>
          </a:bodyPr>
          <a:lstStyle>
            <a:lvl1pPr marL="0" indent="0">
              <a:buNone/>
              <a:defRPr sz="800">
                <a:latin typeface="Arial" panose="020B0604020202020204" pitchFamily="34" charset="0"/>
                <a:cs typeface="Arial" panose="020B0604020202020204" pitchFamily="34" charset="0"/>
              </a:defRPr>
            </a:lvl1pPr>
          </a:lstStyle>
          <a:p>
            <a:pPr lvl="0"/>
            <a:r>
              <a:rPr lang="en-US"/>
              <a:t>Confidential. Do not distribute.</a:t>
            </a:r>
            <a:endParaRPr lang="en-PR"/>
          </a:p>
        </p:txBody>
      </p:sp>
    </p:spTree>
    <p:extLst>
      <p:ext uri="{BB962C8B-B14F-4D97-AF65-F5344CB8AC3E}">
        <p14:creationId xmlns:p14="http://schemas.microsoft.com/office/powerpoint/2010/main" val="3988862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ransition Slide">
    <p:spTree>
      <p:nvGrpSpPr>
        <p:cNvPr id="1" name=""/>
        <p:cNvGrpSpPr/>
        <p:nvPr/>
      </p:nvGrpSpPr>
      <p:grpSpPr>
        <a:xfrm>
          <a:off x="0" y="0"/>
          <a:ext cx="0" cy="0"/>
          <a:chOff x="0" y="0"/>
          <a:chExt cx="0" cy="0"/>
        </a:xfrm>
      </p:grpSpPr>
      <p:pic>
        <p:nvPicPr>
          <p:cNvPr id="4" name="Picture 3" descr="A green and white logo&#10;&#10;Description automatically generated">
            <a:extLst>
              <a:ext uri="{FF2B5EF4-FFF2-40B4-BE49-F238E27FC236}">
                <a16:creationId xmlns:a16="http://schemas.microsoft.com/office/drawing/2014/main" id="{0C705D87-37CC-81C0-9AC3-4F6447C4C44A}"/>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8926011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18" Type="http://schemas.openxmlformats.org/officeDocument/2006/relationships/slideLayout" Target="../slideLayouts/slideLayout2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17" Type="http://schemas.openxmlformats.org/officeDocument/2006/relationships/slideLayout" Target="../slideLayouts/slideLayout23.xml"/><Relationship Id="rId2" Type="http://schemas.openxmlformats.org/officeDocument/2006/relationships/slideLayout" Target="../slideLayouts/slideLayout8.xml"/><Relationship Id="rId16" Type="http://schemas.openxmlformats.org/officeDocument/2006/relationships/slideLayout" Target="../slideLayouts/slideLayout22.xml"/><Relationship Id="rId20" Type="http://schemas.openxmlformats.org/officeDocument/2006/relationships/theme" Target="../theme/theme2.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10" Type="http://schemas.openxmlformats.org/officeDocument/2006/relationships/slideLayout" Target="../slideLayouts/slideLayout16.xml"/><Relationship Id="rId19" Type="http://schemas.openxmlformats.org/officeDocument/2006/relationships/slideLayout" Target="../slideLayouts/slideLayout25.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1.jpe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5" Type="http://schemas.openxmlformats.org/officeDocument/2006/relationships/theme" Target="../theme/theme4.xml"/><Relationship Id="rId4"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894F8C-911E-93A7-6C47-F0D9984773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R"/>
          </a:p>
        </p:txBody>
      </p:sp>
      <p:sp>
        <p:nvSpPr>
          <p:cNvPr id="3" name="Text Placeholder 2">
            <a:extLst>
              <a:ext uri="{FF2B5EF4-FFF2-40B4-BE49-F238E27FC236}">
                <a16:creationId xmlns:a16="http://schemas.microsoft.com/office/drawing/2014/main" id="{25DF19C5-833D-6F8B-2721-FABDB4D9BD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R"/>
          </a:p>
        </p:txBody>
      </p:sp>
      <p:sp>
        <p:nvSpPr>
          <p:cNvPr id="4" name="Date Placeholder 3">
            <a:extLst>
              <a:ext uri="{FF2B5EF4-FFF2-40B4-BE49-F238E27FC236}">
                <a16:creationId xmlns:a16="http://schemas.microsoft.com/office/drawing/2014/main" id="{BD736A7C-D18D-2834-FE54-47718D03E9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9337CCD-A949-514B-B0DA-020C45FAE076}" type="datetimeFigureOut">
              <a:rPr lang="en-PR" smtClean="0"/>
              <a:t>7/13/26</a:t>
            </a:fld>
            <a:endParaRPr lang="en-PR"/>
          </a:p>
        </p:txBody>
      </p:sp>
      <p:sp>
        <p:nvSpPr>
          <p:cNvPr id="5" name="Footer Placeholder 4">
            <a:extLst>
              <a:ext uri="{FF2B5EF4-FFF2-40B4-BE49-F238E27FC236}">
                <a16:creationId xmlns:a16="http://schemas.microsoft.com/office/drawing/2014/main" id="{09C5464F-9F4F-4097-5C57-BC37DEA746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PR"/>
          </a:p>
        </p:txBody>
      </p:sp>
      <p:sp>
        <p:nvSpPr>
          <p:cNvPr id="6" name="Slide Number Placeholder 5">
            <a:extLst>
              <a:ext uri="{FF2B5EF4-FFF2-40B4-BE49-F238E27FC236}">
                <a16:creationId xmlns:a16="http://schemas.microsoft.com/office/drawing/2014/main" id="{83B808AD-BAA7-7E33-361A-7487B0E148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BE23C35-29ED-1449-BFDD-B81BFB04B6F6}" type="slidenum">
              <a:rPr lang="en-PR" smtClean="0"/>
              <a:t>‹#›</a:t>
            </a:fld>
            <a:endParaRPr lang="en-PR"/>
          </a:p>
        </p:txBody>
      </p:sp>
    </p:spTree>
    <p:extLst>
      <p:ext uri="{BB962C8B-B14F-4D97-AF65-F5344CB8AC3E}">
        <p14:creationId xmlns:p14="http://schemas.microsoft.com/office/powerpoint/2010/main" val="3870720215"/>
      </p:ext>
    </p:extLst>
  </p:cSld>
  <p:clrMap bg1="lt1" tx1="dk1" bg2="lt2" tx2="dk2" accent1="accent1" accent2="accent2" accent3="accent3" accent4="accent4" accent5="accent5" accent6="accent6" hlink="hlink" folHlink="folHlink"/>
  <p:sldLayoutIdLst>
    <p:sldLayoutId id="2147483651" r:id="rId1"/>
    <p:sldLayoutId id="2147483655" r:id="rId2"/>
    <p:sldLayoutId id="2147483664" r:id="rId3"/>
    <p:sldLayoutId id="2147483661" r:id="rId4"/>
    <p:sldLayoutId id="2147483671" r:id="rId5"/>
    <p:sldLayoutId id="2147483755"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A4095E-0074-5658-364A-7590BAE0A3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R"/>
          </a:p>
        </p:txBody>
      </p:sp>
      <p:sp>
        <p:nvSpPr>
          <p:cNvPr id="3" name="Text Placeholder 2">
            <a:extLst>
              <a:ext uri="{FF2B5EF4-FFF2-40B4-BE49-F238E27FC236}">
                <a16:creationId xmlns:a16="http://schemas.microsoft.com/office/drawing/2014/main" id="{507386B7-5A96-EE9D-E967-3B34EF0557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R"/>
          </a:p>
        </p:txBody>
      </p:sp>
      <p:sp>
        <p:nvSpPr>
          <p:cNvPr id="4" name="Date Placeholder 3">
            <a:extLst>
              <a:ext uri="{FF2B5EF4-FFF2-40B4-BE49-F238E27FC236}">
                <a16:creationId xmlns:a16="http://schemas.microsoft.com/office/drawing/2014/main" id="{A85A3C17-0A15-C308-EE9B-E9EB61DED7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DB4CCF9-44AC-4E4A-99CF-148D74857BB5}" type="datetimeFigureOut">
              <a:rPr lang="en-PR" smtClean="0"/>
              <a:t>7/13/26</a:t>
            </a:fld>
            <a:endParaRPr lang="en-PR"/>
          </a:p>
        </p:txBody>
      </p:sp>
      <p:sp>
        <p:nvSpPr>
          <p:cNvPr id="5" name="Footer Placeholder 4">
            <a:extLst>
              <a:ext uri="{FF2B5EF4-FFF2-40B4-BE49-F238E27FC236}">
                <a16:creationId xmlns:a16="http://schemas.microsoft.com/office/drawing/2014/main" id="{C80751B5-DB3E-EDE8-1602-442F6D51EF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PR"/>
          </a:p>
        </p:txBody>
      </p:sp>
      <p:sp>
        <p:nvSpPr>
          <p:cNvPr id="6" name="Slide Number Placeholder 5">
            <a:extLst>
              <a:ext uri="{FF2B5EF4-FFF2-40B4-BE49-F238E27FC236}">
                <a16:creationId xmlns:a16="http://schemas.microsoft.com/office/drawing/2014/main" id="{0F386BAC-F0FC-2B0C-FEC5-3A0A5A3D68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2EC8CDA-1662-F249-B76F-7FD4977C24F0}" type="slidenum">
              <a:rPr lang="en-PR" smtClean="0"/>
              <a:t>‹#›</a:t>
            </a:fld>
            <a:endParaRPr lang="en-PR"/>
          </a:p>
        </p:txBody>
      </p:sp>
    </p:spTree>
    <p:extLst>
      <p:ext uri="{BB962C8B-B14F-4D97-AF65-F5344CB8AC3E}">
        <p14:creationId xmlns:p14="http://schemas.microsoft.com/office/powerpoint/2010/main" val="73059152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Lst>
  <p:txStyles>
    <p:titleStyle>
      <a:lvl1pPr algn="l" defTabSz="914400" rtl="0" eaLnBrk="1" latinLnBrk="0" hangingPunct="1">
        <a:lnSpc>
          <a:spcPct val="90000"/>
        </a:lnSpc>
        <a:spcBef>
          <a:spcPct val="0"/>
        </a:spcBef>
        <a:buNone/>
        <a:defRPr sz="4400" kern="1200">
          <a:solidFill>
            <a:schemeClr val="tx1"/>
          </a:solidFill>
          <a:latin typeface="Gill Sans MT" panose="020B050202010402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Gill Sans MT" panose="020B050202010402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ill Sans MT" panose="020B050202010402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Gill Sans MT" panose="020B05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8B976B4-1B95-E332-C085-85D9A3D69094}"/>
              </a:ext>
            </a:extLst>
          </p:cNvPr>
          <p:cNvPicPr>
            <a:picLocks noChangeAspect="1"/>
          </p:cNvPicPr>
          <p:nvPr/>
        </p:nvPicPr>
        <p:blipFill>
          <a:blip r:embed="rId14"/>
          <a:srcRect/>
          <a:stretch/>
        </p:blipFill>
        <p:spPr>
          <a:xfrm>
            <a:off x="2469" y="0"/>
            <a:ext cx="12189531" cy="6857999"/>
          </a:xfrm>
          <a:prstGeom prst="rect">
            <a:avLst/>
          </a:prstGeom>
        </p:spPr>
      </p:pic>
      <p:sp>
        <p:nvSpPr>
          <p:cNvPr id="2" name="Title Placeholder 1">
            <a:extLst>
              <a:ext uri="{FF2B5EF4-FFF2-40B4-BE49-F238E27FC236}">
                <a16:creationId xmlns:a16="http://schemas.microsoft.com/office/drawing/2014/main" id="{880B4924-96A4-A9DD-98CE-4E74E56999F8}"/>
              </a:ext>
            </a:extLst>
          </p:cNvPr>
          <p:cNvSpPr>
            <a:spLocks noGrp="1"/>
          </p:cNvSpPr>
          <p:nvPr>
            <p:ph type="title"/>
          </p:nvPr>
        </p:nvSpPr>
        <p:spPr>
          <a:xfrm>
            <a:off x="606288" y="365125"/>
            <a:ext cx="109728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F7686C8-A770-7C3E-EB82-2C4E46868654}"/>
              </a:ext>
            </a:extLst>
          </p:cNvPr>
          <p:cNvSpPr>
            <a:spLocks noGrp="1"/>
          </p:cNvSpPr>
          <p:nvPr>
            <p:ph type="body" idx="1"/>
          </p:nvPr>
        </p:nvSpPr>
        <p:spPr>
          <a:xfrm>
            <a:off x="606288" y="1825625"/>
            <a:ext cx="109728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CB046C-5CF9-48B0-F76B-3627B1D19700}"/>
              </a:ext>
            </a:extLst>
          </p:cNvPr>
          <p:cNvSpPr>
            <a:spLocks noGrp="1"/>
          </p:cNvSpPr>
          <p:nvPr>
            <p:ph type="dt" sz="half" idx="2"/>
          </p:nvPr>
        </p:nvSpPr>
        <p:spPr>
          <a:xfrm>
            <a:off x="606288"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9337CCD-A949-514B-B0DA-020C45FAE076}" type="datetimeFigureOut">
              <a:rPr lang="en-PR" smtClean="0"/>
              <a:t>7/13/26</a:t>
            </a:fld>
            <a:endParaRPr lang="en-PR"/>
          </a:p>
        </p:txBody>
      </p:sp>
      <p:sp>
        <p:nvSpPr>
          <p:cNvPr id="5" name="Footer Placeholder 4">
            <a:extLst>
              <a:ext uri="{FF2B5EF4-FFF2-40B4-BE49-F238E27FC236}">
                <a16:creationId xmlns:a16="http://schemas.microsoft.com/office/drawing/2014/main" id="{703034D1-AD2A-BCF9-D06A-C20F99FC5166}"/>
              </a:ext>
            </a:extLst>
          </p:cNvPr>
          <p:cNvSpPr>
            <a:spLocks noGrp="1"/>
          </p:cNvSpPr>
          <p:nvPr>
            <p:ph type="ftr" sz="quarter" idx="3"/>
          </p:nvPr>
        </p:nvSpPr>
        <p:spPr>
          <a:xfrm>
            <a:off x="7464288" y="6237162"/>
            <a:ext cx="4114800" cy="365125"/>
          </a:xfrm>
          <a:prstGeom prst="rect">
            <a:avLst/>
          </a:prstGeom>
        </p:spPr>
        <p:txBody>
          <a:bodyPr vert="horz" lIns="91440" tIns="45720" rIns="91440" bIns="45720" rtlCol="0" anchor="ctr"/>
          <a:lstStyle>
            <a:lvl1pPr algn="r">
              <a:defRPr sz="900">
                <a:solidFill>
                  <a:schemeClr val="tx1">
                    <a:tint val="82000"/>
                  </a:schemeClr>
                </a:solidFill>
                <a:latin typeface="Gill Sans MT" panose="020B0502020104020203" pitchFamily="34" charset="0"/>
              </a:defRPr>
            </a:lvl1pPr>
          </a:lstStyle>
          <a:p>
            <a:endParaRPr lang="en-PR"/>
          </a:p>
        </p:txBody>
      </p:sp>
      <p:sp>
        <p:nvSpPr>
          <p:cNvPr id="6" name="Slide Number Placeholder 5">
            <a:extLst>
              <a:ext uri="{FF2B5EF4-FFF2-40B4-BE49-F238E27FC236}">
                <a16:creationId xmlns:a16="http://schemas.microsoft.com/office/drawing/2014/main" id="{5CC20822-8769-71FA-B64B-29CC110C6B57}"/>
              </a:ext>
            </a:extLst>
          </p:cNvPr>
          <p:cNvSpPr>
            <a:spLocks noGrp="1"/>
          </p:cNvSpPr>
          <p:nvPr>
            <p:ph type="sldNum" sz="quarter" idx="4"/>
          </p:nvPr>
        </p:nvSpPr>
        <p:spPr>
          <a:xfrm>
            <a:off x="4721088" y="6237162"/>
            <a:ext cx="27432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fld id="{5BE23C35-29ED-1449-BFDD-B81BFB04B6F6}" type="slidenum">
              <a:rPr lang="en-PR" smtClean="0"/>
              <a:t>‹#›</a:t>
            </a:fld>
            <a:endParaRPr lang="en-PR"/>
          </a:p>
        </p:txBody>
      </p:sp>
      <p:sp>
        <p:nvSpPr>
          <p:cNvPr id="9" name="Rectangle 8">
            <a:extLst>
              <a:ext uri="{FF2B5EF4-FFF2-40B4-BE49-F238E27FC236}">
                <a16:creationId xmlns:a16="http://schemas.microsoft.com/office/drawing/2014/main" id="{A7E6789C-8A0C-3135-4288-03AB25DE9C2C}"/>
              </a:ext>
            </a:extLst>
          </p:cNvPr>
          <p:cNvSpPr/>
          <p:nvPr/>
        </p:nvSpPr>
        <p:spPr>
          <a:xfrm>
            <a:off x="0" y="6496050"/>
            <a:ext cx="12192000" cy="3619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sp>
        <p:nvSpPr>
          <p:cNvPr id="7" name="Rectangle 6">
            <a:extLst>
              <a:ext uri="{FF2B5EF4-FFF2-40B4-BE49-F238E27FC236}">
                <a16:creationId xmlns:a16="http://schemas.microsoft.com/office/drawing/2014/main" id="{AB984BAE-1A6A-A691-3382-04A64C7194AD}"/>
              </a:ext>
            </a:extLst>
          </p:cNvPr>
          <p:cNvSpPr/>
          <p:nvPr/>
        </p:nvSpPr>
        <p:spPr>
          <a:xfrm>
            <a:off x="2471" y="6713094"/>
            <a:ext cx="12189529" cy="137160"/>
          </a:xfrm>
          <a:prstGeom prst="rect">
            <a:avLst/>
          </a:prstGeom>
          <a:solidFill>
            <a:srgbClr val="00A160"/>
          </a:solidFill>
          <a:ln>
            <a:solidFill>
              <a:srgbClr val="00A1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sp>
        <p:nvSpPr>
          <p:cNvPr id="8" name="Rectangle 7">
            <a:extLst>
              <a:ext uri="{FF2B5EF4-FFF2-40B4-BE49-F238E27FC236}">
                <a16:creationId xmlns:a16="http://schemas.microsoft.com/office/drawing/2014/main" id="{B141BA40-785F-68AB-4000-8501897FFDE8}"/>
              </a:ext>
            </a:extLst>
          </p:cNvPr>
          <p:cNvSpPr/>
          <p:nvPr/>
        </p:nvSpPr>
        <p:spPr>
          <a:xfrm>
            <a:off x="2471" y="6624385"/>
            <a:ext cx="12189529" cy="91440"/>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spTree>
    <p:extLst>
      <p:ext uri="{BB962C8B-B14F-4D97-AF65-F5344CB8AC3E}">
        <p14:creationId xmlns:p14="http://schemas.microsoft.com/office/powerpoint/2010/main" val="1287423877"/>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03" r:id="rId11"/>
    <p:sldLayoutId id="2147483754" r:id="rId12"/>
  </p:sldLayoutIdLst>
  <p:txStyles>
    <p:titleStyle>
      <a:lvl1pPr algn="l" defTabSz="914400" rtl="0" eaLnBrk="1" latinLnBrk="0" hangingPunct="1">
        <a:lnSpc>
          <a:spcPct val="90000"/>
        </a:lnSpc>
        <a:spcBef>
          <a:spcPct val="0"/>
        </a:spcBef>
        <a:buNone/>
        <a:defRPr sz="4000" b="1" kern="1200">
          <a:solidFill>
            <a:srgbClr val="00965A"/>
          </a:solidFill>
          <a:latin typeface="Gill Sans MT" panose="020B050202010402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lumMod val="75000"/>
              <a:lumOff val="25000"/>
            </a:schemeClr>
          </a:solidFill>
          <a:latin typeface="Gill Sans MT" panose="020B050202010402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lumMod val="75000"/>
              <a:lumOff val="25000"/>
            </a:schemeClr>
          </a:solidFill>
          <a:latin typeface="Gill Sans MT" panose="020B050202010402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75000"/>
              <a:lumOff val="25000"/>
            </a:schemeClr>
          </a:solidFill>
          <a:latin typeface="Gill Sans MT" panose="020B05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75000"/>
              <a:lumOff val="25000"/>
            </a:schemeClr>
          </a:solidFill>
          <a:latin typeface="Gill Sans MT" panose="020B05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75000"/>
              <a:lumOff val="25000"/>
            </a:schemeClr>
          </a:solidFill>
          <a:latin typeface="Gill Sans MT" panose="020B05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A4095E-0074-5658-364A-7590BAE0A3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R"/>
          </a:p>
        </p:txBody>
      </p:sp>
      <p:sp>
        <p:nvSpPr>
          <p:cNvPr id="3" name="Text Placeholder 2">
            <a:extLst>
              <a:ext uri="{FF2B5EF4-FFF2-40B4-BE49-F238E27FC236}">
                <a16:creationId xmlns:a16="http://schemas.microsoft.com/office/drawing/2014/main" id="{507386B7-5A96-EE9D-E967-3B34EF0557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R"/>
          </a:p>
        </p:txBody>
      </p:sp>
      <p:sp>
        <p:nvSpPr>
          <p:cNvPr id="4" name="Date Placeholder 3">
            <a:extLst>
              <a:ext uri="{FF2B5EF4-FFF2-40B4-BE49-F238E27FC236}">
                <a16:creationId xmlns:a16="http://schemas.microsoft.com/office/drawing/2014/main" id="{A85A3C17-0A15-C308-EE9B-E9EB61DED7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DA02F27-99F7-6F43-8DE7-3FB1979FC4AD}" type="datetimeFigureOut">
              <a:rPr lang="en-PR" smtClean="0"/>
              <a:t>7/13/26</a:t>
            </a:fld>
            <a:endParaRPr lang="en-PR"/>
          </a:p>
        </p:txBody>
      </p:sp>
      <p:sp>
        <p:nvSpPr>
          <p:cNvPr id="5" name="Footer Placeholder 4">
            <a:extLst>
              <a:ext uri="{FF2B5EF4-FFF2-40B4-BE49-F238E27FC236}">
                <a16:creationId xmlns:a16="http://schemas.microsoft.com/office/drawing/2014/main" id="{C80751B5-DB3E-EDE8-1602-442F6D51EF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PR"/>
          </a:p>
        </p:txBody>
      </p:sp>
      <p:sp>
        <p:nvSpPr>
          <p:cNvPr id="6" name="Slide Number Placeholder 5">
            <a:extLst>
              <a:ext uri="{FF2B5EF4-FFF2-40B4-BE49-F238E27FC236}">
                <a16:creationId xmlns:a16="http://schemas.microsoft.com/office/drawing/2014/main" id="{0F386BAC-F0FC-2B0C-FEC5-3A0A5A3D68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82C73C6-6238-114A-B32E-442890B8D768}" type="slidenum">
              <a:rPr lang="en-PR" smtClean="0"/>
              <a:t>‹#›</a:t>
            </a:fld>
            <a:endParaRPr lang="en-PR"/>
          </a:p>
        </p:txBody>
      </p:sp>
    </p:spTree>
    <p:extLst>
      <p:ext uri="{BB962C8B-B14F-4D97-AF65-F5344CB8AC3E}">
        <p14:creationId xmlns:p14="http://schemas.microsoft.com/office/powerpoint/2010/main" val="2115627932"/>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diagramColors" Target="../diagrams/colors2.xml"/><Relationship Id="rId11" Type="http://schemas.openxmlformats.org/officeDocument/2006/relationships/image" Target="../media/image26.jpeg"/><Relationship Id="rId5" Type="http://schemas.openxmlformats.org/officeDocument/2006/relationships/diagramQuickStyle" Target="../diagrams/quickStyle2.xml"/><Relationship Id="rId10" Type="http://schemas.openxmlformats.org/officeDocument/2006/relationships/image" Target="../media/image25.png"/><Relationship Id="rId4" Type="http://schemas.openxmlformats.org/officeDocument/2006/relationships/diagramLayout" Target="../diagrams/layout2.xml"/><Relationship Id="rId9"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3" Type="http://schemas.openxmlformats.org/officeDocument/2006/relationships/image" Target="../media/image31.svg"/><Relationship Id="rId7" Type="http://schemas.openxmlformats.org/officeDocument/2006/relationships/image" Target="../media/image35.svg"/><Relationship Id="rId2" Type="http://schemas.openxmlformats.org/officeDocument/2006/relationships/notesSlide" Target="../notesSlides/notesSlide27.xml"/><Relationship Id="rId1" Type="http://schemas.openxmlformats.org/officeDocument/2006/relationships/slideLayout" Target="../slideLayouts/slideLayout39.xml"/><Relationship Id="rId6" Type="http://schemas.openxmlformats.org/officeDocument/2006/relationships/image" Target="../media/image34.svg"/><Relationship Id="rId5" Type="http://schemas.openxmlformats.org/officeDocument/2006/relationships/image" Target="../media/image33.svg"/><Relationship Id="rId4" Type="http://schemas.openxmlformats.org/officeDocument/2006/relationships/image" Target="../media/image32.sv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38.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97A43B-4F8C-9172-04C0-D486B2BED480}"/>
              </a:ext>
            </a:extLst>
          </p:cNvPr>
          <p:cNvSpPr txBox="1">
            <a:spLocks noGrp="1"/>
          </p:cNvSpPr>
          <p:nvPr>
            <p:ph type="title" idx="4294967295"/>
          </p:nvPr>
        </p:nvSpPr>
        <p:spPr>
          <a:xfrm>
            <a:off x="0" y="901421"/>
            <a:ext cx="12192000" cy="221599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600" b="1" i="0" u="none" strike="noStrike" kern="1200" cap="none" spc="0" normalizeH="0" baseline="0" noProof="0" dirty="0">
                <a:ln>
                  <a:noFill/>
                </a:ln>
                <a:solidFill>
                  <a:schemeClr val="tx1"/>
                </a:solidFill>
                <a:effectLst/>
                <a:uLnTx/>
                <a:uFillTx/>
                <a:latin typeface="Gill Sans MT" panose="020B0502020104020203" pitchFamily="34" charset="0"/>
                <a:ea typeface="+mn-ea"/>
                <a:cs typeface="+mn-cs"/>
              </a:rPr>
              <a:t>Model of Care Training</a:t>
            </a:r>
            <a:r>
              <a:rPr kumimoji="0" lang="en-US" sz="4600" b="1" i="0" u="none" strike="noStrike" kern="1200" cap="none" spc="0" normalizeH="0" noProof="0" dirty="0">
                <a:ln>
                  <a:noFill/>
                </a:ln>
                <a:solidFill>
                  <a:schemeClr val="tx1"/>
                </a:solidFill>
                <a:effectLst/>
                <a:uLnTx/>
                <a:uFillTx/>
                <a:latin typeface="Gill Sans MT" panose="020B0502020104020203" pitchFamily="34" charset="0"/>
                <a:ea typeface="+mn-ea"/>
                <a:cs typeface="+mn-cs"/>
              </a:rPr>
              <a:t> </a:t>
            </a:r>
            <a:br>
              <a:rPr kumimoji="0" lang="en-US" sz="4600" b="1" i="0" u="none" strike="noStrike" kern="1200" cap="none" spc="0" normalizeH="0" noProof="0" dirty="0">
                <a:ln>
                  <a:noFill/>
                </a:ln>
                <a:solidFill>
                  <a:schemeClr val="tx1"/>
                </a:solidFill>
                <a:effectLst/>
                <a:uLnTx/>
                <a:uFillTx/>
                <a:latin typeface="Gill Sans MT" panose="020B0502020104020203" pitchFamily="34" charset="0"/>
                <a:ea typeface="+mn-ea"/>
                <a:cs typeface="+mn-cs"/>
              </a:rPr>
            </a:br>
            <a:r>
              <a:rPr kumimoji="0" lang="en-US" sz="4600" b="1" i="0" u="none" strike="noStrike" kern="1200" cap="none" spc="0" normalizeH="0" baseline="0" noProof="0" dirty="0">
                <a:ln>
                  <a:noFill/>
                </a:ln>
                <a:solidFill>
                  <a:schemeClr val="tx1"/>
                </a:solidFill>
                <a:effectLst/>
                <a:uLnTx/>
                <a:uFillTx/>
                <a:latin typeface="Gill Sans MT" panose="020B0502020104020203" pitchFamily="34" charset="0"/>
                <a:ea typeface="+mn-ea"/>
                <a:cs typeface="+mn-cs"/>
              </a:rPr>
              <a:t>for Special Needs Plans: </a:t>
            </a:r>
            <a:br>
              <a:rPr kumimoji="0" lang="en-US" sz="4600" b="1" i="0" u="none" strike="noStrike" kern="1200" cap="none" spc="0" normalizeH="0" baseline="0" noProof="0" dirty="0">
                <a:ln>
                  <a:noFill/>
                </a:ln>
                <a:solidFill>
                  <a:schemeClr val="tx1"/>
                </a:solidFill>
                <a:effectLst/>
                <a:uLnTx/>
                <a:uFillTx/>
                <a:latin typeface="Gill Sans MT" panose="020B0502020104020203" pitchFamily="34" charset="0"/>
                <a:ea typeface="+mn-ea"/>
                <a:cs typeface="+mn-cs"/>
              </a:rPr>
            </a:br>
            <a:r>
              <a:rPr kumimoji="0" lang="en-US" sz="4600" b="1" i="0" u="none" strike="noStrike" kern="1200" cap="none" spc="0" normalizeH="0" baseline="0" noProof="0" dirty="0">
                <a:ln>
                  <a:noFill/>
                </a:ln>
                <a:solidFill>
                  <a:schemeClr val="tx1"/>
                </a:solidFill>
                <a:effectLst/>
                <a:uLnTx/>
                <a:uFillTx/>
                <a:latin typeface="Gill Sans MT" panose="020B0502020104020203" pitchFamily="34" charset="0"/>
                <a:ea typeface="+mn-ea"/>
                <a:cs typeface="+mn-cs"/>
              </a:rPr>
              <a:t>Provider Network and Provider Staff</a:t>
            </a:r>
          </a:p>
        </p:txBody>
      </p:sp>
      <p:sp>
        <p:nvSpPr>
          <p:cNvPr id="4" name="Date Placeholder 1">
            <a:extLst>
              <a:ext uri="{FF2B5EF4-FFF2-40B4-BE49-F238E27FC236}">
                <a16:creationId xmlns:a16="http://schemas.microsoft.com/office/drawing/2014/main" id="{3FF0E82D-1AC5-FE52-44FE-E53A5888F3D4}"/>
              </a:ext>
            </a:extLst>
          </p:cNvPr>
          <p:cNvSpPr txBox="1">
            <a:spLocks/>
          </p:cNvSpPr>
          <p:nvPr/>
        </p:nvSpPr>
        <p:spPr>
          <a:xfrm>
            <a:off x="9258301" y="2673955"/>
            <a:ext cx="3918422" cy="1066634"/>
          </a:xfrm>
          <a:prstGeom prst="rect">
            <a:avLst/>
          </a:prstGeom>
        </p:spPr>
        <p:txBody>
          <a:bodyPr vert="horz" lIns="91440" tIns="45720" rIns="91440" bIns="45720" rtlCol="0" anchor="ctr"/>
          <a:lstStyle>
            <a:defPPr>
              <a:defRPr lang="en-P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800" b="1" noProof="0" dirty="0">
                <a:solidFill>
                  <a:schemeClr val="tx1"/>
                </a:solidFill>
                <a:latin typeface="Gill Sans MT" panose="020B0502020104020203" pitchFamily="34" charset="0"/>
              </a:rPr>
              <a:t>January 2026</a:t>
            </a:r>
          </a:p>
        </p:txBody>
      </p:sp>
    </p:spTree>
    <p:extLst>
      <p:ext uri="{BB962C8B-B14F-4D97-AF65-F5344CB8AC3E}">
        <p14:creationId xmlns:p14="http://schemas.microsoft.com/office/powerpoint/2010/main" val="18903813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891607E4-6F19-0B0B-2712-A82643D9214D}"/>
              </a:ext>
            </a:extLst>
          </p:cNvPr>
          <p:cNvSpPr txBox="1">
            <a:spLocks noGrp="1"/>
          </p:cNvSpPr>
          <p:nvPr>
            <p:ph type="title" idx="4294967295"/>
          </p:nvPr>
        </p:nvSpPr>
        <p:spPr>
          <a:xfrm>
            <a:off x="201112" y="1758"/>
            <a:ext cx="11789775" cy="8081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99C63"/>
                </a:solidFill>
                <a:effectLst/>
                <a:uLnTx/>
                <a:uFillTx/>
                <a:latin typeface="Gill Sans MT" panose="020B0502020104020203" pitchFamily="34" charset="0"/>
                <a:ea typeface="+mn-ea"/>
                <a:cs typeface="+mn-cs"/>
              </a:rPr>
              <a:t>MOC 1: Description of SNP population</a:t>
            </a:r>
          </a:p>
        </p:txBody>
      </p:sp>
      <p:sp>
        <p:nvSpPr>
          <p:cNvPr id="10" name="Content Placeholder 2">
            <a:extLst>
              <a:ext uri="{FF2B5EF4-FFF2-40B4-BE49-F238E27FC236}">
                <a16:creationId xmlns:a16="http://schemas.microsoft.com/office/drawing/2014/main" id="{81D37CA3-3DDA-620C-BCAA-225A6E10E558}"/>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noProof="0" dirty="0">
                <a:solidFill>
                  <a:srgbClr val="92D050"/>
                </a:solidFill>
                <a:latin typeface="Gill Sans MT" panose="020B0502020104020203" pitchFamily="34" charset="0"/>
              </a:rPr>
              <a:t>D-SNP and C-SNP most vulnerable population</a:t>
            </a:r>
          </a:p>
        </p:txBody>
      </p:sp>
      <p:cxnSp>
        <p:nvCxnSpPr>
          <p:cNvPr id="12" name="Straight Connector 11">
            <a:extLst>
              <a:ext uri="{FF2B5EF4-FFF2-40B4-BE49-F238E27FC236}">
                <a16:creationId xmlns:a16="http://schemas.microsoft.com/office/drawing/2014/main" id="{AC299ECA-50AB-6B78-5052-450B21BDD860}"/>
              </a:ext>
              <a:ext uri="{C183D7F6-B498-43B3-948B-1728B52AA6E4}">
                <adec:decorative xmlns:adec="http://schemas.microsoft.com/office/drawing/2017/decorative" val="1"/>
              </a:ext>
            </a:extLst>
          </p:cNvPr>
          <p:cNvCxnSpPr/>
          <p:nvPr/>
        </p:nvCxnSpPr>
        <p:spPr>
          <a:xfrm>
            <a:off x="164818" y="1093548"/>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EC96761-4CC6-BFAD-A3DD-EABEEC7BC4A1}"/>
              </a:ext>
            </a:extLst>
          </p:cNvPr>
          <p:cNvSpPr txBox="1"/>
          <p:nvPr/>
        </p:nvSpPr>
        <p:spPr>
          <a:xfrm>
            <a:off x="164818" y="1183034"/>
            <a:ext cx="11789776" cy="1200329"/>
          </a:xfrm>
          <a:prstGeom prst="rect">
            <a:avLst/>
          </a:prstGeom>
          <a:noFill/>
        </p:spPr>
        <p:txBody>
          <a:bodyPr wrap="square" rtlCol="0">
            <a:spAutoFit/>
          </a:bodyPr>
          <a:lstStyle/>
          <a:p>
            <a:r>
              <a:rPr lang="en-US" sz="2400" noProof="0" dirty="0">
                <a:latin typeface="Gill Sans MT" panose="020B0502020104020203" pitchFamily="34" charset="0"/>
              </a:rPr>
              <a:t>The most vulnerable D-SNP and C-SNP population is part of the total MCS </a:t>
            </a:r>
            <a:r>
              <a:rPr lang="en-US" sz="2400" noProof="0" dirty="0" err="1">
                <a:latin typeface="Gill Sans MT" panose="020B0502020104020203" pitchFamily="34" charset="0"/>
              </a:rPr>
              <a:t>Classicare</a:t>
            </a:r>
            <a:r>
              <a:rPr lang="en-US" sz="2400" noProof="0" dirty="0">
                <a:latin typeface="Gill Sans MT" panose="020B0502020104020203" pitchFamily="34" charset="0"/>
              </a:rPr>
              <a:t> population identified as having complex health risks that require intervention by a care manager to assist them with their needs.</a:t>
            </a:r>
          </a:p>
        </p:txBody>
      </p:sp>
      <p:grpSp>
        <p:nvGrpSpPr>
          <p:cNvPr id="27" name="Group 26" descr="Important data to describe the population: eligibility; social, cognitive, and environmental factors; living conditions; comorbidities; physical and mental health conditions; specific characteristics identified in the population">
            <a:extLst>
              <a:ext uri="{FF2B5EF4-FFF2-40B4-BE49-F238E27FC236}">
                <a16:creationId xmlns:a16="http://schemas.microsoft.com/office/drawing/2014/main" id="{61AECAB3-75C2-6943-88B1-FA7AC9670027}"/>
              </a:ext>
            </a:extLst>
          </p:cNvPr>
          <p:cNvGrpSpPr/>
          <p:nvPr/>
        </p:nvGrpSpPr>
        <p:grpSpPr>
          <a:xfrm>
            <a:off x="1360106" y="2807998"/>
            <a:ext cx="9932051" cy="2530165"/>
            <a:chOff x="1302956" y="2446048"/>
            <a:chExt cx="9932051" cy="2530165"/>
          </a:xfrm>
        </p:grpSpPr>
        <p:grpSp>
          <p:nvGrpSpPr>
            <p:cNvPr id="14" name="object 7">
              <a:extLst>
                <a:ext uri="{FF2B5EF4-FFF2-40B4-BE49-F238E27FC236}">
                  <a16:creationId xmlns:a16="http://schemas.microsoft.com/office/drawing/2014/main" id="{E37FD2C4-7078-B0D7-0930-8819803D28AC}"/>
                </a:ext>
              </a:extLst>
            </p:cNvPr>
            <p:cNvGrpSpPr/>
            <p:nvPr/>
          </p:nvGrpSpPr>
          <p:grpSpPr>
            <a:xfrm>
              <a:off x="1302956" y="2927660"/>
              <a:ext cx="3098800" cy="1562100"/>
              <a:chOff x="379031" y="1485646"/>
              <a:chExt cx="3098800" cy="1562100"/>
            </a:xfrm>
          </p:grpSpPr>
          <p:sp>
            <p:nvSpPr>
              <p:cNvPr id="15" name="object 8">
                <a:extLst>
                  <a:ext uri="{FF2B5EF4-FFF2-40B4-BE49-F238E27FC236}">
                    <a16:creationId xmlns:a16="http://schemas.microsoft.com/office/drawing/2014/main" id="{6373A9FD-6B9E-372C-750B-9A923CE1BA9B}"/>
                  </a:ext>
                </a:extLst>
              </p:cNvPr>
              <p:cNvSpPr/>
              <p:nvPr/>
            </p:nvSpPr>
            <p:spPr>
              <a:xfrm>
                <a:off x="391731" y="1498346"/>
                <a:ext cx="3073400" cy="1536700"/>
              </a:xfrm>
              <a:custGeom>
                <a:avLst/>
                <a:gdLst/>
                <a:ahLst/>
                <a:cxnLst/>
                <a:rect l="l" t="t" r="r" b="b"/>
                <a:pathLst>
                  <a:path w="3073400" h="1536700">
                    <a:moveTo>
                      <a:pt x="2919666" y="0"/>
                    </a:moveTo>
                    <a:lnTo>
                      <a:pt x="153670" y="0"/>
                    </a:lnTo>
                    <a:lnTo>
                      <a:pt x="105096" y="7837"/>
                    </a:lnTo>
                    <a:lnTo>
                      <a:pt x="62912" y="29659"/>
                    </a:lnTo>
                    <a:lnTo>
                      <a:pt x="29648" y="62929"/>
                    </a:lnTo>
                    <a:lnTo>
                      <a:pt x="7833" y="105111"/>
                    </a:lnTo>
                    <a:lnTo>
                      <a:pt x="0" y="153669"/>
                    </a:lnTo>
                    <a:lnTo>
                      <a:pt x="0" y="1383029"/>
                    </a:lnTo>
                    <a:lnTo>
                      <a:pt x="7833" y="1431588"/>
                    </a:lnTo>
                    <a:lnTo>
                      <a:pt x="29648" y="1473770"/>
                    </a:lnTo>
                    <a:lnTo>
                      <a:pt x="62912" y="1507040"/>
                    </a:lnTo>
                    <a:lnTo>
                      <a:pt x="105096" y="1528862"/>
                    </a:lnTo>
                    <a:lnTo>
                      <a:pt x="153670" y="1536700"/>
                    </a:lnTo>
                    <a:lnTo>
                      <a:pt x="2919666" y="1536700"/>
                    </a:lnTo>
                    <a:lnTo>
                      <a:pt x="2968225" y="1528862"/>
                    </a:lnTo>
                    <a:lnTo>
                      <a:pt x="3010407" y="1507040"/>
                    </a:lnTo>
                    <a:lnTo>
                      <a:pt x="3043677" y="1473770"/>
                    </a:lnTo>
                    <a:lnTo>
                      <a:pt x="3065499" y="1431588"/>
                    </a:lnTo>
                    <a:lnTo>
                      <a:pt x="3073336" y="1383029"/>
                    </a:lnTo>
                    <a:lnTo>
                      <a:pt x="3073336" y="153669"/>
                    </a:lnTo>
                    <a:lnTo>
                      <a:pt x="3065499" y="105111"/>
                    </a:lnTo>
                    <a:lnTo>
                      <a:pt x="3043677" y="62929"/>
                    </a:lnTo>
                    <a:lnTo>
                      <a:pt x="3010407" y="29659"/>
                    </a:lnTo>
                    <a:lnTo>
                      <a:pt x="2968225" y="7837"/>
                    </a:lnTo>
                    <a:lnTo>
                      <a:pt x="2919666" y="0"/>
                    </a:lnTo>
                    <a:close/>
                  </a:path>
                </a:pathLst>
              </a:custGeom>
              <a:solidFill>
                <a:srgbClr val="00A261"/>
              </a:solidFill>
              <a:ln w="28575">
                <a:solidFill>
                  <a:srgbClr val="96C93D"/>
                </a:solidFill>
              </a:ln>
            </p:spPr>
            <p:txBody>
              <a:bodyPr wrap="square" lIns="0" tIns="0" rIns="0" bIns="0" rtlCol="0"/>
              <a:lstStyle/>
              <a:p>
                <a:endParaRPr lang="en-US" noProof="0" dirty="0"/>
              </a:p>
            </p:txBody>
          </p:sp>
          <p:sp>
            <p:nvSpPr>
              <p:cNvPr id="16" name="object 9">
                <a:extLst>
                  <a:ext uri="{FF2B5EF4-FFF2-40B4-BE49-F238E27FC236}">
                    <a16:creationId xmlns:a16="http://schemas.microsoft.com/office/drawing/2014/main" id="{9921EC38-F189-F616-1454-D09ED3EE05A5}"/>
                  </a:ext>
                </a:extLst>
              </p:cNvPr>
              <p:cNvSpPr/>
              <p:nvPr/>
            </p:nvSpPr>
            <p:spPr>
              <a:xfrm>
                <a:off x="391731" y="1498346"/>
                <a:ext cx="3073400" cy="1536700"/>
              </a:xfrm>
              <a:custGeom>
                <a:avLst/>
                <a:gdLst/>
                <a:ahLst/>
                <a:cxnLst/>
                <a:rect l="l" t="t" r="r" b="b"/>
                <a:pathLst>
                  <a:path w="3073400" h="1536700">
                    <a:moveTo>
                      <a:pt x="0" y="153669"/>
                    </a:moveTo>
                    <a:lnTo>
                      <a:pt x="7833" y="105111"/>
                    </a:lnTo>
                    <a:lnTo>
                      <a:pt x="29648" y="62929"/>
                    </a:lnTo>
                    <a:lnTo>
                      <a:pt x="62912" y="29659"/>
                    </a:lnTo>
                    <a:lnTo>
                      <a:pt x="105096" y="7837"/>
                    </a:lnTo>
                    <a:lnTo>
                      <a:pt x="153670" y="0"/>
                    </a:lnTo>
                    <a:lnTo>
                      <a:pt x="2919666" y="0"/>
                    </a:lnTo>
                    <a:lnTo>
                      <a:pt x="2968225" y="7837"/>
                    </a:lnTo>
                    <a:lnTo>
                      <a:pt x="3010407" y="29659"/>
                    </a:lnTo>
                    <a:lnTo>
                      <a:pt x="3043677" y="62929"/>
                    </a:lnTo>
                    <a:lnTo>
                      <a:pt x="3065499" y="105111"/>
                    </a:lnTo>
                    <a:lnTo>
                      <a:pt x="3073336" y="153669"/>
                    </a:lnTo>
                    <a:lnTo>
                      <a:pt x="3073336" y="1383029"/>
                    </a:lnTo>
                    <a:lnTo>
                      <a:pt x="3065499" y="1431588"/>
                    </a:lnTo>
                    <a:lnTo>
                      <a:pt x="3043677" y="1473770"/>
                    </a:lnTo>
                    <a:lnTo>
                      <a:pt x="3010407" y="1507040"/>
                    </a:lnTo>
                    <a:lnTo>
                      <a:pt x="2968225" y="1528862"/>
                    </a:lnTo>
                    <a:lnTo>
                      <a:pt x="2919666" y="1536700"/>
                    </a:lnTo>
                    <a:lnTo>
                      <a:pt x="153670" y="1536700"/>
                    </a:lnTo>
                    <a:lnTo>
                      <a:pt x="105096" y="1528862"/>
                    </a:lnTo>
                    <a:lnTo>
                      <a:pt x="62912" y="1507040"/>
                    </a:lnTo>
                    <a:lnTo>
                      <a:pt x="29648" y="1473770"/>
                    </a:lnTo>
                    <a:lnTo>
                      <a:pt x="7833" y="1431588"/>
                    </a:lnTo>
                    <a:lnTo>
                      <a:pt x="0" y="1383029"/>
                    </a:lnTo>
                    <a:lnTo>
                      <a:pt x="0" y="153669"/>
                    </a:lnTo>
                    <a:close/>
                  </a:path>
                </a:pathLst>
              </a:custGeom>
              <a:ln w="28575">
                <a:solidFill>
                  <a:srgbClr val="96C93D"/>
                </a:solidFill>
              </a:ln>
            </p:spPr>
            <p:txBody>
              <a:bodyPr wrap="square" lIns="0" tIns="0" rIns="0" bIns="0" rtlCol="0"/>
              <a:lstStyle/>
              <a:p>
                <a:endParaRPr lang="en-US" noProof="0" dirty="0"/>
              </a:p>
            </p:txBody>
          </p:sp>
        </p:grpSp>
        <p:grpSp>
          <p:nvGrpSpPr>
            <p:cNvPr id="25" name="Group 24">
              <a:extLst>
                <a:ext uri="{FF2B5EF4-FFF2-40B4-BE49-F238E27FC236}">
                  <a16:creationId xmlns:a16="http://schemas.microsoft.com/office/drawing/2014/main" id="{C547B20E-6C50-CAAD-F4F7-397A5B4D89D1}"/>
                </a:ext>
              </a:extLst>
            </p:cNvPr>
            <p:cNvGrpSpPr/>
            <p:nvPr/>
          </p:nvGrpSpPr>
          <p:grpSpPr>
            <a:xfrm>
              <a:off x="4567195" y="3443937"/>
              <a:ext cx="328930" cy="529415"/>
              <a:chOff x="4538957" y="3497919"/>
              <a:chExt cx="328930" cy="529415"/>
            </a:xfrm>
          </p:grpSpPr>
          <p:sp>
            <p:nvSpPr>
              <p:cNvPr id="21" name="object 26">
                <a:extLst>
                  <a:ext uri="{FF2B5EF4-FFF2-40B4-BE49-F238E27FC236}">
                    <a16:creationId xmlns:a16="http://schemas.microsoft.com/office/drawing/2014/main" id="{6B8E2CD3-4B06-B8E0-411A-4EBC46567C34}"/>
                  </a:ext>
                </a:extLst>
              </p:cNvPr>
              <p:cNvSpPr/>
              <p:nvPr/>
            </p:nvSpPr>
            <p:spPr>
              <a:xfrm>
                <a:off x="4538957" y="3519969"/>
                <a:ext cx="328930" cy="507365"/>
              </a:xfrm>
              <a:custGeom>
                <a:avLst/>
                <a:gdLst/>
                <a:ahLst/>
                <a:cxnLst/>
                <a:rect l="l" t="t" r="r" b="b"/>
                <a:pathLst>
                  <a:path w="328929" h="507364">
                    <a:moveTo>
                      <a:pt x="99280" y="0"/>
                    </a:moveTo>
                    <a:lnTo>
                      <a:pt x="108876" y="31706"/>
                    </a:lnTo>
                    <a:lnTo>
                      <a:pt x="108930" y="69918"/>
                    </a:lnTo>
                    <a:lnTo>
                      <a:pt x="101393" y="113184"/>
                    </a:lnTo>
                    <a:lnTo>
                      <a:pt x="88217" y="160057"/>
                    </a:lnTo>
                    <a:lnTo>
                      <a:pt x="71352" y="209087"/>
                    </a:lnTo>
                    <a:lnTo>
                      <a:pt x="34363" y="307823"/>
                    </a:lnTo>
                    <a:lnTo>
                      <a:pt x="18141" y="354631"/>
                    </a:lnTo>
                    <a:lnTo>
                      <a:pt x="6036" y="397799"/>
                    </a:lnTo>
                    <a:lnTo>
                      <a:pt x="0" y="435880"/>
                    </a:lnTo>
                    <a:lnTo>
                      <a:pt x="1982" y="467424"/>
                    </a:lnTo>
                    <a:lnTo>
                      <a:pt x="13936" y="490982"/>
                    </a:lnTo>
                    <a:lnTo>
                      <a:pt x="29787" y="502511"/>
                    </a:lnTo>
                    <a:lnTo>
                      <a:pt x="48067" y="506920"/>
                    </a:lnTo>
                    <a:lnTo>
                      <a:pt x="66300" y="504376"/>
                    </a:lnTo>
                    <a:lnTo>
                      <a:pt x="82008" y="495046"/>
                    </a:lnTo>
                    <a:lnTo>
                      <a:pt x="321784" y="260730"/>
                    </a:lnTo>
                    <a:lnTo>
                      <a:pt x="327082" y="254023"/>
                    </a:lnTo>
                    <a:lnTo>
                      <a:pt x="328642" y="245840"/>
                    </a:lnTo>
                    <a:lnTo>
                      <a:pt x="326963" y="237228"/>
                    </a:lnTo>
                    <a:lnTo>
                      <a:pt x="322546" y="229235"/>
                    </a:lnTo>
                    <a:lnTo>
                      <a:pt x="99280" y="0"/>
                    </a:lnTo>
                    <a:close/>
                  </a:path>
                </a:pathLst>
              </a:custGeom>
              <a:solidFill>
                <a:srgbClr val="00AF50"/>
              </a:solidFill>
            </p:spPr>
            <p:txBody>
              <a:bodyPr wrap="square" lIns="0" tIns="0" rIns="0" bIns="0" rtlCol="0"/>
              <a:lstStyle/>
              <a:p>
                <a:endParaRPr lang="en-US" noProof="0" dirty="0"/>
              </a:p>
            </p:txBody>
          </p:sp>
          <p:sp>
            <p:nvSpPr>
              <p:cNvPr id="22" name="object 27">
                <a:extLst>
                  <a:ext uri="{FF2B5EF4-FFF2-40B4-BE49-F238E27FC236}">
                    <a16:creationId xmlns:a16="http://schemas.microsoft.com/office/drawing/2014/main" id="{9CA9F73B-20CE-7702-7D21-52E4522F93FC}"/>
                  </a:ext>
                </a:extLst>
              </p:cNvPr>
              <p:cNvSpPr/>
              <p:nvPr/>
            </p:nvSpPr>
            <p:spPr>
              <a:xfrm>
                <a:off x="4544025" y="3497919"/>
                <a:ext cx="323850" cy="506730"/>
              </a:xfrm>
              <a:custGeom>
                <a:avLst/>
                <a:gdLst/>
                <a:ahLst/>
                <a:cxnLst/>
                <a:rect l="l" t="t" r="r" b="b"/>
                <a:pathLst>
                  <a:path w="323850" h="506730">
                    <a:moveTo>
                      <a:pt x="51952" y="0"/>
                    </a:moveTo>
                    <a:lnTo>
                      <a:pt x="33736" y="3740"/>
                    </a:lnTo>
                    <a:lnTo>
                      <a:pt x="17758" y="15065"/>
                    </a:lnTo>
                    <a:lnTo>
                      <a:pt x="3789" y="38463"/>
                    </a:lnTo>
                    <a:lnTo>
                      <a:pt x="0" y="69956"/>
                    </a:lnTo>
                    <a:lnTo>
                      <a:pt x="4413" y="108073"/>
                    </a:lnTo>
                    <a:lnTo>
                      <a:pt x="15053" y="151341"/>
                    </a:lnTo>
                    <a:lnTo>
                      <a:pt x="29944" y="198288"/>
                    </a:lnTo>
                    <a:lnTo>
                      <a:pt x="64576" y="297334"/>
                    </a:lnTo>
                    <a:lnTo>
                      <a:pt x="80364" y="346488"/>
                    </a:lnTo>
                    <a:lnTo>
                      <a:pt x="92499" y="393434"/>
                    </a:lnTo>
                    <a:lnTo>
                      <a:pt x="99005" y="436699"/>
                    </a:lnTo>
                    <a:lnTo>
                      <a:pt x="97907" y="474812"/>
                    </a:lnTo>
                    <a:lnTo>
                      <a:pt x="87227" y="506301"/>
                    </a:lnTo>
                    <a:lnTo>
                      <a:pt x="316716" y="282781"/>
                    </a:lnTo>
                    <a:lnTo>
                      <a:pt x="322016" y="276127"/>
                    </a:lnTo>
                    <a:lnTo>
                      <a:pt x="323590" y="267938"/>
                    </a:lnTo>
                    <a:lnTo>
                      <a:pt x="321949" y="259296"/>
                    </a:lnTo>
                    <a:lnTo>
                      <a:pt x="223307" y="154019"/>
                    </a:lnTo>
                    <a:lnTo>
                      <a:pt x="146048" y="75066"/>
                    </a:lnTo>
                    <a:lnTo>
                      <a:pt x="84814" y="13795"/>
                    </a:lnTo>
                    <a:lnTo>
                      <a:pt x="69836" y="3474"/>
                    </a:lnTo>
                    <a:lnTo>
                      <a:pt x="51952" y="0"/>
                    </a:lnTo>
                    <a:close/>
                  </a:path>
                </a:pathLst>
              </a:custGeom>
              <a:solidFill>
                <a:srgbClr val="96C93D"/>
              </a:solidFill>
            </p:spPr>
            <p:txBody>
              <a:bodyPr wrap="square" lIns="0" tIns="0" rIns="0" bIns="0" rtlCol="0"/>
              <a:lstStyle/>
              <a:p>
                <a:endParaRPr lang="en-US" noProof="0" dirty="0"/>
              </a:p>
            </p:txBody>
          </p:sp>
        </p:grpSp>
        <p:sp>
          <p:nvSpPr>
            <p:cNvPr id="5" name="Rectangle 4">
              <a:extLst>
                <a:ext uri="{FF2B5EF4-FFF2-40B4-BE49-F238E27FC236}">
                  <a16:creationId xmlns:a16="http://schemas.microsoft.com/office/drawing/2014/main" id="{DC68DA53-B2AF-4F5C-3E46-9BD79E373C2B}"/>
                </a:ext>
              </a:extLst>
            </p:cNvPr>
            <p:cNvSpPr/>
            <p:nvPr/>
          </p:nvSpPr>
          <p:spPr>
            <a:xfrm>
              <a:off x="1677598" y="3150245"/>
              <a:ext cx="2349516" cy="111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200" b="1" noProof="0" dirty="0">
                  <a:solidFill>
                    <a:schemeClr val="bg1"/>
                  </a:solidFill>
                  <a:effectLst>
                    <a:outerShdw blurRad="38100" dist="38100" dir="2700000" algn="tl">
                      <a:srgbClr val="000000">
                        <a:alpha val="43137"/>
                      </a:srgbClr>
                    </a:outerShdw>
                  </a:effectLst>
                  <a:latin typeface="Gill Sans MT" panose="020B0502020104020203" pitchFamily="34" charset="0"/>
                </a:rPr>
                <a:t>Important data to describe the population</a:t>
              </a:r>
            </a:p>
          </p:txBody>
        </p:sp>
        <p:grpSp>
          <p:nvGrpSpPr>
            <p:cNvPr id="26" name="Group 25">
              <a:extLst>
                <a:ext uri="{FF2B5EF4-FFF2-40B4-BE49-F238E27FC236}">
                  <a16:creationId xmlns:a16="http://schemas.microsoft.com/office/drawing/2014/main" id="{7889B625-51AD-085A-FFF7-9E6629A8542F}"/>
                </a:ext>
              </a:extLst>
            </p:cNvPr>
            <p:cNvGrpSpPr/>
            <p:nvPr/>
          </p:nvGrpSpPr>
          <p:grpSpPr>
            <a:xfrm>
              <a:off x="4750998" y="2446048"/>
              <a:ext cx="6484009" cy="2530165"/>
              <a:chOff x="4896125" y="2927659"/>
              <a:chExt cx="6484009" cy="2530165"/>
            </a:xfrm>
          </p:grpSpPr>
          <p:grpSp>
            <p:nvGrpSpPr>
              <p:cNvPr id="17" name="object 11">
                <a:extLst>
                  <a:ext uri="{FF2B5EF4-FFF2-40B4-BE49-F238E27FC236}">
                    <a16:creationId xmlns:a16="http://schemas.microsoft.com/office/drawing/2014/main" id="{5E3E21E8-AF66-2C74-9D8E-33B7158C9162}"/>
                  </a:ext>
                </a:extLst>
              </p:cNvPr>
              <p:cNvGrpSpPr/>
              <p:nvPr/>
            </p:nvGrpSpPr>
            <p:grpSpPr>
              <a:xfrm>
                <a:off x="5144642" y="2927659"/>
                <a:ext cx="5834596" cy="2530165"/>
                <a:chOff x="4220717" y="1485646"/>
                <a:chExt cx="3098800" cy="1562100"/>
              </a:xfrm>
            </p:grpSpPr>
            <p:sp>
              <p:nvSpPr>
                <p:cNvPr id="18" name="object 12">
                  <a:extLst>
                    <a:ext uri="{FF2B5EF4-FFF2-40B4-BE49-F238E27FC236}">
                      <a16:creationId xmlns:a16="http://schemas.microsoft.com/office/drawing/2014/main" id="{7FBE14D3-3AEF-50F8-7FD6-6AE868B37F81}"/>
                    </a:ext>
                  </a:extLst>
                </p:cNvPr>
                <p:cNvSpPr/>
                <p:nvPr/>
              </p:nvSpPr>
              <p:spPr>
                <a:xfrm>
                  <a:off x="4233417" y="1498346"/>
                  <a:ext cx="3073400" cy="1536700"/>
                </a:xfrm>
                <a:custGeom>
                  <a:avLst/>
                  <a:gdLst/>
                  <a:ahLst/>
                  <a:cxnLst/>
                  <a:rect l="l" t="t" r="r" b="b"/>
                  <a:pathLst>
                    <a:path w="3073400" h="1536700">
                      <a:moveTo>
                        <a:pt x="2919730" y="0"/>
                      </a:moveTo>
                      <a:lnTo>
                        <a:pt x="153670" y="0"/>
                      </a:lnTo>
                      <a:lnTo>
                        <a:pt x="105111" y="7837"/>
                      </a:lnTo>
                      <a:lnTo>
                        <a:pt x="62929" y="29659"/>
                      </a:lnTo>
                      <a:lnTo>
                        <a:pt x="29659" y="62929"/>
                      </a:lnTo>
                      <a:lnTo>
                        <a:pt x="7837" y="105111"/>
                      </a:lnTo>
                      <a:lnTo>
                        <a:pt x="0" y="153669"/>
                      </a:lnTo>
                      <a:lnTo>
                        <a:pt x="0" y="1383029"/>
                      </a:lnTo>
                      <a:lnTo>
                        <a:pt x="7837" y="1431588"/>
                      </a:lnTo>
                      <a:lnTo>
                        <a:pt x="29659" y="1473770"/>
                      </a:lnTo>
                      <a:lnTo>
                        <a:pt x="62929" y="1507040"/>
                      </a:lnTo>
                      <a:lnTo>
                        <a:pt x="105111" y="1528862"/>
                      </a:lnTo>
                      <a:lnTo>
                        <a:pt x="153670" y="1536700"/>
                      </a:lnTo>
                      <a:lnTo>
                        <a:pt x="2919730" y="1536700"/>
                      </a:lnTo>
                      <a:lnTo>
                        <a:pt x="2968288" y="1528862"/>
                      </a:lnTo>
                      <a:lnTo>
                        <a:pt x="3010470" y="1507040"/>
                      </a:lnTo>
                      <a:lnTo>
                        <a:pt x="3043740" y="1473770"/>
                      </a:lnTo>
                      <a:lnTo>
                        <a:pt x="3065562" y="1431588"/>
                      </a:lnTo>
                      <a:lnTo>
                        <a:pt x="3073400" y="1383029"/>
                      </a:lnTo>
                      <a:lnTo>
                        <a:pt x="3073400" y="153669"/>
                      </a:lnTo>
                      <a:lnTo>
                        <a:pt x="3065562" y="105111"/>
                      </a:lnTo>
                      <a:lnTo>
                        <a:pt x="3043740" y="62929"/>
                      </a:lnTo>
                      <a:lnTo>
                        <a:pt x="3010470" y="29659"/>
                      </a:lnTo>
                      <a:lnTo>
                        <a:pt x="2968288" y="7837"/>
                      </a:lnTo>
                      <a:lnTo>
                        <a:pt x="2919730" y="0"/>
                      </a:lnTo>
                      <a:close/>
                    </a:path>
                  </a:pathLst>
                </a:custGeom>
                <a:solidFill>
                  <a:srgbClr val="FFFFFF"/>
                </a:solidFill>
              </p:spPr>
              <p:txBody>
                <a:bodyPr wrap="square" lIns="0" tIns="0" rIns="0" bIns="0" rtlCol="0"/>
                <a:lstStyle/>
                <a:p>
                  <a:endParaRPr lang="en-US" noProof="0" dirty="0"/>
                </a:p>
              </p:txBody>
            </p:sp>
            <p:sp>
              <p:nvSpPr>
                <p:cNvPr id="19" name="object 13">
                  <a:extLst>
                    <a:ext uri="{FF2B5EF4-FFF2-40B4-BE49-F238E27FC236}">
                      <a16:creationId xmlns:a16="http://schemas.microsoft.com/office/drawing/2014/main" id="{F6E1449D-E894-CED7-F4FD-616945067F5E}"/>
                    </a:ext>
                  </a:extLst>
                </p:cNvPr>
                <p:cNvSpPr/>
                <p:nvPr/>
              </p:nvSpPr>
              <p:spPr>
                <a:xfrm>
                  <a:off x="4233417" y="1498346"/>
                  <a:ext cx="3073400" cy="1536700"/>
                </a:xfrm>
                <a:custGeom>
                  <a:avLst/>
                  <a:gdLst/>
                  <a:ahLst/>
                  <a:cxnLst/>
                  <a:rect l="l" t="t" r="r" b="b"/>
                  <a:pathLst>
                    <a:path w="3073400" h="1536700">
                      <a:moveTo>
                        <a:pt x="0" y="153669"/>
                      </a:moveTo>
                      <a:lnTo>
                        <a:pt x="7837" y="105111"/>
                      </a:lnTo>
                      <a:lnTo>
                        <a:pt x="29659" y="62929"/>
                      </a:lnTo>
                      <a:lnTo>
                        <a:pt x="62929" y="29659"/>
                      </a:lnTo>
                      <a:lnTo>
                        <a:pt x="105111" y="7837"/>
                      </a:lnTo>
                      <a:lnTo>
                        <a:pt x="153670" y="0"/>
                      </a:lnTo>
                      <a:lnTo>
                        <a:pt x="2919730" y="0"/>
                      </a:lnTo>
                      <a:lnTo>
                        <a:pt x="2968288" y="7837"/>
                      </a:lnTo>
                      <a:lnTo>
                        <a:pt x="3010470" y="29659"/>
                      </a:lnTo>
                      <a:lnTo>
                        <a:pt x="3043740" y="62929"/>
                      </a:lnTo>
                      <a:lnTo>
                        <a:pt x="3065562" y="105111"/>
                      </a:lnTo>
                      <a:lnTo>
                        <a:pt x="3073400" y="153669"/>
                      </a:lnTo>
                      <a:lnTo>
                        <a:pt x="3073400" y="1383029"/>
                      </a:lnTo>
                      <a:lnTo>
                        <a:pt x="3065562" y="1431588"/>
                      </a:lnTo>
                      <a:lnTo>
                        <a:pt x="3043740" y="1473770"/>
                      </a:lnTo>
                      <a:lnTo>
                        <a:pt x="3010470" y="1507040"/>
                      </a:lnTo>
                      <a:lnTo>
                        <a:pt x="2968288" y="1528862"/>
                      </a:lnTo>
                      <a:lnTo>
                        <a:pt x="2919730" y="1536700"/>
                      </a:lnTo>
                      <a:lnTo>
                        <a:pt x="153670" y="1536700"/>
                      </a:lnTo>
                      <a:lnTo>
                        <a:pt x="105111" y="1528862"/>
                      </a:lnTo>
                      <a:lnTo>
                        <a:pt x="62929" y="1507040"/>
                      </a:lnTo>
                      <a:lnTo>
                        <a:pt x="29659" y="1473770"/>
                      </a:lnTo>
                      <a:lnTo>
                        <a:pt x="7837" y="1431588"/>
                      </a:lnTo>
                      <a:lnTo>
                        <a:pt x="0" y="1383029"/>
                      </a:lnTo>
                      <a:lnTo>
                        <a:pt x="0" y="153669"/>
                      </a:lnTo>
                      <a:close/>
                    </a:path>
                  </a:pathLst>
                </a:custGeom>
                <a:ln w="25400">
                  <a:solidFill>
                    <a:srgbClr val="00AF50"/>
                  </a:solidFill>
                </a:ln>
              </p:spPr>
              <p:txBody>
                <a:bodyPr wrap="square" lIns="0" tIns="0" rIns="0" bIns="0" rtlCol="0"/>
                <a:lstStyle/>
                <a:p>
                  <a:endParaRPr lang="en-US" noProof="0" dirty="0"/>
                </a:p>
              </p:txBody>
            </p:sp>
          </p:grpSp>
          <p:sp>
            <p:nvSpPr>
              <p:cNvPr id="7" name="TextBox 6">
                <a:extLst>
                  <a:ext uri="{FF2B5EF4-FFF2-40B4-BE49-F238E27FC236}">
                    <a16:creationId xmlns:a16="http://schemas.microsoft.com/office/drawing/2014/main" id="{D466A1EF-740C-544F-6187-7C1F2E561868}"/>
                  </a:ext>
                </a:extLst>
              </p:cNvPr>
              <p:cNvSpPr txBox="1"/>
              <p:nvPr/>
            </p:nvSpPr>
            <p:spPr>
              <a:xfrm>
                <a:off x="4896125" y="3159770"/>
                <a:ext cx="6484009" cy="2074927"/>
              </a:xfrm>
              <a:prstGeom prst="rect">
                <a:avLst/>
              </a:prstGeom>
              <a:noFill/>
            </p:spPr>
            <p:txBody>
              <a:bodyPr wrap="square" rtlCol="0">
                <a:spAutoFit/>
              </a:bodyPr>
              <a:lstStyle/>
              <a:p>
                <a:pPr marL="685800" lvl="1" indent="-228600" defTabSz="914400">
                  <a:lnSpc>
                    <a:spcPct val="90000"/>
                  </a:lnSpc>
                  <a:spcBef>
                    <a:spcPts val="500"/>
                  </a:spcBef>
                  <a:buClr>
                    <a:srgbClr val="00A261"/>
                  </a:buClr>
                  <a:buFont typeface="Arial" panose="020B0604020202020204" pitchFamily="34" charset="0"/>
                  <a:buChar char="•"/>
                </a:pPr>
                <a:r>
                  <a:rPr lang="en-US" sz="2000" noProof="0" dirty="0">
                    <a:solidFill>
                      <a:schemeClr val="dk1"/>
                    </a:solidFill>
                    <a:latin typeface="Gill Sans MT" panose="020B0502020104020203" pitchFamily="34" charset="0"/>
                  </a:rPr>
                  <a:t>eligibility</a:t>
                </a:r>
              </a:p>
              <a:p>
                <a:pPr marL="685800" lvl="1" indent="-228600" defTabSz="914400">
                  <a:lnSpc>
                    <a:spcPct val="90000"/>
                  </a:lnSpc>
                  <a:spcBef>
                    <a:spcPts val="500"/>
                  </a:spcBef>
                  <a:buClr>
                    <a:srgbClr val="00A261"/>
                  </a:buClr>
                  <a:buFont typeface="Arial" panose="020B0604020202020204" pitchFamily="34" charset="0"/>
                  <a:buChar char="•"/>
                </a:pPr>
                <a:r>
                  <a:rPr lang="en-US" sz="2000" noProof="0" dirty="0">
                    <a:solidFill>
                      <a:schemeClr val="dk1"/>
                    </a:solidFill>
                    <a:latin typeface="Gill Sans MT" panose="020B0502020104020203" pitchFamily="34" charset="0"/>
                  </a:rPr>
                  <a:t>social, cognitive, and environmental factors</a:t>
                </a:r>
              </a:p>
              <a:p>
                <a:pPr marL="685800" lvl="1" indent="-228600" defTabSz="914400">
                  <a:lnSpc>
                    <a:spcPct val="90000"/>
                  </a:lnSpc>
                  <a:spcBef>
                    <a:spcPts val="500"/>
                  </a:spcBef>
                  <a:buClr>
                    <a:srgbClr val="00A261"/>
                  </a:buClr>
                  <a:buFont typeface="Arial" panose="020B0604020202020204" pitchFamily="34" charset="0"/>
                  <a:buChar char="•"/>
                </a:pPr>
                <a:r>
                  <a:rPr lang="en-US" sz="2000" noProof="0" dirty="0">
                    <a:solidFill>
                      <a:schemeClr val="dk1"/>
                    </a:solidFill>
                    <a:latin typeface="Gill Sans MT" panose="020B0502020104020203" pitchFamily="34" charset="0"/>
                  </a:rPr>
                  <a:t>living conditions</a:t>
                </a:r>
              </a:p>
              <a:p>
                <a:pPr marL="685800" lvl="1" indent="-228600" defTabSz="914400">
                  <a:lnSpc>
                    <a:spcPct val="90000"/>
                  </a:lnSpc>
                  <a:spcBef>
                    <a:spcPts val="500"/>
                  </a:spcBef>
                  <a:buClr>
                    <a:srgbClr val="00A261"/>
                  </a:buClr>
                  <a:buFont typeface="Arial" panose="020B0604020202020204" pitchFamily="34" charset="0"/>
                  <a:buChar char="•"/>
                </a:pPr>
                <a:r>
                  <a:rPr lang="en-US" sz="2000" noProof="0" dirty="0">
                    <a:solidFill>
                      <a:schemeClr val="dk1"/>
                    </a:solidFill>
                    <a:latin typeface="Gill Sans MT" panose="020B0502020104020203" pitchFamily="34" charset="0"/>
                  </a:rPr>
                  <a:t>comorbidities</a:t>
                </a:r>
              </a:p>
              <a:p>
                <a:pPr marL="685800" lvl="1" indent="-228600" defTabSz="914400">
                  <a:lnSpc>
                    <a:spcPct val="90000"/>
                  </a:lnSpc>
                  <a:spcBef>
                    <a:spcPts val="500"/>
                  </a:spcBef>
                  <a:buClr>
                    <a:srgbClr val="00A261"/>
                  </a:buClr>
                  <a:buFont typeface="Arial" panose="020B0604020202020204" pitchFamily="34" charset="0"/>
                  <a:buChar char="•"/>
                </a:pPr>
                <a:r>
                  <a:rPr lang="en-US" sz="2000" noProof="0" dirty="0">
                    <a:solidFill>
                      <a:schemeClr val="dk1"/>
                    </a:solidFill>
                    <a:latin typeface="Gill Sans MT" panose="020B0502020104020203" pitchFamily="34" charset="0"/>
                  </a:rPr>
                  <a:t>physical and mental health conditions</a:t>
                </a:r>
              </a:p>
              <a:p>
                <a:pPr marL="685800" lvl="1" indent="-228600" defTabSz="914400">
                  <a:lnSpc>
                    <a:spcPct val="90000"/>
                  </a:lnSpc>
                  <a:spcBef>
                    <a:spcPts val="500"/>
                  </a:spcBef>
                  <a:buClr>
                    <a:srgbClr val="00A261"/>
                  </a:buClr>
                  <a:buFont typeface="Arial" panose="020B0604020202020204" pitchFamily="34" charset="0"/>
                  <a:buChar char="•"/>
                </a:pPr>
                <a:r>
                  <a:rPr lang="en-US" sz="2000" noProof="0" dirty="0">
                    <a:solidFill>
                      <a:schemeClr val="dk1"/>
                    </a:solidFill>
                    <a:latin typeface="Gill Sans MT" panose="020B0502020104020203" pitchFamily="34" charset="0"/>
                  </a:rPr>
                  <a:t>specific characteristics identified in the population</a:t>
                </a:r>
              </a:p>
            </p:txBody>
          </p:sp>
        </p:grpSp>
      </p:grpSp>
    </p:spTree>
    <p:extLst>
      <p:ext uri="{BB962C8B-B14F-4D97-AF65-F5344CB8AC3E}">
        <p14:creationId xmlns:p14="http://schemas.microsoft.com/office/powerpoint/2010/main" val="2597950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546FB-7459-C6F1-7D58-45E62F7EE264}"/>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D8227943-964F-63DE-454C-69E30862859C}"/>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noProof="0" dirty="0">
                <a:solidFill>
                  <a:srgbClr val="199C63"/>
                </a:solidFill>
                <a:latin typeface="Gill Sans MT" panose="020B0502020104020203" pitchFamily="34" charset="0"/>
              </a:rPr>
              <a:t>MOC 1: Description of SNP population</a:t>
            </a:r>
          </a:p>
        </p:txBody>
      </p:sp>
      <p:sp>
        <p:nvSpPr>
          <p:cNvPr id="10" name="Content Placeholder 2">
            <a:extLst>
              <a:ext uri="{FF2B5EF4-FFF2-40B4-BE49-F238E27FC236}">
                <a16:creationId xmlns:a16="http://schemas.microsoft.com/office/drawing/2014/main" id="{277AF2F7-149D-6D94-102D-D2260756FBD3}"/>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noProof="0" dirty="0">
                <a:solidFill>
                  <a:srgbClr val="92D050"/>
                </a:solidFill>
                <a:latin typeface="Gill Sans MT" panose="020B0502020104020203" pitchFamily="34" charset="0"/>
              </a:rPr>
              <a:t>Specialized services for D-SNP and C-SNP population</a:t>
            </a:r>
          </a:p>
        </p:txBody>
      </p:sp>
      <p:cxnSp>
        <p:nvCxnSpPr>
          <p:cNvPr id="11" name="Straight Connector 10">
            <a:extLst>
              <a:ext uri="{FF2B5EF4-FFF2-40B4-BE49-F238E27FC236}">
                <a16:creationId xmlns:a16="http://schemas.microsoft.com/office/drawing/2014/main" id="{97767252-8804-EDB1-F595-03613D546DC5}"/>
              </a:ext>
              <a:ext uri="{C183D7F6-B498-43B3-948B-1728B52AA6E4}">
                <adec:decorative xmlns:adec="http://schemas.microsoft.com/office/drawing/2017/decorative" val="1"/>
              </a:ext>
            </a:extLst>
          </p:cNvPr>
          <p:cNvCxnSpPr/>
          <p:nvPr/>
        </p:nvCxnSpPr>
        <p:spPr>
          <a:xfrm>
            <a:off x="201111" y="1093548"/>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2DA7602-33A3-984F-6A2F-8A0CF70690A8}"/>
              </a:ext>
              <a:ext uri="{C183D7F6-B498-43B3-948B-1728B52AA6E4}">
                <adec:decorative xmlns:adec="http://schemas.microsoft.com/office/drawing/2017/decorative" val="1"/>
              </a:ext>
            </a:extLst>
          </p:cNvPr>
          <p:cNvGrpSpPr/>
          <p:nvPr/>
        </p:nvGrpSpPr>
        <p:grpSpPr>
          <a:xfrm>
            <a:off x="1164597" y="1334448"/>
            <a:ext cx="10015201" cy="4193595"/>
            <a:chOff x="876973" y="1218057"/>
            <a:chExt cx="4723727" cy="2802383"/>
          </a:xfrm>
        </p:grpSpPr>
        <p:sp>
          <p:nvSpPr>
            <p:cNvPr id="5" name="object 5"/>
            <p:cNvSpPr/>
            <p:nvPr/>
          </p:nvSpPr>
          <p:spPr>
            <a:xfrm>
              <a:off x="876973" y="1218057"/>
              <a:ext cx="4432916" cy="2802383"/>
            </a:xfrm>
            <a:prstGeom prst="roundRect">
              <a:avLst>
                <a:gd name="adj" fmla="val 6673"/>
              </a:avLst>
            </a:prstGeom>
            <a:solidFill>
              <a:schemeClr val="bg1"/>
            </a:solidFill>
            <a:ln w="57150">
              <a:solidFill>
                <a:srgbClr val="00A261"/>
              </a:solid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lIns="0" tIns="0" rIns="0" bIns="0" rtlCol="0"/>
            <a:lstStyle/>
            <a:p>
              <a:endParaRPr lang="en-US" noProof="0" dirty="0">
                <a:solidFill>
                  <a:schemeClr val="tx1"/>
                </a:solidFill>
              </a:endParaRPr>
            </a:p>
          </p:txBody>
        </p:sp>
        <p:sp>
          <p:nvSpPr>
            <p:cNvPr id="8" name="object 8"/>
            <p:cNvSpPr/>
            <p:nvPr/>
          </p:nvSpPr>
          <p:spPr>
            <a:xfrm>
              <a:off x="5161636" y="1218057"/>
              <a:ext cx="439064" cy="2802383"/>
            </a:xfrm>
            <a:custGeom>
              <a:avLst/>
              <a:gdLst/>
              <a:ahLst/>
              <a:cxnLst/>
              <a:rect l="l" t="t" r="r" b="b"/>
              <a:pathLst>
                <a:path w="839470" h="2366645">
                  <a:moveTo>
                    <a:pt x="579501" y="0"/>
                  </a:moveTo>
                  <a:lnTo>
                    <a:pt x="0" y="0"/>
                  </a:lnTo>
                  <a:lnTo>
                    <a:pt x="0" y="2366517"/>
                  </a:lnTo>
                  <a:lnTo>
                    <a:pt x="579501" y="2366517"/>
                  </a:lnTo>
                  <a:lnTo>
                    <a:pt x="626208" y="2362331"/>
                  </a:lnTo>
                  <a:lnTo>
                    <a:pt x="670169" y="2350262"/>
                  </a:lnTo>
                  <a:lnTo>
                    <a:pt x="710649" y="2331042"/>
                  </a:lnTo>
                  <a:lnTo>
                    <a:pt x="746915" y="2305407"/>
                  </a:lnTo>
                  <a:lnTo>
                    <a:pt x="778232" y="2274090"/>
                  </a:lnTo>
                  <a:lnTo>
                    <a:pt x="803867" y="2237824"/>
                  </a:lnTo>
                  <a:lnTo>
                    <a:pt x="823087" y="2197344"/>
                  </a:lnTo>
                  <a:lnTo>
                    <a:pt x="835156" y="2153383"/>
                  </a:lnTo>
                  <a:lnTo>
                    <a:pt x="839342" y="2106676"/>
                  </a:lnTo>
                  <a:lnTo>
                    <a:pt x="839342" y="259841"/>
                  </a:lnTo>
                  <a:lnTo>
                    <a:pt x="835156" y="213134"/>
                  </a:lnTo>
                  <a:lnTo>
                    <a:pt x="823087" y="169173"/>
                  </a:lnTo>
                  <a:lnTo>
                    <a:pt x="803867" y="128693"/>
                  </a:lnTo>
                  <a:lnTo>
                    <a:pt x="778232" y="92427"/>
                  </a:lnTo>
                  <a:lnTo>
                    <a:pt x="746915" y="61110"/>
                  </a:lnTo>
                  <a:lnTo>
                    <a:pt x="710649" y="35475"/>
                  </a:lnTo>
                  <a:lnTo>
                    <a:pt x="670169" y="16255"/>
                  </a:lnTo>
                  <a:lnTo>
                    <a:pt x="626208" y="4186"/>
                  </a:lnTo>
                  <a:lnTo>
                    <a:pt x="579501" y="0"/>
                  </a:lnTo>
                  <a:close/>
                </a:path>
              </a:pathLst>
            </a:custGeom>
            <a:solidFill>
              <a:srgbClr val="96C93D"/>
            </a:solidFill>
            <a:ln w="57150">
              <a:solidFill>
                <a:srgbClr val="96C93D"/>
              </a:solid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lIns="0" tIns="0" rIns="0" bIns="0" rtlCol="0"/>
            <a:lstStyle/>
            <a:p>
              <a:endParaRPr lang="en-US" noProof="0" dirty="0"/>
            </a:p>
          </p:txBody>
        </p:sp>
      </p:grpSp>
      <p:sp>
        <p:nvSpPr>
          <p:cNvPr id="2" name="Title 1">
            <a:extLst>
              <a:ext uri="{FF2B5EF4-FFF2-40B4-BE49-F238E27FC236}">
                <a16:creationId xmlns:a16="http://schemas.microsoft.com/office/drawing/2014/main" id="{8D80DAB8-AACF-FE01-E7DD-F74E056A42A1}"/>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b="1" dirty="0">
                <a:solidFill>
                  <a:srgbClr val="199C63"/>
                </a:solidFill>
                <a:latin typeface="Gill Sans MT" panose="020B0502020104020203" pitchFamily="34" charset="0"/>
              </a:rPr>
              <a:t>MOC 1: Description of SNP population</a:t>
            </a:r>
            <a:br>
              <a:rPr lang="en-US" b="1" dirty="0">
                <a:solidFill>
                  <a:srgbClr val="199C63"/>
                </a:solidFill>
                <a:latin typeface="Gill Sans MT" panose="020B0502020104020203" pitchFamily="34" charset="0"/>
              </a:rPr>
            </a:br>
            <a:r>
              <a:rPr lang="en-US" b="1" dirty="0">
                <a:solidFill>
                  <a:srgbClr val="199C63"/>
                </a:solidFill>
                <a:latin typeface="Gill Sans MT" panose="020B0502020104020203" pitchFamily="34" charset="0"/>
              </a:rPr>
              <a:t>(cont.)</a:t>
            </a:r>
            <a:endParaRPr lang="en-US" dirty="0"/>
          </a:p>
        </p:txBody>
      </p:sp>
      <p:sp>
        <p:nvSpPr>
          <p:cNvPr id="3" name="TextBox 2">
            <a:extLst>
              <a:ext uri="{FF2B5EF4-FFF2-40B4-BE49-F238E27FC236}">
                <a16:creationId xmlns:a16="http://schemas.microsoft.com/office/drawing/2014/main" id="{B98D2EF5-BA87-E15A-3D4A-4D5EAE5DE64D}"/>
              </a:ext>
            </a:extLst>
          </p:cNvPr>
          <p:cNvSpPr txBox="1"/>
          <p:nvPr/>
        </p:nvSpPr>
        <p:spPr>
          <a:xfrm>
            <a:off x="1012202" y="1514630"/>
            <a:ext cx="8865226" cy="3828740"/>
          </a:xfrm>
          <a:prstGeom prst="rect">
            <a:avLst/>
          </a:prstGeom>
          <a:noFill/>
          <a:ln>
            <a:no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rtlCol="0">
            <a:spAutoFit/>
          </a:bodyPr>
          <a:lstStyle/>
          <a:p>
            <a:pPr marL="685800" lvl="1" indent="-228600" defTabSz="914400">
              <a:lnSpc>
                <a:spcPct val="90000"/>
              </a:lnSpc>
              <a:spcBef>
                <a:spcPts val="500"/>
              </a:spcBef>
              <a:buClr>
                <a:srgbClr val="00A261"/>
              </a:buClr>
              <a:buFont typeface="Arial" panose="020B0604020202020204" pitchFamily="34" charset="0"/>
              <a:buChar char="•"/>
            </a:pPr>
            <a:r>
              <a:rPr lang="en-US" sz="2200" noProof="0" dirty="0">
                <a:solidFill>
                  <a:schemeClr val="tx1"/>
                </a:solidFill>
                <a:latin typeface="Gill Sans MT" panose="020B0502020104020203" pitchFamily="34" charset="0"/>
              </a:rPr>
              <a:t>Transportation services for medical appointments.</a:t>
            </a:r>
          </a:p>
          <a:p>
            <a:pPr marL="685800" lvl="1" indent="-228600" defTabSz="914400">
              <a:lnSpc>
                <a:spcPct val="90000"/>
              </a:lnSpc>
              <a:spcBef>
                <a:spcPts val="500"/>
              </a:spcBef>
              <a:buClr>
                <a:srgbClr val="00A261"/>
              </a:buClr>
              <a:buFont typeface="Arial" panose="020B0604020202020204" pitchFamily="34" charset="0"/>
              <a:buChar char="•"/>
            </a:pPr>
            <a:r>
              <a:rPr lang="en-US" sz="2200" noProof="0" dirty="0">
                <a:solidFill>
                  <a:schemeClr val="tx1"/>
                </a:solidFill>
                <a:latin typeface="Gill Sans MT" panose="020B0502020104020203" pitchFamily="34" charset="0"/>
              </a:rPr>
              <a:t>Health education for members with chronic conditions.</a:t>
            </a:r>
          </a:p>
          <a:p>
            <a:pPr marL="685800" lvl="1" indent="-228600" defTabSz="914400">
              <a:lnSpc>
                <a:spcPct val="90000"/>
              </a:lnSpc>
              <a:spcBef>
                <a:spcPts val="500"/>
              </a:spcBef>
              <a:buClr>
                <a:srgbClr val="00A261"/>
              </a:buClr>
              <a:buFont typeface="Arial" panose="020B0604020202020204" pitchFamily="34" charset="0"/>
              <a:buChar char="•"/>
            </a:pPr>
            <a:r>
              <a:rPr lang="en-US" sz="2200" noProof="0" dirty="0">
                <a:solidFill>
                  <a:schemeClr val="tx1"/>
                </a:solidFill>
                <a:latin typeface="Gill Sans MT" panose="020B0502020104020203" pitchFamily="34" charset="0"/>
              </a:rPr>
              <a:t>Special supplemental services:</a:t>
            </a:r>
          </a:p>
          <a:p>
            <a:pPr marL="1257300" lvl="2" indent="-342900">
              <a:lnSpc>
                <a:spcPct val="90000"/>
              </a:lnSpc>
              <a:spcBef>
                <a:spcPts val="500"/>
              </a:spcBef>
              <a:buClr>
                <a:srgbClr val="00A261"/>
              </a:buClr>
              <a:buFont typeface="Wingdings" panose="05000000000000000000" pitchFamily="2" charset="2"/>
              <a:buChar char="ü"/>
            </a:pPr>
            <a:r>
              <a:rPr lang="en-US" sz="2200" noProof="0" dirty="0">
                <a:solidFill>
                  <a:schemeClr val="tx1"/>
                </a:solidFill>
                <a:latin typeface="Gill Sans MT" panose="020B0502020104020203" pitchFamily="34" charset="0"/>
              </a:rPr>
              <a:t>Transportation to non-health related locations (in-network).</a:t>
            </a:r>
          </a:p>
          <a:p>
            <a:pPr marL="1257300" lvl="2" indent="-342900">
              <a:lnSpc>
                <a:spcPct val="90000"/>
              </a:lnSpc>
              <a:spcBef>
                <a:spcPts val="500"/>
              </a:spcBef>
              <a:buClr>
                <a:srgbClr val="00A261"/>
              </a:buClr>
              <a:buFont typeface="Wingdings" panose="05000000000000000000" pitchFamily="2" charset="2"/>
              <a:buChar char="ü"/>
            </a:pPr>
            <a:r>
              <a:rPr lang="en-US" sz="2200" noProof="0" dirty="0">
                <a:solidFill>
                  <a:schemeClr val="tx1"/>
                </a:solidFill>
                <a:latin typeface="Gill Sans MT" panose="020B0502020104020203" pitchFamily="34" charset="0"/>
              </a:rPr>
              <a:t>Allowance to purchase healthy food, and to pay for electricity, water, telephone, internet bills, among other services.</a:t>
            </a:r>
          </a:p>
          <a:p>
            <a:pPr marL="1257300" lvl="2" indent="-342900">
              <a:lnSpc>
                <a:spcPct val="90000"/>
              </a:lnSpc>
              <a:spcBef>
                <a:spcPts val="500"/>
              </a:spcBef>
              <a:buClr>
                <a:srgbClr val="00A261"/>
              </a:buClr>
              <a:buFont typeface="Wingdings" panose="05000000000000000000" pitchFamily="2" charset="2"/>
              <a:buChar char="ü"/>
            </a:pPr>
            <a:r>
              <a:rPr lang="en-US" sz="2200" u="sng" noProof="0" dirty="0">
                <a:solidFill>
                  <a:schemeClr val="tx1"/>
                </a:solidFill>
                <a:latin typeface="Gill Sans MT" panose="020B0502020104020203" pitchFamily="34" charset="0"/>
              </a:rPr>
              <a:t>Home assistance</a:t>
            </a:r>
            <a:r>
              <a:rPr lang="en-US" sz="2200" noProof="0" dirty="0">
                <a:solidFill>
                  <a:schemeClr val="tx1"/>
                </a:solidFill>
                <a:latin typeface="Gill Sans MT" panose="020B0502020104020203" pitchFamily="34" charset="0"/>
              </a:rPr>
              <a:t>:</a:t>
            </a:r>
          </a:p>
          <a:p>
            <a:pPr marL="1714500" lvl="3" indent="-342900">
              <a:lnSpc>
                <a:spcPct val="90000"/>
              </a:lnSpc>
              <a:spcBef>
                <a:spcPts val="500"/>
              </a:spcBef>
              <a:buClr>
                <a:srgbClr val="00A261"/>
              </a:buClr>
              <a:buFont typeface="Wingdings" panose="05000000000000000000" pitchFamily="2" charset="2"/>
              <a:buChar char="§"/>
            </a:pPr>
            <a:r>
              <a:rPr lang="en-US" sz="2200" noProof="0" dirty="0">
                <a:solidFill>
                  <a:schemeClr val="tx1"/>
                </a:solidFill>
                <a:latin typeface="Gill Sans MT" panose="020B0502020104020203" pitchFamily="34" charset="0"/>
              </a:rPr>
              <a:t>Simple repairs and services: simple yard clean-up, hairstyling (barber/salon services for wash, cut, and dry), plumbing, electrical repairs, locksmith services, preventive home cleaning/disinfection, pest control, and technology assistance.</a:t>
            </a:r>
          </a:p>
        </p:txBody>
      </p:sp>
    </p:spTree>
    <p:extLst>
      <p:ext uri="{BB962C8B-B14F-4D97-AF65-F5344CB8AC3E}">
        <p14:creationId xmlns:p14="http://schemas.microsoft.com/office/powerpoint/2010/main" val="22976603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CC032F8-C3F1-DF56-C317-CFFAB5ADFACA}"/>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noProof="0" dirty="0">
                <a:solidFill>
                  <a:srgbClr val="199C63"/>
                </a:solidFill>
                <a:latin typeface="Gill Sans MT" panose="020B0502020104020203" pitchFamily="34" charset="0"/>
              </a:rPr>
              <a:t>MOC 1: Description of SNP population</a:t>
            </a:r>
          </a:p>
        </p:txBody>
      </p:sp>
      <p:sp>
        <p:nvSpPr>
          <p:cNvPr id="6" name="Content Placeholder 2">
            <a:extLst>
              <a:ext uri="{FF2B5EF4-FFF2-40B4-BE49-F238E27FC236}">
                <a16:creationId xmlns:a16="http://schemas.microsoft.com/office/drawing/2014/main" id="{B6FCEA85-9CFF-8456-DF6E-3D04C9FB399D}"/>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noProof="0" dirty="0">
                <a:solidFill>
                  <a:srgbClr val="92D050"/>
                </a:solidFill>
                <a:latin typeface="Gill Sans MT" panose="020B0502020104020203" pitchFamily="34" charset="0"/>
              </a:rPr>
              <a:t>Specialized services for D-SNP and C-SNP population</a:t>
            </a:r>
          </a:p>
        </p:txBody>
      </p:sp>
      <p:cxnSp>
        <p:nvCxnSpPr>
          <p:cNvPr id="10" name="Straight Connector 9">
            <a:extLst>
              <a:ext uri="{FF2B5EF4-FFF2-40B4-BE49-F238E27FC236}">
                <a16:creationId xmlns:a16="http://schemas.microsoft.com/office/drawing/2014/main" id="{ADBEE48F-25D2-6DF4-6857-A11EF33EE8E5}"/>
              </a:ext>
              <a:ext uri="{C183D7F6-B498-43B3-948B-1728B52AA6E4}">
                <adec:decorative xmlns:adec="http://schemas.microsoft.com/office/drawing/2017/decorative" val="1"/>
              </a:ext>
            </a:extLst>
          </p:cNvPr>
          <p:cNvCxnSpPr/>
          <p:nvPr/>
        </p:nvCxnSpPr>
        <p:spPr>
          <a:xfrm>
            <a:off x="201112" y="107460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1B7B9641-4C6B-6D40-5504-33E40ECA3E1D}"/>
              </a:ext>
              <a:ext uri="{C183D7F6-B498-43B3-948B-1728B52AA6E4}">
                <adec:decorative xmlns:adec="http://schemas.microsoft.com/office/drawing/2017/decorative" val="1"/>
              </a:ext>
            </a:extLst>
          </p:cNvPr>
          <p:cNvGrpSpPr/>
          <p:nvPr/>
        </p:nvGrpSpPr>
        <p:grpSpPr>
          <a:xfrm>
            <a:off x="815656" y="1315423"/>
            <a:ext cx="10713078" cy="4532952"/>
            <a:chOff x="876973" y="1218057"/>
            <a:chExt cx="4723727" cy="2802383"/>
          </a:xfrm>
        </p:grpSpPr>
        <p:sp>
          <p:nvSpPr>
            <p:cNvPr id="22" name="object 5">
              <a:extLst>
                <a:ext uri="{FF2B5EF4-FFF2-40B4-BE49-F238E27FC236}">
                  <a16:creationId xmlns:a16="http://schemas.microsoft.com/office/drawing/2014/main" id="{98C6D4C8-E29C-A2F1-E952-9B3BCA5F6811}"/>
                </a:ext>
              </a:extLst>
            </p:cNvPr>
            <p:cNvSpPr/>
            <p:nvPr/>
          </p:nvSpPr>
          <p:spPr>
            <a:xfrm>
              <a:off x="876973" y="1218057"/>
              <a:ext cx="4688592" cy="2802383"/>
            </a:xfrm>
            <a:prstGeom prst="roundRect">
              <a:avLst>
                <a:gd name="adj" fmla="val 6673"/>
              </a:avLst>
            </a:prstGeom>
            <a:solidFill>
              <a:schemeClr val="bg1"/>
            </a:solidFill>
            <a:ln w="57150">
              <a:solidFill>
                <a:srgbClr val="96C93D"/>
              </a:solid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lIns="0" tIns="0" rIns="0" bIns="0" rtlCol="0"/>
            <a:lstStyle/>
            <a:p>
              <a:endParaRPr lang="en-US" noProof="0" dirty="0">
                <a:solidFill>
                  <a:schemeClr val="tx1"/>
                </a:solidFill>
              </a:endParaRPr>
            </a:p>
          </p:txBody>
        </p:sp>
        <p:sp>
          <p:nvSpPr>
            <p:cNvPr id="23" name="object 8">
              <a:extLst>
                <a:ext uri="{FF2B5EF4-FFF2-40B4-BE49-F238E27FC236}">
                  <a16:creationId xmlns:a16="http://schemas.microsoft.com/office/drawing/2014/main" id="{3F122963-D5F8-5D13-A802-016C79AFD881}"/>
                </a:ext>
              </a:extLst>
            </p:cNvPr>
            <p:cNvSpPr/>
            <p:nvPr/>
          </p:nvSpPr>
          <p:spPr>
            <a:xfrm>
              <a:off x="5161636" y="1218057"/>
              <a:ext cx="439064" cy="2802383"/>
            </a:xfrm>
            <a:custGeom>
              <a:avLst/>
              <a:gdLst/>
              <a:ahLst/>
              <a:cxnLst/>
              <a:rect l="l" t="t" r="r" b="b"/>
              <a:pathLst>
                <a:path w="839470" h="2366645">
                  <a:moveTo>
                    <a:pt x="579501" y="0"/>
                  </a:moveTo>
                  <a:lnTo>
                    <a:pt x="0" y="0"/>
                  </a:lnTo>
                  <a:lnTo>
                    <a:pt x="0" y="2366517"/>
                  </a:lnTo>
                  <a:lnTo>
                    <a:pt x="579501" y="2366517"/>
                  </a:lnTo>
                  <a:lnTo>
                    <a:pt x="626208" y="2362331"/>
                  </a:lnTo>
                  <a:lnTo>
                    <a:pt x="670169" y="2350262"/>
                  </a:lnTo>
                  <a:lnTo>
                    <a:pt x="710649" y="2331042"/>
                  </a:lnTo>
                  <a:lnTo>
                    <a:pt x="746915" y="2305407"/>
                  </a:lnTo>
                  <a:lnTo>
                    <a:pt x="778232" y="2274090"/>
                  </a:lnTo>
                  <a:lnTo>
                    <a:pt x="803867" y="2237824"/>
                  </a:lnTo>
                  <a:lnTo>
                    <a:pt x="823087" y="2197344"/>
                  </a:lnTo>
                  <a:lnTo>
                    <a:pt x="835156" y="2153383"/>
                  </a:lnTo>
                  <a:lnTo>
                    <a:pt x="839342" y="2106676"/>
                  </a:lnTo>
                  <a:lnTo>
                    <a:pt x="839342" y="259841"/>
                  </a:lnTo>
                  <a:lnTo>
                    <a:pt x="835156" y="213134"/>
                  </a:lnTo>
                  <a:lnTo>
                    <a:pt x="823087" y="169173"/>
                  </a:lnTo>
                  <a:lnTo>
                    <a:pt x="803867" y="128693"/>
                  </a:lnTo>
                  <a:lnTo>
                    <a:pt x="778232" y="92427"/>
                  </a:lnTo>
                  <a:lnTo>
                    <a:pt x="746915" y="61110"/>
                  </a:lnTo>
                  <a:lnTo>
                    <a:pt x="710649" y="35475"/>
                  </a:lnTo>
                  <a:lnTo>
                    <a:pt x="670169" y="16255"/>
                  </a:lnTo>
                  <a:lnTo>
                    <a:pt x="626208" y="4186"/>
                  </a:lnTo>
                  <a:lnTo>
                    <a:pt x="579501" y="0"/>
                  </a:lnTo>
                  <a:close/>
                </a:path>
              </a:pathLst>
            </a:custGeom>
            <a:solidFill>
              <a:srgbClr val="00A261"/>
            </a:solidFill>
            <a:ln w="57150">
              <a:solidFill>
                <a:srgbClr val="00A261"/>
              </a:solid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lIns="0" tIns="0" rIns="0" bIns="0" rtlCol="0"/>
            <a:lstStyle/>
            <a:p>
              <a:endParaRPr lang="en-US" noProof="0" dirty="0"/>
            </a:p>
          </p:txBody>
        </p:sp>
      </p:grpSp>
      <p:sp>
        <p:nvSpPr>
          <p:cNvPr id="2" name="Title 1">
            <a:extLst>
              <a:ext uri="{FF2B5EF4-FFF2-40B4-BE49-F238E27FC236}">
                <a16:creationId xmlns:a16="http://schemas.microsoft.com/office/drawing/2014/main" id="{C9570531-5961-0A57-E137-C6E628A50954}"/>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b="1" dirty="0">
                <a:solidFill>
                  <a:srgbClr val="199C63"/>
                </a:solidFill>
                <a:latin typeface="Gill Sans MT" panose="020B0502020104020203" pitchFamily="34" charset="0"/>
              </a:rPr>
              <a:t>MOC 1: Description of SNP population</a:t>
            </a:r>
            <a:br>
              <a:rPr lang="en-US" b="1" dirty="0">
                <a:solidFill>
                  <a:srgbClr val="199C63"/>
                </a:solidFill>
                <a:latin typeface="Gill Sans MT" panose="020B0502020104020203" pitchFamily="34" charset="0"/>
              </a:rPr>
            </a:br>
            <a:r>
              <a:rPr lang="en-US" b="1" dirty="0">
                <a:solidFill>
                  <a:srgbClr val="199C63"/>
                </a:solidFill>
                <a:latin typeface="Gill Sans MT" panose="020B0502020104020203" pitchFamily="34" charset="0"/>
              </a:rPr>
              <a:t>(cont. 2)</a:t>
            </a:r>
            <a:endParaRPr lang="en-US" dirty="0"/>
          </a:p>
        </p:txBody>
      </p:sp>
      <p:sp>
        <p:nvSpPr>
          <p:cNvPr id="3" name="TextBox 2">
            <a:extLst>
              <a:ext uri="{FF2B5EF4-FFF2-40B4-BE49-F238E27FC236}">
                <a16:creationId xmlns:a16="http://schemas.microsoft.com/office/drawing/2014/main" id="{F6D44D31-BCA4-C6CE-66B8-B3497680C9F5}"/>
              </a:ext>
            </a:extLst>
          </p:cNvPr>
          <p:cNvSpPr txBox="1"/>
          <p:nvPr/>
        </p:nvSpPr>
        <p:spPr>
          <a:xfrm>
            <a:off x="663261" y="1495604"/>
            <a:ext cx="9465298" cy="4197559"/>
          </a:xfrm>
          <a:prstGeom prst="rect">
            <a:avLst/>
          </a:prstGeom>
          <a:noFill/>
          <a:ln>
            <a:no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rtlCol="0">
            <a:spAutoFit/>
          </a:bodyPr>
          <a:lstStyle/>
          <a:p>
            <a:pPr marL="685800" lvl="1" indent="-228600" defTabSz="914400">
              <a:lnSpc>
                <a:spcPct val="90000"/>
              </a:lnSpc>
              <a:spcBef>
                <a:spcPts val="500"/>
              </a:spcBef>
              <a:buClr>
                <a:srgbClr val="00A261"/>
              </a:buClr>
              <a:buFont typeface="Arial" panose="020B0604020202020204" pitchFamily="34" charset="0"/>
              <a:buChar char="•"/>
            </a:pPr>
            <a:r>
              <a:rPr lang="en-US" sz="2200" noProof="0" dirty="0">
                <a:solidFill>
                  <a:schemeClr val="tx1"/>
                </a:solidFill>
                <a:latin typeface="Gill Sans MT" panose="020B0502020104020203" pitchFamily="34" charset="0"/>
              </a:rPr>
              <a:t>Zero cost-sharing for dental services covered, recognizing the link between dental health and management of chronic conditions.</a:t>
            </a:r>
          </a:p>
          <a:p>
            <a:pPr marL="685800" lvl="1" indent="-228600" defTabSz="914400">
              <a:lnSpc>
                <a:spcPct val="90000"/>
              </a:lnSpc>
              <a:spcBef>
                <a:spcPts val="500"/>
              </a:spcBef>
              <a:buClr>
                <a:srgbClr val="00A261"/>
              </a:buClr>
              <a:buFont typeface="Arial" panose="020B0604020202020204" pitchFamily="34" charset="0"/>
              <a:buChar char="•"/>
            </a:pPr>
            <a:r>
              <a:rPr lang="en-US" sz="2200" noProof="0" dirty="0">
                <a:solidFill>
                  <a:schemeClr val="tx1"/>
                </a:solidFill>
                <a:latin typeface="Gill Sans MT" panose="020B0502020104020203" pitchFamily="34" charset="0"/>
              </a:rPr>
              <a:t>Some coverages include the in-home foot care benefit, which includes nail trimming and filing, foot cleaning, callus exfoliation, among other services.</a:t>
            </a:r>
          </a:p>
          <a:p>
            <a:pPr marL="685800" lvl="1" indent="-228600" defTabSz="914400">
              <a:lnSpc>
                <a:spcPct val="90000"/>
              </a:lnSpc>
              <a:spcBef>
                <a:spcPts val="500"/>
              </a:spcBef>
              <a:buClr>
                <a:srgbClr val="00A261"/>
              </a:buClr>
              <a:buFont typeface="Arial" panose="020B0604020202020204" pitchFamily="34" charset="0"/>
              <a:buChar char="•"/>
            </a:pPr>
            <a:r>
              <a:rPr lang="en-US" sz="2200" noProof="0" dirty="0">
                <a:solidFill>
                  <a:schemeClr val="tx1"/>
                </a:solidFill>
                <a:latin typeface="Gill Sans MT" panose="020B0502020104020203" pitchFamily="34" charset="0"/>
              </a:rPr>
              <a:t>Some products, also include a healthy food box, quarterly through contracted suppliers. </a:t>
            </a:r>
          </a:p>
          <a:p>
            <a:pPr marL="685800" lvl="1" indent="-228600" defTabSz="914400">
              <a:lnSpc>
                <a:spcPct val="90000"/>
              </a:lnSpc>
              <a:spcBef>
                <a:spcPts val="500"/>
              </a:spcBef>
              <a:buClr>
                <a:srgbClr val="00A261"/>
              </a:buClr>
              <a:buFont typeface="Arial" panose="020B0604020202020204" pitchFamily="34" charset="0"/>
              <a:buChar char="•"/>
            </a:pPr>
            <a:r>
              <a:rPr lang="en-US" sz="2200" noProof="0" dirty="0">
                <a:solidFill>
                  <a:schemeClr val="tx1"/>
                </a:solidFill>
                <a:latin typeface="Gill Sans MT" panose="020B0502020104020203" pitchFamily="34" charset="0"/>
              </a:rPr>
              <a:t>Comprehensive Health Risk Assessment (CHRA), which includes: </a:t>
            </a:r>
          </a:p>
          <a:p>
            <a:pPr marL="1257300" lvl="2" indent="-342900">
              <a:lnSpc>
                <a:spcPct val="90000"/>
              </a:lnSpc>
              <a:spcBef>
                <a:spcPts val="500"/>
              </a:spcBef>
              <a:buClr>
                <a:srgbClr val="00A261"/>
              </a:buClr>
              <a:buFont typeface="Wingdings" panose="05000000000000000000" pitchFamily="2" charset="2"/>
              <a:buChar char="ü"/>
            </a:pPr>
            <a:r>
              <a:rPr lang="en-US" sz="2200" noProof="0" dirty="0">
                <a:solidFill>
                  <a:schemeClr val="tx1"/>
                </a:solidFill>
                <a:latin typeface="Gill Sans MT" panose="020B0502020104020203" pitchFamily="34" charset="0"/>
              </a:rPr>
              <a:t>Skin integrity assessment</a:t>
            </a:r>
          </a:p>
          <a:p>
            <a:pPr marL="1257300" lvl="2" indent="-342900">
              <a:lnSpc>
                <a:spcPct val="90000"/>
              </a:lnSpc>
              <a:spcBef>
                <a:spcPts val="500"/>
              </a:spcBef>
              <a:buClr>
                <a:srgbClr val="00A261"/>
              </a:buClr>
              <a:buFont typeface="Wingdings" panose="05000000000000000000" pitchFamily="2" charset="2"/>
              <a:buChar char="ü"/>
            </a:pPr>
            <a:r>
              <a:rPr lang="en-US" sz="2200" noProof="0" dirty="0">
                <a:solidFill>
                  <a:schemeClr val="tx1"/>
                </a:solidFill>
                <a:latin typeface="Gill Sans MT" panose="020B0502020104020203" pitchFamily="34" charset="0"/>
              </a:rPr>
              <a:t>Assessment of Social Determinants of Health (</a:t>
            </a:r>
            <a:r>
              <a:rPr lang="en-US" sz="2200" noProof="0" dirty="0" err="1">
                <a:solidFill>
                  <a:schemeClr val="tx1"/>
                </a:solidFill>
                <a:latin typeface="Gill Sans MT" panose="020B0502020104020203" pitchFamily="34" charset="0"/>
              </a:rPr>
              <a:t>SDoH</a:t>
            </a:r>
            <a:r>
              <a:rPr lang="en-US" sz="2200" noProof="0" dirty="0">
                <a:solidFill>
                  <a:schemeClr val="tx1"/>
                </a:solidFill>
                <a:latin typeface="Gill Sans MT" panose="020B0502020104020203" pitchFamily="34" charset="0"/>
              </a:rPr>
              <a:t>) and the need for community services and/or non-clinical services.</a:t>
            </a:r>
          </a:p>
          <a:p>
            <a:pPr marL="1257300" lvl="2" indent="-342900">
              <a:lnSpc>
                <a:spcPct val="90000"/>
              </a:lnSpc>
              <a:spcBef>
                <a:spcPts val="500"/>
              </a:spcBef>
              <a:buClr>
                <a:srgbClr val="00A261"/>
              </a:buClr>
              <a:buFont typeface="Wingdings" panose="05000000000000000000" pitchFamily="2" charset="2"/>
              <a:buChar char="ü"/>
            </a:pPr>
            <a:r>
              <a:rPr lang="en-US" sz="2200" noProof="0" dirty="0">
                <a:solidFill>
                  <a:schemeClr val="tx1"/>
                </a:solidFill>
                <a:latin typeface="Gill Sans MT" panose="020B0502020104020203" pitchFamily="34" charset="0"/>
              </a:rPr>
              <a:t>Assessment of knowledge of their health conditions</a:t>
            </a:r>
          </a:p>
          <a:p>
            <a:pPr marL="1257300" lvl="2" indent="-342900">
              <a:lnSpc>
                <a:spcPct val="90000"/>
              </a:lnSpc>
              <a:spcBef>
                <a:spcPts val="500"/>
              </a:spcBef>
              <a:buClr>
                <a:srgbClr val="00A261"/>
              </a:buClr>
              <a:buFont typeface="Wingdings" panose="05000000000000000000" pitchFamily="2" charset="2"/>
              <a:buChar char="ü"/>
            </a:pPr>
            <a:r>
              <a:rPr lang="en-US" sz="2200" noProof="0" dirty="0">
                <a:solidFill>
                  <a:schemeClr val="tx1"/>
                </a:solidFill>
                <a:latin typeface="Gill Sans MT" panose="020B0502020104020203" pitchFamily="34" charset="0"/>
              </a:rPr>
              <a:t>Medication review</a:t>
            </a:r>
          </a:p>
        </p:txBody>
      </p:sp>
    </p:spTree>
    <p:extLst>
      <p:ext uri="{BB962C8B-B14F-4D97-AF65-F5344CB8AC3E}">
        <p14:creationId xmlns:p14="http://schemas.microsoft.com/office/powerpoint/2010/main" val="2222730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1DC64399-9E65-206D-7976-9242840B112B}"/>
              </a:ext>
              <a:ext uri="{C183D7F6-B498-43B3-948B-1728B52AA6E4}">
                <adec:decorative xmlns:adec="http://schemas.microsoft.com/office/drawing/2017/decorative" val="1"/>
              </a:ext>
            </a:extLst>
          </p:cNvPr>
          <p:cNvGrpSpPr/>
          <p:nvPr/>
        </p:nvGrpSpPr>
        <p:grpSpPr>
          <a:xfrm>
            <a:off x="3164174" y="2362200"/>
            <a:ext cx="6995825" cy="1066800"/>
            <a:chOff x="1832550" y="2238375"/>
            <a:chExt cx="6995825" cy="1066800"/>
          </a:xfrm>
        </p:grpSpPr>
        <p:sp>
          <p:nvSpPr>
            <p:cNvPr id="20" name="TextBox 19">
              <a:extLst>
                <a:ext uri="{FF2B5EF4-FFF2-40B4-BE49-F238E27FC236}">
                  <a16:creationId xmlns:a16="http://schemas.microsoft.com/office/drawing/2014/main" id="{6C069AEA-38EB-B894-93F0-D4F37F03AE00}"/>
                </a:ext>
              </a:extLst>
            </p:cNvPr>
            <p:cNvSpPr txBox="1"/>
            <p:nvPr/>
          </p:nvSpPr>
          <p:spPr>
            <a:xfrm>
              <a:off x="3052546" y="2370975"/>
              <a:ext cx="5775829" cy="752388"/>
            </a:xfrm>
            <a:prstGeom prst="rect">
              <a:avLst/>
            </a:prstGeom>
            <a:noFill/>
          </p:spPr>
          <p:txBody>
            <a:bodyPr wrap="square" rtlCol="0" anchor="ctr">
              <a:noAutofit/>
            </a:bodyPr>
            <a:lstStyle/>
            <a:p>
              <a:r>
                <a:rPr lang="en-US" sz="4600" b="1" noProof="0" dirty="0">
                  <a:latin typeface="Gill Sans MT" panose="020B0502020104020203" pitchFamily="34" charset="0"/>
                </a:rPr>
                <a:t>Care coordination</a:t>
              </a:r>
            </a:p>
          </p:txBody>
        </p:sp>
        <p:grpSp>
          <p:nvGrpSpPr>
            <p:cNvPr id="25" name="Group 24">
              <a:extLst>
                <a:ext uri="{FF2B5EF4-FFF2-40B4-BE49-F238E27FC236}">
                  <a16:creationId xmlns:a16="http://schemas.microsoft.com/office/drawing/2014/main" id="{94FCA2BE-024E-3B1C-DE53-A1667F56417F}"/>
                </a:ext>
              </a:extLst>
            </p:cNvPr>
            <p:cNvGrpSpPr/>
            <p:nvPr/>
          </p:nvGrpSpPr>
          <p:grpSpPr>
            <a:xfrm>
              <a:off x="1832550" y="2238375"/>
              <a:ext cx="1066800" cy="1066800"/>
              <a:chOff x="9726611" y="2667000"/>
              <a:chExt cx="1066800" cy="1066800"/>
            </a:xfrm>
            <a:solidFill>
              <a:srgbClr val="F2F2F2"/>
            </a:solidFill>
            <a:effectLst>
              <a:outerShdw blurRad="50800" dist="38100" dir="2700000" algn="tl" rotWithShape="0">
                <a:prstClr val="black">
                  <a:alpha val="40000"/>
                </a:prstClr>
              </a:outerShdw>
            </a:effectLst>
          </p:grpSpPr>
          <p:sp>
            <p:nvSpPr>
              <p:cNvPr id="26" name="Oval 25">
                <a:extLst>
                  <a:ext uri="{FF2B5EF4-FFF2-40B4-BE49-F238E27FC236}">
                    <a16:creationId xmlns:a16="http://schemas.microsoft.com/office/drawing/2014/main" id="{A29D6F44-9C58-327C-F859-0283641C99A3}"/>
                  </a:ext>
                </a:extLst>
              </p:cNvPr>
              <p:cNvSpPr/>
              <p:nvPr/>
            </p:nvSpPr>
            <p:spPr>
              <a:xfrm>
                <a:off x="9726611" y="2667000"/>
                <a:ext cx="1066800" cy="1066800"/>
              </a:xfrm>
              <a:prstGeom prst="ellipse">
                <a:avLst/>
              </a:prstGeom>
              <a:ln w="28575">
                <a:solidFill>
                  <a:srgbClr val="96C93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noProof="0" dirty="0"/>
              </a:p>
            </p:txBody>
          </p:sp>
          <p:sp>
            <p:nvSpPr>
              <p:cNvPr id="27" name="Oval 26">
                <a:extLst>
                  <a:ext uri="{FF2B5EF4-FFF2-40B4-BE49-F238E27FC236}">
                    <a16:creationId xmlns:a16="http://schemas.microsoft.com/office/drawing/2014/main" id="{1EB10E89-DA92-060E-5B65-6D46A32ECC65}"/>
                  </a:ext>
                </a:extLst>
              </p:cNvPr>
              <p:cNvSpPr>
                <a:spLocks noChangeAspect="1"/>
              </p:cNvSpPr>
              <p:nvPr/>
            </p:nvSpPr>
            <p:spPr>
              <a:xfrm>
                <a:off x="9828212" y="2768601"/>
                <a:ext cx="863598" cy="863598"/>
              </a:xfrm>
              <a:prstGeom prst="ellipse">
                <a:avLst/>
              </a:prstGeom>
              <a:ln w="28575">
                <a:solidFill>
                  <a:srgbClr val="96C93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noProof="0" dirty="0"/>
              </a:p>
            </p:txBody>
          </p:sp>
        </p:grpSp>
        <p:sp>
          <p:nvSpPr>
            <p:cNvPr id="28" name="TextBox 27">
              <a:extLst>
                <a:ext uri="{FF2B5EF4-FFF2-40B4-BE49-F238E27FC236}">
                  <a16:creationId xmlns:a16="http://schemas.microsoft.com/office/drawing/2014/main" id="{529CFAF9-6F5D-2B44-B8F3-B7EE4BE911E6}"/>
                </a:ext>
              </a:extLst>
            </p:cNvPr>
            <p:cNvSpPr txBox="1"/>
            <p:nvPr/>
          </p:nvSpPr>
          <p:spPr>
            <a:xfrm>
              <a:off x="2095326" y="2547114"/>
              <a:ext cx="569826" cy="400110"/>
            </a:xfrm>
            <a:prstGeom prst="rect">
              <a:avLst/>
            </a:prstGeom>
            <a:noFill/>
          </p:spPr>
          <p:txBody>
            <a:bodyPr wrap="square" rtlCol="0">
              <a:spAutoFit/>
            </a:bodyPr>
            <a:lstStyle/>
            <a:p>
              <a:pPr algn="ctr"/>
              <a:r>
                <a:rPr lang="en-US" sz="2000" b="1" noProof="0" dirty="0">
                  <a:solidFill>
                    <a:sysClr val="windowText" lastClr="000000"/>
                  </a:solidFill>
                  <a:effectLst>
                    <a:outerShdw blurRad="38100" dist="38100" dir="2700000" algn="tl">
                      <a:srgbClr val="000000">
                        <a:alpha val="43137"/>
                      </a:srgbClr>
                    </a:outerShdw>
                  </a:effectLst>
                  <a:latin typeface="Gill Sans MT" panose="020B0502020104020203" pitchFamily="34" charset="0"/>
                </a:rPr>
                <a:t>2</a:t>
              </a:r>
            </a:p>
          </p:txBody>
        </p:sp>
      </p:grpSp>
      <p:sp>
        <p:nvSpPr>
          <p:cNvPr id="2" name="Title 1">
            <a:extLst>
              <a:ext uri="{FF2B5EF4-FFF2-40B4-BE49-F238E27FC236}">
                <a16:creationId xmlns:a16="http://schemas.microsoft.com/office/drawing/2014/main" id="{F4E7639C-9FF8-63E7-9867-4AA04F8DAC6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b="1" dirty="0">
                <a:latin typeface="Gill Sans MT" panose="020B0502020104020203" pitchFamily="34" charset="0"/>
              </a:rPr>
              <a:t>Care coordination</a:t>
            </a:r>
          </a:p>
        </p:txBody>
      </p:sp>
    </p:spTree>
    <p:extLst>
      <p:ext uri="{BB962C8B-B14F-4D97-AF65-F5344CB8AC3E}">
        <p14:creationId xmlns:p14="http://schemas.microsoft.com/office/powerpoint/2010/main" val="12963282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a:extLst>
              <a:ext uri="{FF2B5EF4-FFF2-40B4-BE49-F238E27FC236}">
                <a16:creationId xmlns:a16="http://schemas.microsoft.com/office/drawing/2014/main" id="{690F6C1B-A5E1-20FA-1539-251F6615FE1E}"/>
              </a:ext>
            </a:extLst>
          </p:cNvPr>
          <p:cNvSpPr txBox="1">
            <a:spLocks noGrp="1"/>
          </p:cNvSpPr>
          <p:nvPr>
            <p:ph type="title" idx="4294967295"/>
          </p:nvPr>
        </p:nvSpPr>
        <p:spPr>
          <a:xfrm>
            <a:off x="193589" y="49006"/>
            <a:ext cx="11789775" cy="81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PR"/>
            </a:defPPr>
            <a:lvl1pPr>
              <a:defRPr sz="3000" b="1">
                <a:solidFill>
                  <a:srgbClr val="199C63"/>
                </a:solidFill>
                <a:latin typeface="Gill Sans MT" panose="020B05020201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MOC 2: Care coordination</a:t>
            </a:r>
          </a:p>
        </p:txBody>
      </p:sp>
      <p:cxnSp>
        <p:nvCxnSpPr>
          <p:cNvPr id="8" name="Straight Connector 7">
            <a:extLst>
              <a:ext uri="{FF2B5EF4-FFF2-40B4-BE49-F238E27FC236}">
                <a16:creationId xmlns:a16="http://schemas.microsoft.com/office/drawing/2014/main" id="{F58AECBF-04A3-CC2C-9AF1-093105A31938}"/>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1AAEFB5-8666-AB8F-3447-5E7C59DC2A0F}"/>
              </a:ext>
            </a:extLst>
          </p:cNvPr>
          <p:cNvSpPr txBox="1"/>
          <p:nvPr/>
        </p:nvSpPr>
        <p:spPr>
          <a:xfrm>
            <a:off x="193589" y="995968"/>
            <a:ext cx="6788236" cy="3631763"/>
          </a:xfrm>
          <a:prstGeom prst="rect">
            <a:avLst/>
          </a:prstGeom>
          <a:noFill/>
        </p:spPr>
        <p:txBody>
          <a:bodyPr wrap="square">
            <a:spAutoFit/>
          </a:bodyPr>
          <a:lstStyle/>
          <a:p>
            <a:pPr lvl="0">
              <a:buFont typeface="Wingdings" panose="05000000000000000000" pitchFamily="2" charset="2"/>
              <a:buNone/>
            </a:pPr>
            <a:r>
              <a:rPr lang="en-US" sz="2400" b="1" noProof="0" dirty="0">
                <a:latin typeface="Gill Sans MT" panose="020B0502020104020203" pitchFamily="34" charset="0"/>
              </a:rPr>
              <a:t>Care coordination establishes the following:</a:t>
            </a:r>
          </a:p>
          <a:p>
            <a:pPr lvl="0">
              <a:buFont typeface="Wingdings" panose="05000000000000000000" pitchFamily="2" charset="2"/>
              <a:buNone/>
            </a:pPr>
            <a:endParaRPr lang="en-US" sz="1000" b="1" noProof="0" dirty="0">
              <a:latin typeface="Gill Sans MT" panose="020B0502020104020203" pitchFamily="34" charset="0"/>
            </a:endParaRPr>
          </a:p>
          <a:p>
            <a:pPr marL="342900" indent="-171450">
              <a:buClr>
                <a:srgbClr val="00A261"/>
              </a:buClr>
              <a:buFont typeface="Arial" panose="020B0604020202020204" pitchFamily="34" charset="0"/>
              <a:buChar char="•"/>
            </a:pPr>
            <a:r>
              <a:rPr lang="en-US" sz="2200" noProof="0" dirty="0">
                <a:latin typeface="Gill Sans MT" panose="020B0502020104020203" pitchFamily="34" charset="0"/>
              </a:rPr>
              <a:t>Coordinate and evaluate the effectiveness of the provision of services in the MOC.</a:t>
            </a:r>
          </a:p>
          <a:p>
            <a:pPr marL="342900" indent="-171450">
              <a:buClr>
                <a:srgbClr val="00A261"/>
              </a:buClr>
              <a:buFont typeface="Arial" panose="020B0604020202020204" pitchFamily="34" charset="0"/>
              <a:buChar char="•"/>
            </a:pPr>
            <a:endParaRPr lang="en-US" sz="1000" noProof="0" dirty="0">
              <a:latin typeface="Gill Sans MT" panose="020B0502020104020203" pitchFamily="34" charset="0"/>
            </a:endParaRPr>
          </a:p>
          <a:p>
            <a:pPr marL="342900" indent="-171450">
              <a:buClr>
                <a:srgbClr val="00A261"/>
              </a:buClr>
              <a:buFont typeface="Arial" panose="020B0604020202020204" pitchFamily="34" charset="0"/>
              <a:buChar char="•"/>
            </a:pPr>
            <a:r>
              <a:rPr lang="en-US" sz="2200" noProof="0" dirty="0">
                <a:latin typeface="Gill Sans MT" panose="020B0502020104020203" pitchFamily="34" charset="0"/>
              </a:rPr>
              <a:t>Ensure that all health needs and service preferences of SNPs members are met. </a:t>
            </a:r>
          </a:p>
          <a:p>
            <a:pPr marL="342900" indent="-171450">
              <a:buClr>
                <a:srgbClr val="00A261"/>
              </a:buClr>
              <a:buFont typeface="Arial" panose="020B0604020202020204" pitchFamily="34" charset="0"/>
              <a:buChar char="•"/>
            </a:pPr>
            <a:endParaRPr lang="en-US" sz="1000" noProof="0" dirty="0">
              <a:latin typeface="Gill Sans MT" panose="020B0502020104020203" pitchFamily="34" charset="0"/>
            </a:endParaRPr>
          </a:p>
          <a:p>
            <a:pPr marL="342900" indent="-171450">
              <a:buClr>
                <a:srgbClr val="00A261"/>
              </a:buClr>
              <a:buFont typeface="Arial" panose="020B0604020202020204" pitchFamily="34" charset="0"/>
              <a:buChar char="•"/>
            </a:pPr>
            <a:r>
              <a:rPr lang="en-US" sz="2200" noProof="0" dirty="0">
                <a:latin typeface="Gill Sans MT" panose="020B0502020104020203" pitchFamily="34" charset="0"/>
              </a:rPr>
              <a:t>To ensure that medical information is shared among health professionals maximizing effectiveness, efficiency, high quality services, and improving health outcomes for members.</a:t>
            </a:r>
          </a:p>
        </p:txBody>
      </p:sp>
      <p:pic>
        <p:nvPicPr>
          <p:cNvPr id="2050" name="Picture 2">
            <a:extLst>
              <a:ext uri="{FF2B5EF4-FFF2-40B4-BE49-F238E27FC236}">
                <a16:creationId xmlns:a16="http://schemas.microsoft.com/office/drawing/2014/main" id="{DFCD82FB-D012-1110-CB24-56B916794447}"/>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4486" y="1889125"/>
            <a:ext cx="4619625" cy="3079750"/>
          </a:xfrm>
          <a:prstGeom prst="roundRect">
            <a:avLst>
              <a:gd name="adj" fmla="val 5842"/>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50229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448B8A96-FBDF-F722-F69D-8739420C649F}"/>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noProof="0" dirty="0">
                <a:solidFill>
                  <a:srgbClr val="199C63"/>
                </a:solidFill>
                <a:latin typeface="Gill Sans MT" panose="020B0502020104020203" pitchFamily="34" charset="0"/>
              </a:rPr>
              <a:t>MOC 2: Care coordination</a:t>
            </a:r>
          </a:p>
        </p:txBody>
      </p:sp>
      <p:sp>
        <p:nvSpPr>
          <p:cNvPr id="19" name="Content Placeholder 2">
            <a:extLst>
              <a:ext uri="{FF2B5EF4-FFF2-40B4-BE49-F238E27FC236}">
                <a16:creationId xmlns:a16="http://schemas.microsoft.com/office/drawing/2014/main" id="{BA2868F8-AE40-D8AF-150A-374F28E820EC}"/>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noProof="0" dirty="0">
                <a:solidFill>
                  <a:srgbClr val="92D050"/>
                </a:solidFill>
                <a:latin typeface="Gill Sans MT" panose="020B0502020104020203" pitchFamily="34" charset="0"/>
              </a:rPr>
              <a:t>Health Risk Assessment (HRA)</a:t>
            </a:r>
          </a:p>
        </p:txBody>
      </p:sp>
      <p:cxnSp>
        <p:nvCxnSpPr>
          <p:cNvPr id="20" name="Straight Connector 19">
            <a:extLst>
              <a:ext uri="{FF2B5EF4-FFF2-40B4-BE49-F238E27FC236}">
                <a16:creationId xmlns:a16="http://schemas.microsoft.com/office/drawing/2014/main" id="{AE015644-6251-60B0-6340-B53F2B73A3BE}"/>
              </a:ext>
              <a:ext uri="{C183D7F6-B498-43B3-948B-1728B52AA6E4}">
                <adec:decorative xmlns:adec="http://schemas.microsoft.com/office/drawing/2017/decorative" val="1"/>
              </a:ext>
            </a:extLst>
          </p:cNvPr>
          <p:cNvCxnSpPr/>
          <p:nvPr/>
        </p:nvCxnSpPr>
        <p:spPr>
          <a:xfrm>
            <a:off x="201111" y="104234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0BC2C179-EAFE-300E-8A8C-92585A3DB6CF}"/>
              </a:ext>
            </a:extLst>
          </p:cNvPr>
          <p:cNvSpPr txBox="1"/>
          <p:nvPr/>
        </p:nvSpPr>
        <p:spPr>
          <a:xfrm>
            <a:off x="201110" y="1154842"/>
            <a:ext cx="11789776" cy="830997"/>
          </a:xfrm>
          <a:prstGeom prst="rect">
            <a:avLst/>
          </a:prstGeom>
          <a:noFill/>
        </p:spPr>
        <p:txBody>
          <a:bodyPr wrap="square" rtlCol="0">
            <a:spAutoFit/>
          </a:bodyPr>
          <a:lstStyle/>
          <a:p>
            <a:r>
              <a:rPr lang="en-US" sz="2400" noProof="0" dirty="0">
                <a:latin typeface="Gill Sans MT" panose="020B0502020104020203" pitchFamily="34" charset="0"/>
              </a:rPr>
              <a:t>The HRA is a tool designed to collect all the elements that help identify the needs of our members. These are:</a:t>
            </a:r>
          </a:p>
        </p:txBody>
      </p:sp>
      <p:sp>
        <p:nvSpPr>
          <p:cNvPr id="23" name="object 4">
            <a:extLst>
              <a:ext uri="{FF2B5EF4-FFF2-40B4-BE49-F238E27FC236}">
                <a16:creationId xmlns:a16="http://schemas.microsoft.com/office/drawing/2014/main" id="{B465CF35-F12E-00E5-F045-8CC0EC844161}"/>
              </a:ext>
              <a:ext uri="{C183D7F6-B498-43B3-948B-1728B52AA6E4}">
                <adec:decorative xmlns:adec="http://schemas.microsoft.com/office/drawing/2017/decorative" val="1"/>
              </a:ext>
            </a:extLst>
          </p:cNvPr>
          <p:cNvSpPr/>
          <p:nvPr/>
        </p:nvSpPr>
        <p:spPr>
          <a:xfrm>
            <a:off x="255451" y="2261300"/>
            <a:ext cx="1571907" cy="701219"/>
          </a:xfrm>
          <a:custGeom>
            <a:avLst/>
            <a:gdLst/>
            <a:ahLst/>
            <a:cxnLst/>
            <a:rect l="l" t="t" r="r" b="b"/>
            <a:pathLst>
              <a:path w="2348865" h="1174750">
                <a:moveTo>
                  <a:pt x="2231072" y="0"/>
                </a:moveTo>
                <a:lnTo>
                  <a:pt x="117424" y="0"/>
                </a:lnTo>
                <a:lnTo>
                  <a:pt x="71719" y="9229"/>
                </a:lnTo>
                <a:lnTo>
                  <a:pt x="34394" y="34401"/>
                </a:lnTo>
                <a:lnTo>
                  <a:pt x="9228" y="71741"/>
                </a:lnTo>
                <a:lnTo>
                  <a:pt x="0" y="117475"/>
                </a:lnTo>
                <a:lnTo>
                  <a:pt x="0" y="1056894"/>
                </a:lnTo>
                <a:lnTo>
                  <a:pt x="9228" y="1102554"/>
                </a:lnTo>
                <a:lnTo>
                  <a:pt x="34394" y="1139856"/>
                </a:lnTo>
                <a:lnTo>
                  <a:pt x="71719" y="1165014"/>
                </a:lnTo>
                <a:lnTo>
                  <a:pt x="117424" y="1174242"/>
                </a:lnTo>
                <a:lnTo>
                  <a:pt x="2231072" y="1174242"/>
                </a:lnTo>
                <a:lnTo>
                  <a:pt x="2276806" y="1165014"/>
                </a:lnTo>
                <a:lnTo>
                  <a:pt x="2314146" y="1139856"/>
                </a:lnTo>
                <a:lnTo>
                  <a:pt x="2339318" y="1102554"/>
                </a:lnTo>
                <a:lnTo>
                  <a:pt x="2348547" y="1056894"/>
                </a:lnTo>
                <a:lnTo>
                  <a:pt x="2348547" y="117475"/>
                </a:lnTo>
                <a:lnTo>
                  <a:pt x="2339318" y="71741"/>
                </a:lnTo>
                <a:lnTo>
                  <a:pt x="2314146" y="34401"/>
                </a:lnTo>
                <a:lnTo>
                  <a:pt x="2276806" y="9229"/>
                </a:lnTo>
                <a:lnTo>
                  <a:pt x="2231072" y="0"/>
                </a:lnTo>
                <a:close/>
              </a:path>
            </a:pathLst>
          </a:custGeom>
          <a:solidFill>
            <a:srgbClr val="FFFFFF"/>
          </a:solidFill>
        </p:spPr>
        <p:txBody>
          <a:bodyPr wrap="square" lIns="0" tIns="0" rIns="0" bIns="0" rtlCol="0"/>
          <a:lstStyle/>
          <a:p>
            <a:endParaRPr lang="en-US" noProof="0" dirty="0"/>
          </a:p>
        </p:txBody>
      </p:sp>
      <p:sp>
        <p:nvSpPr>
          <p:cNvPr id="24" name="object 5">
            <a:extLst>
              <a:ext uri="{FF2B5EF4-FFF2-40B4-BE49-F238E27FC236}">
                <a16:creationId xmlns:a16="http://schemas.microsoft.com/office/drawing/2014/main" id="{BD024BE1-7D5D-2298-DAAA-A7D8E4039ABF}"/>
              </a:ext>
              <a:ext uri="{C183D7F6-B498-43B3-948B-1728B52AA6E4}">
                <adec:decorative xmlns:adec="http://schemas.microsoft.com/office/drawing/2017/decorative" val="1"/>
              </a:ext>
            </a:extLst>
          </p:cNvPr>
          <p:cNvSpPr/>
          <p:nvPr/>
        </p:nvSpPr>
        <p:spPr>
          <a:xfrm>
            <a:off x="255451" y="2261300"/>
            <a:ext cx="1571907" cy="701219"/>
          </a:xfrm>
          <a:custGeom>
            <a:avLst/>
            <a:gdLst/>
            <a:ahLst/>
            <a:cxnLst/>
            <a:rect l="l" t="t" r="r" b="b"/>
            <a:pathLst>
              <a:path w="2348865" h="1174750">
                <a:moveTo>
                  <a:pt x="0" y="117475"/>
                </a:moveTo>
                <a:lnTo>
                  <a:pt x="9228" y="71741"/>
                </a:lnTo>
                <a:lnTo>
                  <a:pt x="34394" y="34401"/>
                </a:lnTo>
                <a:lnTo>
                  <a:pt x="71719" y="9229"/>
                </a:lnTo>
                <a:lnTo>
                  <a:pt x="117424" y="0"/>
                </a:lnTo>
                <a:lnTo>
                  <a:pt x="2231072" y="0"/>
                </a:lnTo>
                <a:lnTo>
                  <a:pt x="2276806" y="9229"/>
                </a:lnTo>
                <a:lnTo>
                  <a:pt x="2314146" y="34401"/>
                </a:lnTo>
                <a:lnTo>
                  <a:pt x="2339318" y="71741"/>
                </a:lnTo>
                <a:lnTo>
                  <a:pt x="2348547" y="117475"/>
                </a:lnTo>
                <a:lnTo>
                  <a:pt x="2348547" y="1056894"/>
                </a:lnTo>
                <a:lnTo>
                  <a:pt x="2339318" y="1102554"/>
                </a:lnTo>
                <a:lnTo>
                  <a:pt x="2314146" y="1139856"/>
                </a:lnTo>
                <a:lnTo>
                  <a:pt x="2276806" y="1165014"/>
                </a:lnTo>
                <a:lnTo>
                  <a:pt x="2231072" y="1174242"/>
                </a:lnTo>
                <a:lnTo>
                  <a:pt x="117424" y="1174242"/>
                </a:lnTo>
                <a:lnTo>
                  <a:pt x="71719" y="1165014"/>
                </a:lnTo>
                <a:lnTo>
                  <a:pt x="34394" y="1139856"/>
                </a:lnTo>
                <a:lnTo>
                  <a:pt x="9228" y="1102554"/>
                </a:lnTo>
                <a:lnTo>
                  <a:pt x="0" y="1056894"/>
                </a:lnTo>
                <a:lnTo>
                  <a:pt x="0" y="117475"/>
                </a:lnTo>
                <a:close/>
              </a:path>
            </a:pathLst>
          </a:custGeom>
          <a:ln w="28575">
            <a:solidFill>
              <a:srgbClr val="00AF50"/>
            </a:solidFill>
          </a:ln>
        </p:spPr>
        <p:txBody>
          <a:bodyPr wrap="square" lIns="0" tIns="0" rIns="0" bIns="0" rtlCol="0"/>
          <a:lstStyle/>
          <a:p>
            <a:endParaRPr lang="en-US" noProof="0" dirty="0"/>
          </a:p>
        </p:txBody>
      </p:sp>
      <p:grpSp>
        <p:nvGrpSpPr>
          <p:cNvPr id="34" name="object 47">
            <a:extLst>
              <a:ext uri="{FF2B5EF4-FFF2-40B4-BE49-F238E27FC236}">
                <a16:creationId xmlns:a16="http://schemas.microsoft.com/office/drawing/2014/main" id="{10C25ACF-46B4-B1DA-DAF8-7EDA750826A8}"/>
              </a:ext>
              <a:ext uri="{C183D7F6-B498-43B3-948B-1728B52AA6E4}">
                <adec:decorative xmlns:adec="http://schemas.microsoft.com/office/drawing/2017/decorative" val="1"/>
              </a:ext>
            </a:extLst>
          </p:cNvPr>
          <p:cNvGrpSpPr/>
          <p:nvPr/>
        </p:nvGrpSpPr>
        <p:grpSpPr>
          <a:xfrm>
            <a:off x="1882727" y="2363093"/>
            <a:ext cx="328930" cy="529304"/>
            <a:chOff x="3011075" y="2412396"/>
            <a:chExt cx="328930" cy="529304"/>
          </a:xfrm>
        </p:grpSpPr>
        <p:sp>
          <p:nvSpPr>
            <p:cNvPr id="35" name="object 48">
              <a:extLst>
                <a:ext uri="{FF2B5EF4-FFF2-40B4-BE49-F238E27FC236}">
                  <a16:creationId xmlns:a16="http://schemas.microsoft.com/office/drawing/2014/main" id="{77F94FB7-E69F-71CE-3DED-09B66CAAD62E}"/>
                </a:ext>
              </a:extLst>
            </p:cNvPr>
            <p:cNvSpPr/>
            <p:nvPr/>
          </p:nvSpPr>
          <p:spPr>
            <a:xfrm>
              <a:off x="3011075" y="2434335"/>
              <a:ext cx="328930" cy="507365"/>
            </a:xfrm>
            <a:custGeom>
              <a:avLst/>
              <a:gdLst/>
              <a:ahLst/>
              <a:cxnLst/>
              <a:rect l="l" t="t" r="r" b="b"/>
              <a:pathLst>
                <a:path w="328929" h="507364">
                  <a:moveTo>
                    <a:pt x="99154" y="0"/>
                  </a:moveTo>
                  <a:lnTo>
                    <a:pt x="108779" y="31733"/>
                  </a:lnTo>
                  <a:lnTo>
                    <a:pt x="108857" y="69962"/>
                  </a:lnTo>
                  <a:lnTo>
                    <a:pt x="101340" y="113240"/>
                  </a:lnTo>
                  <a:lnTo>
                    <a:pt x="88180" y="160118"/>
                  </a:lnTo>
                  <a:lnTo>
                    <a:pt x="71327" y="209150"/>
                  </a:lnTo>
                  <a:lnTo>
                    <a:pt x="34354" y="307887"/>
                  </a:lnTo>
                  <a:lnTo>
                    <a:pt x="18137" y="354696"/>
                  </a:lnTo>
                  <a:lnTo>
                    <a:pt x="6035" y="397871"/>
                  </a:lnTo>
                  <a:lnTo>
                    <a:pt x="0" y="435962"/>
                  </a:lnTo>
                  <a:lnTo>
                    <a:pt x="1983" y="467524"/>
                  </a:lnTo>
                  <a:lnTo>
                    <a:pt x="13937" y="491109"/>
                  </a:lnTo>
                  <a:lnTo>
                    <a:pt x="29732" y="502584"/>
                  </a:lnTo>
                  <a:lnTo>
                    <a:pt x="48004" y="506999"/>
                  </a:lnTo>
                  <a:lnTo>
                    <a:pt x="66229" y="504485"/>
                  </a:lnTo>
                  <a:lnTo>
                    <a:pt x="81882" y="495173"/>
                  </a:lnTo>
                  <a:lnTo>
                    <a:pt x="321658" y="260858"/>
                  </a:lnTo>
                  <a:lnTo>
                    <a:pt x="327011" y="254148"/>
                  </a:lnTo>
                  <a:lnTo>
                    <a:pt x="328579" y="245951"/>
                  </a:lnTo>
                  <a:lnTo>
                    <a:pt x="326908" y="237301"/>
                  </a:lnTo>
                  <a:lnTo>
                    <a:pt x="322547" y="229235"/>
                  </a:lnTo>
                  <a:lnTo>
                    <a:pt x="99154" y="0"/>
                  </a:lnTo>
                  <a:close/>
                </a:path>
              </a:pathLst>
            </a:custGeom>
            <a:solidFill>
              <a:srgbClr val="00AF50"/>
            </a:solidFill>
          </p:spPr>
          <p:txBody>
            <a:bodyPr wrap="square" lIns="0" tIns="0" rIns="0" bIns="0" rtlCol="0"/>
            <a:lstStyle/>
            <a:p>
              <a:endParaRPr lang="en-US" noProof="0" dirty="0"/>
            </a:p>
          </p:txBody>
        </p:sp>
        <p:sp>
          <p:nvSpPr>
            <p:cNvPr id="36" name="object 49">
              <a:extLst>
                <a:ext uri="{FF2B5EF4-FFF2-40B4-BE49-F238E27FC236}">
                  <a16:creationId xmlns:a16="http://schemas.microsoft.com/office/drawing/2014/main" id="{320493F6-00A1-1E5D-E777-3DDBD2F731FB}"/>
                </a:ext>
              </a:extLst>
            </p:cNvPr>
            <p:cNvSpPr/>
            <p:nvPr/>
          </p:nvSpPr>
          <p:spPr>
            <a:xfrm>
              <a:off x="3016091" y="2412396"/>
              <a:ext cx="323850" cy="506730"/>
            </a:xfrm>
            <a:custGeom>
              <a:avLst/>
              <a:gdLst/>
              <a:ahLst/>
              <a:cxnLst/>
              <a:rect l="l" t="t" r="r" b="b"/>
              <a:pathLst>
                <a:path w="323850" h="506730">
                  <a:moveTo>
                    <a:pt x="51990" y="0"/>
                  </a:moveTo>
                  <a:lnTo>
                    <a:pt x="33787" y="3754"/>
                  </a:lnTo>
                  <a:lnTo>
                    <a:pt x="17811" y="15081"/>
                  </a:lnTo>
                  <a:lnTo>
                    <a:pt x="3813" y="38452"/>
                  </a:lnTo>
                  <a:lnTo>
                    <a:pt x="0" y="69928"/>
                  </a:lnTo>
                  <a:lnTo>
                    <a:pt x="4393" y="108035"/>
                  </a:lnTo>
                  <a:lnTo>
                    <a:pt x="15017" y="151300"/>
                  </a:lnTo>
                  <a:lnTo>
                    <a:pt x="29896" y="198250"/>
                  </a:lnTo>
                  <a:lnTo>
                    <a:pt x="64512" y="297311"/>
                  </a:lnTo>
                  <a:lnTo>
                    <a:pt x="80295" y="346475"/>
                  </a:lnTo>
                  <a:lnTo>
                    <a:pt x="92428" y="393432"/>
                  </a:lnTo>
                  <a:lnTo>
                    <a:pt x="98933" y="436706"/>
                  </a:lnTo>
                  <a:lnTo>
                    <a:pt x="97833" y="474826"/>
                  </a:lnTo>
                  <a:lnTo>
                    <a:pt x="87153" y="506317"/>
                  </a:lnTo>
                  <a:lnTo>
                    <a:pt x="316769" y="282797"/>
                  </a:lnTo>
                  <a:lnTo>
                    <a:pt x="322068" y="276143"/>
                  </a:lnTo>
                  <a:lnTo>
                    <a:pt x="323627" y="267954"/>
                  </a:lnTo>
                  <a:lnTo>
                    <a:pt x="321948" y="259312"/>
                  </a:lnTo>
                  <a:lnTo>
                    <a:pt x="223234" y="153971"/>
                  </a:lnTo>
                  <a:lnTo>
                    <a:pt x="145974" y="74975"/>
                  </a:lnTo>
                  <a:lnTo>
                    <a:pt x="84740" y="13684"/>
                  </a:lnTo>
                  <a:lnTo>
                    <a:pt x="69836" y="3436"/>
                  </a:lnTo>
                  <a:lnTo>
                    <a:pt x="51990" y="0"/>
                  </a:lnTo>
                  <a:close/>
                </a:path>
              </a:pathLst>
            </a:custGeom>
            <a:solidFill>
              <a:srgbClr val="95C83D"/>
            </a:solidFill>
          </p:spPr>
          <p:txBody>
            <a:bodyPr wrap="square" lIns="0" tIns="0" rIns="0" bIns="0" rtlCol="0"/>
            <a:lstStyle/>
            <a:p>
              <a:endParaRPr lang="en-US" noProof="0" dirty="0"/>
            </a:p>
          </p:txBody>
        </p:sp>
      </p:grpSp>
      <p:sp>
        <p:nvSpPr>
          <p:cNvPr id="43" name="object 6">
            <a:extLst>
              <a:ext uri="{FF2B5EF4-FFF2-40B4-BE49-F238E27FC236}">
                <a16:creationId xmlns:a16="http://schemas.microsoft.com/office/drawing/2014/main" id="{8976744E-C563-5340-AB4E-2E5167B7F412}"/>
              </a:ext>
            </a:extLst>
          </p:cNvPr>
          <p:cNvSpPr txBox="1"/>
          <p:nvPr/>
        </p:nvSpPr>
        <p:spPr>
          <a:xfrm>
            <a:off x="260462" y="2466997"/>
            <a:ext cx="1571912" cy="289823"/>
          </a:xfrm>
          <a:prstGeom prst="rect">
            <a:avLst/>
          </a:prstGeom>
        </p:spPr>
        <p:txBody>
          <a:bodyPr vert="horz" wrap="square" lIns="0" tIns="12700" rIns="0" bIns="0" rtlCol="0">
            <a:spAutoFit/>
          </a:bodyPr>
          <a:lstStyle/>
          <a:p>
            <a:pPr marL="12700" algn="ctr">
              <a:lnSpc>
                <a:spcPct val="100000"/>
              </a:lnSpc>
              <a:spcBef>
                <a:spcPts val="100"/>
              </a:spcBef>
            </a:pPr>
            <a:r>
              <a:rPr lang="en-US" sz="1800" b="1" noProof="0" dirty="0">
                <a:latin typeface="Gill Sans MT"/>
                <a:cs typeface="Gill Sans MT"/>
              </a:rPr>
              <a:t>Medical</a:t>
            </a:r>
            <a:endParaRPr lang="en-US" sz="1800" noProof="0" dirty="0">
              <a:latin typeface="Gill Sans MT"/>
              <a:cs typeface="Gill Sans MT"/>
            </a:endParaRPr>
          </a:p>
        </p:txBody>
      </p:sp>
      <p:grpSp>
        <p:nvGrpSpPr>
          <p:cNvPr id="70" name="object 3">
            <a:extLst>
              <a:ext uri="{FF2B5EF4-FFF2-40B4-BE49-F238E27FC236}">
                <a16:creationId xmlns:a16="http://schemas.microsoft.com/office/drawing/2014/main" id="{DF514CEB-331A-970D-4A1B-D66809384A24}"/>
              </a:ext>
              <a:ext uri="{C183D7F6-B498-43B3-948B-1728B52AA6E4}">
                <adec:decorative xmlns:adec="http://schemas.microsoft.com/office/drawing/2017/decorative" val="1"/>
              </a:ext>
            </a:extLst>
          </p:cNvPr>
          <p:cNvGrpSpPr/>
          <p:nvPr/>
        </p:nvGrpSpPr>
        <p:grpSpPr>
          <a:xfrm>
            <a:off x="2274883" y="2283249"/>
            <a:ext cx="1584656" cy="712590"/>
            <a:chOff x="544512" y="2028951"/>
            <a:chExt cx="2367915" cy="1193800"/>
          </a:xfrm>
        </p:grpSpPr>
        <p:sp>
          <p:nvSpPr>
            <p:cNvPr id="75" name="object 4">
              <a:extLst>
                <a:ext uri="{FF2B5EF4-FFF2-40B4-BE49-F238E27FC236}">
                  <a16:creationId xmlns:a16="http://schemas.microsoft.com/office/drawing/2014/main" id="{03D3AAAB-E53C-266B-64F2-47667057A90E}"/>
                </a:ext>
              </a:extLst>
            </p:cNvPr>
            <p:cNvSpPr/>
            <p:nvPr/>
          </p:nvSpPr>
          <p:spPr>
            <a:xfrm>
              <a:off x="554037" y="2038476"/>
              <a:ext cx="2348865" cy="1174750"/>
            </a:xfrm>
            <a:custGeom>
              <a:avLst/>
              <a:gdLst/>
              <a:ahLst/>
              <a:cxnLst/>
              <a:rect l="l" t="t" r="r" b="b"/>
              <a:pathLst>
                <a:path w="2348865" h="1174750">
                  <a:moveTo>
                    <a:pt x="2231072" y="0"/>
                  </a:moveTo>
                  <a:lnTo>
                    <a:pt x="117424" y="0"/>
                  </a:lnTo>
                  <a:lnTo>
                    <a:pt x="71719" y="9229"/>
                  </a:lnTo>
                  <a:lnTo>
                    <a:pt x="34394" y="34401"/>
                  </a:lnTo>
                  <a:lnTo>
                    <a:pt x="9228" y="71741"/>
                  </a:lnTo>
                  <a:lnTo>
                    <a:pt x="0" y="117475"/>
                  </a:lnTo>
                  <a:lnTo>
                    <a:pt x="0" y="1056894"/>
                  </a:lnTo>
                  <a:lnTo>
                    <a:pt x="9228" y="1102554"/>
                  </a:lnTo>
                  <a:lnTo>
                    <a:pt x="34394" y="1139856"/>
                  </a:lnTo>
                  <a:lnTo>
                    <a:pt x="71719" y="1165014"/>
                  </a:lnTo>
                  <a:lnTo>
                    <a:pt x="117424" y="1174242"/>
                  </a:lnTo>
                  <a:lnTo>
                    <a:pt x="2231072" y="1174242"/>
                  </a:lnTo>
                  <a:lnTo>
                    <a:pt x="2276806" y="1165014"/>
                  </a:lnTo>
                  <a:lnTo>
                    <a:pt x="2314146" y="1139856"/>
                  </a:lnTo>
                  <a:lnTo>
                    <a:pt x="2339318" y="1102554"/>
                  </a:lnTo>
                  <a:lnTo>
                    <a:pt x="2348547" y="1056894"/>
                  </a:lnTo>
                  <a:lnTo>
                    <a:pt x="2348547" y="117475"/>
                  </a:lnTo>
                  <a:lnTo>
                    <a:pt x="2339318" y="71741"/>
                  </a:lnTo>
                  <a:lnTo>
                    <a:pt x="2314146" y="34401"/>
                  </a:lnTo>
                  <a:lnTo>
                    <a:pt x="2276806" y="9229"/>
                  </a:lnTo>
                  <a:lnTo>
                    <a:pt x="2231072" y="0"/>
                  </a:lnTo>
                  <a:close/>
                </a:path>
              </a:pathLst>
            </a:custGeom>
            <a:ln w="28575">
              <a:solidFill>
                <a:srgbClr val="00AF50"/>
              </a:solidFill>
            </a:ln>
          </p:spPr>
          <p:txBody>
            <a:bodyPr wrap="square" lIns="0" tIns="0" rIns="0" bIns="0" rtlCol="0"/>
            <a:lstStyle/>
            <a:p>
              <a:endParaRPr lang="en-US" noProof="0" dirty="0"/>
            </a:p>
          </p:txBody>
        </p:sp>
        <p:sp>
          <p:nvSpPr>
            <p:cNvPr id="76" name="object 5">
              <a:extLst>
                <a:ext uri="{FF2B5EF4-FFF2-40B4-BE49-F238E27FC236}">
                  <a16:creationId xmlns:a16="http://schemas.microsoft.com/office/drawing/2014/main" id="{B481C556-7F11-3599-3320-098C7B8A1A7E}"/>
                </a:ext>
              </a:extLst>
            </p:cNvPr>
            <p:cNvSpPr/>
            <p:nvPr/>
          </p:nvSpPr>
          <p:spPr>
            <a:xfrm>
              <a:off x="554037" y="2038476"/>
              <a:ext cx="2348865" cy="1174750"/>
            </a:xfrm>
            <a:custGeom>
              <a:avLst/>
              <a:gdLst/>
              <a:ahLst/>
              <a:cxnLst/>
              <a:rect l="l" t="t" r="r" b="b"/>
              <a:pathLst>
                <a:path w="2348865" h="1174750">
                  <a:moveTo>
                    <a:pt x="0" y="117475"/>
                  </a:moveTo>
                  <a:lnTo>
                    <a:pt x="9228" y="71741"/>
                  </a:lnTo>
                  <a:lnTo>
                    <a:pt x="34394" y="34401"/>
                  </a:lnTo>
                  <a:lnTo>
                    <a:pt x="71719" y="9229"/>
                  </a:lnTo>
                  <a:lnTo>
                    <a:pt x="117424" y="0"/>
                  </a:lnTo>
                  <a:lnTo>
                    <a:pt x="2231072" y="0"/>
                  </a:lnTo>
                  <a:lnTo>
                    <a:pt x="2276806" y="9229"/>
                  </a:lnTo>
                  <a:lnTo>
                    <a:pt x="2314146" y="34401"/>
                  </a:lnTo>
                  <a:lnTo>
                    <a:pt x="2339318" y="71741"/>
                  </a:lnTo>
                  <a:lnTo>
                    <a:pt x="2348547" y="117475"/>
                  </a:lnTo>
                  <a:lnTo>
                    <a:pt x="2348547" y="1056894"/>
                  </a:lnTo>
                  <a:lnTo>
                    <a:pt x="2339318" y="1102554"/>
                  </a:lnTo>
                  <a:lnTo>
                    <a:pt x="2314146" y="1139856"/>
                  </a:lnTo>
                  <a:lnTo>
                    <a:pt x="2276806" y="1165014"/>
                  </a:lnTo>
                  <a:lnTo>
                    <a:pt x="2231072" y="1174242"/>
                  </a:lnTo>
                  <a:lnTo>
                    <a:pt x="117424" y="1174242"/>
                  </a:lnTo>
                  <a:lnTo>
                    <a:pt x="71719" y="1165014"/>
                  </a:lnTo>
                  <a:lnTo>
                    <a:pt x="34394" y="1139856"/>
                  </a:lnTo>
                  <a:lnTo>
                    <a:pt x="9228" y="1102554"/>
                  </a:lnTo>
                  <a:lnTo>
                    <a:pt x="0" y="1056894"/>
                  </a:lnTo>
                  <a:lnTo>
                    <a:pt x="0" y="117475"/>
                  </a:lnTo>
                  <a:close/>
                </a:path>
              </a:pathLst>
            </a:custGeom>
            <a:ln w="28575">
              <a:solidFill>
                <a:srgbClr val="00AF50"/>
              </a:solidFill>
            </a:ln>
          </p:spPr>
          <p:txBody>
            <a:bodyPr wrap="square" lIns="0" tIns="0" rIns="0" bIns="0" rtlCol="0"/>
            <a:lstStyle/>
            <a:p>
              <a:endParaRPr lang="en-US" noProof="0" dirty="0"/>
            </a:p>
          </p:txBody>
        </p:sp>
      </p:grpSp>
      <p:grpSp>
        <p:nvGrpSpPr>
          <p:cNvPr id="71" name="object 47">
            <a:extLst>
              <a:ext uri="{FF2B5EF4-FFF2-40B4-BE49-F238E27FC236}">
                <a16:creationId xmlns:a16="http://schemas.microsoft.com/office/drawing/2014/main" id="{217334AE-339D-8AD8-FF2E-1D0EE75674E8}"/>
              </a:ext>
              <a:ext uri="{C183D7F6-B498-43B3-948B-1728B52AA6E4}">
                <adec:decorative xmlns:adec="http://schemas.microsoft.com/office/drawing/2017/decorative" val="1"/>
              </a:ext>
            </a:extLst>
          </p:cNvPr>
          <p:cNvGrpSpPr/>
          <p:nvPr/>
        </p:nvGrpSpPr>
        <p:grpSpPr>
          <a:xfrm>
            <a:off x="3905184" y="2397244"/>
            <a:ext cx="328930" cy="529304"/>
            <a:chOff x="3011075" y="2412396"/>
            <a:chExt cx="328930" cy="529304"/>
          </a:xfrm>
        </p:grpSpPr>
        <p:sp>
          <p:nvSpPr>
            <p:cNvPr id="73" name="object 48">
              <a:extLst>
                <a:ext uri="{FF2B5EF4-FFF2-40B4-BE49-F238E27FC236}">
                  <a16:creationId xmlns:a16="http://schemas.microsoft.com/office/drawing/2014/main" id="{F84272ED-32F3-671E-B038-9B20BBF6A86F}"/>
                </a:ext>
              </a:extLst>
            </p:cNvPr>
            <p:cNvSpPr/>
            <p:nvPr/>
          </p:nvSpPr>
          <p:spPr>
            <a:xfrm>
              <a:off x="3011075" y="2434335"/>
              <a:ext cx="328930" cy="507365"/>
            </a:xfrm>
            <a:custGeom>
              <a:avLst/>
              <a:gdLst/>
              <a:ahLst/>
              <a:cxnLst/>
              <a:rect l="l" t="t" r="r" b="b"/>
              <a:pathLst>
                <a:path w="328929" h="507364">
                  <a:moveTo>
                    <a:pt x="99154" y="0"/>
                  </a:moveTo>
                  <a:lnTo>
                    <a:pt x="108779" y="31733"/>
                  </a:lnTo>
                  <a:lnTo>
                    <a:pt x="108857" y="69962"/>
                  </a:lnTo>
                  <a:lnTo>
                    <a:pt x="101340" y="113240"/>
                  </a:lnTo>
                  <a:lnTo>
                    <a:pt x="88180" y="160118"/>
                  </a:lnTo>
                  <a:lnTo>
                    <a:pt x="71327" y="209150"/>
                  </a:lnTo>
                  <a:lnTo>
                    <a:pt x="34354" y="307887"/>
                  </a:lnTo>
                  <a:lnTo>
                    <a:pt x="18137" y="354696"/>
                  </a:lnTo>
                  <a:lnTo>
                    <a:pt x="6035" y="397871"/>
                  </a:lnTo>
                  <a:lnTo>
                    <a:pt x="0" y="435962"/>
                  </a:lnTo>
                  <a:lnTo>
                    <a:pt x="1983" y="467524"/>
                  </a:lnTo>
                  <a:lnTo>
                    <a:pt x="13937" y="491109"/>
                  </a:lnTo>
                  <a:lnTo>
                    <a:pt x="29732" y="502584"/>
                  </a:lnTo>
                  <a:lnTo>
                    <a:pt x="48004" y="506999"/>
                  </a:lnTo>
                  <a:lnTo>
                    <a:pt x="66229" y="504485"/>
                  </a:lnTo>
                  <a:lnTo>
                    <a:pt x="81882" y="495173"/>
                  </a:lnTo>
                  <a:lnTo>
                    <a:pt x="321658" y="260858"/>
                  </a:lnTo>
                  <a:lnTo>
                    <a:pt x="327011" y="254148"/>
                  </a:lnTo>
                  <a:lnTo>
                    <a:pt x="328579" y="245951"/>
                  </a:lnTo>
                  <a:lnTo>
                    <a:pt x="326908" y="237301"/>
                  </a:lnTo>
                  <a:lnTo>
                    <a:pt x="322547" y="229235"/>
                  </a:lnTo>
                  <a:lnTo>
                    <a:pt x="99154" y="0"/>
                  </a:lnTo>
                  <a:close/>
                </a:path>
              </a:pathLst>
            </a:custGeom>
            <a:solidFill>
              <a:srgbClr val="00AF50"/>
            </a:solidFill>
          </p:spPr>
          <p:txBody>
            <a:bodyPr wrap="square" lIns="0" tIns="0" rIns="0" bIns="0" rtlCol="0"/>
            <a:lstStyle/>
            <a:p>
              <a:endParaRPr lang="en-US" noProof="0" dirty="0"/>
            </a:p>
          </p:txBody>
        </p:sp>
        <p:sp>
          <p:nvSpPr>
            <p:cNvPr id="74" name="object 49">
              <a:extLst>
                <a:ext uri="{FF2B5EF4-FFF2-40B4-BE49-F238E27FC236}">
                  <a16:creationId xmlns:a16="http://schemas.microsoft.com/office/drawing/2014/main" id="{E59C5D80-6635-7C88-B751-220AF1E43836}"/>
                </a:ext>
              </a:extLst>
            </p:cNvPr>
            <p:cNvSpPr/>
            <p:nvPr/>
          </p:nvSpPr>
          <p:spPr>
            <a:xfrm>
              <a:off x="3016091" y="2412396"/>
              <a:ext cx="323850" cy="506730"/>
            </a:xfrm>
            <a:custGeom>
              <a:avLst/>
              <a:gdLst/>
              <a:ahLst/>
              <a:cxnLst/>
              <a:rect l="l" t="t" r="r" b="b"/>
              <a:pathLst>
                <a:path w="323850" h="506730">
                  <a:moveTo>
                    <a:pt x="51990" y="0"/>
                  </a:moveTo>
                  <a:lnTo>
                    <a:pt x="33787" y="3754"/>
                  </a:lnTo>
                  <a:lnTo>
                    <a:pt x="17811" y="15081"/>
                  </a:lnTo>
                  <a:lnTo>
                    <a:pt x="3813" y="38452"/>
                  </a:lnTo>
                  <a:lnTo>
                    <a:pt x="0" y="69928"/>
                  </a:lnTo>
                  <a:lnTo>
                    <a:pt x="4393" y="108035"/>
                  </a:lnTo>
                  <a:lnTo>
                    <a:pt x="15017" y="151300"/>
                  </a:lnTo>
                  <a:lnTo>
                    <a:pt x="29896" y="198250"/>
                  </a:lnTo>
                  <a:lnTo>
                    <a:pt x="64512" y="297311"/>
                  </a:lnTo>
                  <a:lnTo>
                    <a:pt x="80295" y="346475"/>
                  </a:lnTo>
                  <a:lnTo>
                    <a:pt x="92428" y="393432"/>
                  </a:lnTo>
                  <a:lnTo>
                    <a:pt x="98933" y="436706"/>
                  </a:lnTo>
                  <a:lnTo>
                    <a:pt x="97833" y="474826"/>
                  </a:lnTo>
                  <a:lnTo>
                    <a:pt x="87153" y="506317"/>
                  </a:lnTo>
                  <a:lnTo>
                    <a:pt x="316769" y="282797"/>
                  </a:lnTo>
                  <a:lnTo>
                    <a:pt x="322068" y="276143"/>
                  </a:lnTo>
                  <a:lnTo>
                    <a:pt x="323627" y="267954"/>
                  </a:lnTo>
                  <a:lnTo>
                    <a:pt x="321948" y="259312"/>
                  </a:lnTo>
                  <a:lnTo>
                    <a:pt x="223234" y="153971"/>
                  </a:lnTo>
                  <a:lnTo>
                    <a:pt x="145974" y="74975"/>
                  </a:lnTo>
                  <a:lnTo>
                    <a:pt x="84740" y="13684"/>
                  </a:lnTo>
                  <a:lnTo>
                    <a:pt x="69836" y="3436"/>
                  </a:lnTo>
                  <a:lnTo>
                    <a:pt x="51990" y="0"/>
                  </a:lnTo>
                  <a:close/>
                </a:path>
              </a:pathLst>
            </a:custGeom>
            <a:solidFill>
              <a:srgbClr val="95C83D"/>
            </a:solidFill>
          </p:spPr>
          <p:txBody>
            <a:bodyPr wrap="square" lIns="0" tIns="0" rIns="0" bIns="0" rtlCol="0"/>
            <a:lstStyle/>
            <a:p>
              <a:endParaRPr lang="en-US" noProof="0" dirty="0"/>
            </a:p>
          </p:txBody>
        </p:sp>
      </p:grpSp>
      <p:sp>
        <p:nvSpPr>
          <p:cNvPr id="72" name="object 6">
            <a:extLst>
              <a:ext uri="{FF2B5EF4-FFF2-40B4-BE49-F238E27FC236}">
                <a16:creationId xmlns:a16="http://schemas.microsoft.com/office/drawing/2014/main" id="{5FAC64C4-C78C-0E69-5244-ED3FA55D66F4}"/>
              </a:ext>
            </a:extLst>
          </p:cNvPr>
          <p:cNvSpPr txBox="1"/>
          <p:nvPr/>
        </p:nvSpPr>
        <p:spPr>
          <a:xfrm>
            <a:off x="2290975" y="2479459"/>
            <a:ext cx="1571912" cy="289823"/>
          </a:xfrm>
          <a:prstGeom prst="rect">
            <a:avLst/>
          </a:prstGeom>
        </p:spPr>
        <p:txBody>
          <a:bodyPr vert="horz" wrap="square" lIns="0" tIns="12700" rIns="0" bIns="0" rtlCol="0">
            <a:spAutoFit/>
          </a:bodyPr>
          <a:lstStyle/>
          <a:p>
            <a:pPr marL="12700" algn="ctr">
              <a:lnSpc>
                <a:spcPct val="100000"/>
              </a:lnSpc>
              <a:spcBef>
                <a:spcPts val="100"/>
              </a:spcBef>
            </a:pPr>
            <a:r>
              <a:rPr lang="en-US" sz="1800" b="1" noProof="0" dirty="0">
                <a:effectLst/>
                <a:latin typeface="Gill Sans MT" panose="020B0502020104020203" pitchFamily="34" charset="0"/>
              </a:rPr>
              <a:t>Functional</a:t>
            </a:r>
            <a:endParaRPr lang="en-US" sz="1800" noProof="0" dirty="0">
              <a:latin typeface="Gill Sans MT"/>
              <a:cs typeface="Gill Sans MT"/>
            </a:endParaRPr>
          </a:p>
        </p:txBody>
      </p:sp>
      <p:grpSp>
        <p:nvGrpSpPr>
          <p:cNvPr id="80" name="object 3">
            <a:extLst>
              <a:ext uri="{FF2B5EF4-FFF2-40B4-BE49-F238E27FC236}">
                <a16:creationId xmlns:a16="http://schemas.microsoft.com/office/drawing/2014/main" id="{4683BE99-D216-75AE-9248-461A25097631}"/>
              </a:ext>
              <a:ext uri="{C183D7F6-B498-43B3-948B-1728B52AA6E4}">
                <adec:decorative xmlns:adec="http://schemas.microsoft.com/office/drawing/2017/decorative" val="1"/>
              </a:ext>
            </a:extLst>
          </p:cNvPr>
          <p:cNvGrpSpPr/>
          <p:nvPr/>
        </p:nvGrpSpPr>
        <p:grpSpPr>
          <a:xfrm>
            <a:off x="4302200" y="2286857"/>
            <a:ext cx="1584656" cy="712590"/>
            <a:chOff x="544512" y="2028951"/>
            <a:chExt cx="2367915" cy="1193800"/>
          </a:xfrm>
        </p:grpSpPr>
        <p:sp>
          <p:nvSpPr>
            <p:cNvPr id="85" name="object 4">
              <a:extLst>
                <a:ext uri="{FF2B5EF4-FFF2-40B4-BE49-F238E27FC236}">
                  <a16:creationId xmlns:a16="http://schemas.microsoft.com/office/drawing/2014/main" id="{65BE4174-EBB4-3F35-15C9-83AA09044E4F}"/>
                </a:ext>
              </a:extLst>
            </p:cNvPr>
            <p:cNvSpPr/>
            <p:nvPr/>
          </p:nvSpPr>
          <p:spPr>
            <a:xfrm>
              <a:off x="554037" y="2038476"/>
              <a:ext cx="2348865" cy="1174750"/>
            </a:xfrm>
            <a:custGeom>
              <a:avLst/>
              <a:gdLst/>
              <a:ahLst/>
              <a:cxnLst/>
              <a:rect l="l" t="t" r="r" b="b"/>
              <a:pathLst>
                <a:path w="2348865" h="1174750">
                  <a:moveTo>
                    <a:pt x="2231072" y="0"/>
                  </a:moveTo>
                  <a:lnTo>
                    <a:pt x="117424" y="0"/>
                  </a:lnTo>
                  <a:lnTo>
                    <a:pt x="71719" y="9229"/>
                  </a:lnTo>
                  <a:lnTo>
                    <a:pt x="34394" y="34401"/>
                  </a:lnTo>
                  <a:lnTo>
                    <a:pt x="9228" y="71741"/>
                  </a:lnTo>
                  <a:lnTo>
                    <a:pt x="0" y="117475"/>
                  </a:lnTo>
                  <a:lnTo>
                    <a:pt x="0" y="1056894"/>
                  </a:lnTo>
                  <a:lnTo>
                    <a:pt x="9228" y="1102554"/>
                  </a:lnTo>
                  <a:lnTo>
                    <a:pt x="34394" y="1139856"/>
                  </a:lnTo>
                  <a:lnTo>
                    <a:pt x="71719" y="1165014"/>
                  </a:lnTo>
                  <a:lnTo>
                    <a:pt x="117424" y="1174242"/>
                  </a:lnTo>
                  <a:lnTo>
                    <a:pt x="2231072" y="1174242"/>
                  </a:lnTo>
                  <a:lnTo>
                    <a:pt x="2276806" y="1165014"/>
                  </a:lnTo>
                  <a:lnTo>
                    <a:pt x="2314146" y="1139856"/>
                  </a:lnTo>
                  <a:lnTo>
                    <a:pt x="2339318" y="1102554"/>
                  </a:lnTo>
                  <a:lnTo>
                    <a:pt x="2348547" y="1056894"/>
                  </a:lnTo>
                  <a:lnTo>
                    <a:pt x="2348547" y="117475"/>
                  </a:lnTo>
                  <a:lnTo>
                    <a:pt x="2339318" y="71741"/>
                  </a:lnTo>
                  <a:lnTo>
                    <a:pt x="2314146" y="34401"/>
                  </a:lnTo>
                  <a:lnTo>
                    <a:pt x="2276806" y="9229"/>
                  </a:lnTo>
                  <a:lnTo>
                    <a:pt x="2231072" y="0"/>
                  </a:lnTo>
                  <a:close/>
                </a:path>
              </a:pathLst>
            </a:custGeom>
            <a:solidFill>
              <a:srgbClr val="FFFFFF"/>
            </a:solidFill>
          </p:spPr>
          <p:txBody>
            <a:bodyPr wrap="square" lIns="0" tIns="0" rIns="0" bIns="0" rtlCol="0"/>
            <a:lstStyle/>
            <a:p>
              <a:endParaRPr lang="en-US" noProof="0" dirty="0"/>
            </a:p>
          </p:txBody>
        </p:sp>
        <p:sp>
          <p:nvSpPr>
            <p:cNvPr id="86" name="object 5">
              <a:extLst>
                <a:ext uri="{FF2B5EF4-FFF2-40B4-BE49-F238E27FC236}">
                  <a16:creationId xmlns:a16="http://schemas.microsoft.com/office/drawing/2014/main" id="{89D56A72-BE3B-1209-9F05-94BDF5CCFF52}"/>
                </a:ext>
              </a:extLst>
            </p:cNvPr>
            <p:cNvSpPr/>
            <p:nvPr/>
          </p:nvSpPr>
          <p:spPr>
            <a:xfrm>
              <a:off x="554037" y="2038476"/>
              <a:ext cx="2348865" cy="1174750"/>
            </a:xfrm>
            <a:custGeom>
              <a:avLst/>
              <a:gdLst/>
              <a:ahLst/>
              <a:cxnLst/>
              <a:rect l="l" t="t" r="r" b="b"/>
              <a:pathLst>
                <a:path w="2348865" h="1174750">
                  <a:moveTo>
                    <a:pt x="0" y="117475"/>
                  </a:moveTo>
                  <a:lnTo>
                    <a:pt x="9228" y="71741"/>
                  </a:lnTo>
                  <a:lnTo>
                    <a:pt x="34394" y="34401"/>
                  </a:lnTo>
                  <a:lnTo>
                    <a:pt x="71719" y="9229"/>
                  </a:lnTo>
                  <a:lnTo>
                    <a:pt x="117424" y="0"/>
                  </a:lnTo>
                  <a:lnTo>
                    <a:pt x="2231072" y="0"/>
                  </a:lnTo>
                  <a:lnTo>
                    <a:pt x="2276806" y="9229"/>
                  </a:lnTo>
                  <a:lnTo>
                    <a:pt x="2314146" y="34401"/>
                  </a:lnTo>
                  <a:lnTo>
                    <a:pt x="2339318" y="71741"/>
                  </a:lnTo>
                  <a:lnTo>
                    <a:pt x="2348547" y="117475"/>
                  </a:lnTo>
                  <a:lnTo>
                    <a:pt x="2348547" y="1056894"/>
                  </a:lnTo>
                  <a:lnTo>
                    <a:pt x="2339318" y="1102554"/>
                  </a:lnTo>
                  <a:lnTo>
                    <a:pt x="2314146" y="1139856"/>
                  </a:lnTo>
                  <a:lnTo>
                    <a:pt x="2276806" y="1165014"/>
                  </a:lnTo>
                  <a:lnTo>
                    <a:pt x="2231072" y="1174242"/>
                  </a:lnTo>
                  <a:lnTo>
                    <a:pt x="117424" y="1174242"/>
                  </a:lnTo>
                  <a:lnTo>
                    <a:pt x="71719" y="1165014"/>
                  </a:lnTo>
                  <a:lnTo>
                    <a:pt x="34394" y="1139856"/>
                  </a:lnTo>
                  <a:lnTo>
                    <a:pt x="9228" y="1102554"/>
                  </a:lnTo>
                  <a:lnTo>
                    <a:pt x="0" y="1056894"/>
                  </a:lnTo>
                  <a:lnTo>
                    <a:pt x="0" y="117475"/>
                  </a:lnTo>
                  <a:close/>
                </a:path>
              </a:pathLst>
            </a:custGeom>
            <a:ln w="28575">
              <a:solidFill>
                <a:srgbClr val="00AF50"/>
              </a:solidFill>
            </a:ln>
          </p:spPr>
          <p:txBody>
            <a:bodyPr wrap="square" lIns="0" tIns="0" rIns="0" bIns="0" rtlCol="0"/>
            <a:lstStyle/>
            <a:p>
              <a:endParaRPr lang="en-US" noProof="0" dirty="0"/>
            </a:p>
          </p:txBody>
        </p:sp>
      </p:grpSp>
      <p:grpSp>
        <p:nvGrpSpPr>
          <p:cNvPr id="81" name="object 47">
            <a:extLst>
              <a:ext uri="{FF2B5EF4-FFF2-40B4-BE49-F238E27FC236}">
                <a16:creationId xmlns:a16="http://schemas.microsoft.com/office/drawing/2014/main" id="{31B4EDEC-25CA-EA46-C7DB-D3E6A4BE0BF1}"/>
              </a:ext>
              <a:ext uri="{C183D7F6-B498-43B3-948B-1728B52AA6E4}">
                <adec:decorative xmlns:adec="http://schemas.microsoft.com/office/drawing/2017/decorative" val="1"/>
              </a:ext>
            </a:extLst>
          </p:cNvPr>
          <p:cNvGrpSpPr/>
          <p:nvPr/>
        </p:nvGrpSpPr>
        <p:grpSpPr>
          <a:xfrm>
            <a:off x="5939922" y="2400852"/>
            <a:ext cx="328930" cy="529304"/>
            <a:chOff x="3011075" y="2412396"/>
            <a:chExt cx="328930" cy="529304"/>
          </a:xfrm>
        </p:grpSpPr>
        <p:sp>
          <p:nvSpPr>
            <p:cNvPr id="83" name="object 48">
              <a:extLst>
                <a:ext uri="{FF2B5EF4-FFF2-40B4-BE49-F238E27FC236}">
                  <a16:creationId xmlns:a16="http://schemas.microsoft.com/office/drawing/2014/main" id="{09C22219-14A0-CC96-2E5C-94DFB73CFA30}"/>
                </a:ext>
              </a:extLst>
            </p:cNvPr>
            <p:cNvSpPr/>
            <p:nvPr/>
          </p:nvSpPr>
          <p:spPr>
            <a:xfrm>
              <a:off x="3011075" y="2434335"/>
              <a:ext cx="328930" cy="507365"/>
            </a:xfrm>
            <a:custGeom>
              <a:avLst/>
              <a:gdLst/>
              <a:ahLst/>
              <a:cxnLst/>
              <a:rect l="l" t="t" r="r" b="b"/>
              <a:pathLst>
                <a:path w="328929" h="507364">
                  <a:moveTo>
                    <a:pt x="99154" y="0"/>
                  </a:moveTo>
                  <a:lnTo>
                    <a:pt x="108779" y="31733"/>
                  </a:lnTo>
                  <a:lnTo>
                    <a:pt x="108857" y="69962"/>
                  </a:lnTo>
                  <a:lnTo>
                    <a:pt x="101340" y="113240"/>
                  </a:lnTo>
                  <a:lnTo>
                    <a:pt x="88180" y="160118"/>
                  </a:lnTo>
                  <a:lnTo>
                    <a:pt x="71327" y="209150"/>
                  </a:lnTo>
                  <a:lnTo>
                    <a:pt x="34354" y="307887"/>
                  </a:lnTo>
                  <a:lnTo>
                    <a:pt x="18137" y="354696"/>
                  </a:lnTo>
                  <a:lnTo>
                    <a:pt x="6035" y="397871"/>
                  </a:lnTo>
                  <a:lnTo>
                    <a:pt x="0" y="435962"/>
                  </a:lnTo>
                  <a:lnTo>
                    <a:pt x="1983" y="467524"/>
                  </a:lnTo>
                  <a:lnTo>
                    <a:pt x="13937" y="491109"/>
                  </a:lnTo>
                  <a:lnTo>
                    <a:pt x="29732" y="502584"/>
                  </a:lnTo>
                  <a:lnTo>
                    <a:pt x="48004" y="506999"/>
                  </a:lnTo>
                  <a:lnTo>
                    <a:pt x="66229" y="504485"/>
                  </a:lnTo>
                  <a:lnTo>
                    <a:pt x="81882" y="495173"/>
                  </a:lnTo>
                  <a:lnTo>
                    <a:pt x="321658" y="260858"/>
                  </a:lnTo>
                  <a:lnTo>
                    <a:pt x="327011" y="254148"/>
                  </a:lnTo>
                  <a:lnTo>
                    <a:pt x="328579" y="245951"/>
                  </a:lnTo>
                  <a:lnTo>
                    <a:pt x="326908" y="237301"/>
                  </a:lnTo>
                  <a:lnTo>
                    <a:pt x="322547" y="229235"/>
                  </a:lnTo>
                  <a:lnTo>
                    <a:pt x="99154" y="0"/>
                  </a:lnTo>
                  <a:close/>
                </a:path>
              </a:pathLst>
            </a:custGeom>
            <a:solidFill>
              <a:srgbClr val="00AF50"/>
            </a:solidFill>
          </p:spPr>
          <p:txBody>
            <a:bodyPr wrap="square" lIns="0" tIns="0" rIns="0" bIns="0" rtlCol="0"/>
            <a:lstStyle/>
            <a:p>
              <a:endParaRPr lang="en-US" noProof="0" dirty="0"/>
            </a:p>
          </p:txBody>
        </p:sp>
        <p:sp>
          <p:nvSpPr>
            <p:cNvPr id="84" name="object 49">
              <a:extLst>
                <a:ext uri="{FF2B5EF4-FFF2-40B4-BE49-F238E27FC236}">
                  <a16:creationId xmlns:a16="http://schemas.microsoft.com/office/drawing/2014/main" id="{4AF90895-BD23-35EC-116C-803CD6CDAAE6}"/>
                </a:ext>
              </a:extLst>
            </p:cNvPr>
            <p:cNvSpPr/>
            <p:nvPr/>
          </p:nvSpPr>
          <p:spPr>
            <a:xfrm>
              <a:off x="3016091" y="2412396"/>
              <a:ext cx="323850" cy="506730"/>
            </a:xfrm>
            <a:custGeom>
              <a:avLst/>
              <a:gdLst/>
              <a:ahLst/>
              <a:cxnLst/>
              <a:rect l="l" t="t" r="r" b="b"/>
              <a:pathLst>
                <a:path w="323850" h="506730">
                  <a:moveTo>
                    <a:pt x="51990" y="0"/>
                  </a:moveTo>
                  <a:lnTo>
                    <a:pt x="33787" y="3754"/>
                  </a:lnTo>
                  <a:lnTo>
                    <a:pt x="17811" y="15081"/>
                  </a:lnTo>
                  <a:lnTo>
                    <a:pt x="3813" y="38452"/>
                  </a:lnTo>
                  <a:lnTo>
                    <a:pt x="0" y="69928"/>
                  </a:lnTo>
                  <a:lnTo>
                    <a:pt x="4393" y="108035"/>
                  </a:lnTo>
                  <a:lnTo>
                    <a:pt x="15017" y="151300"/>
                  </a:lnTo>
                  <a:lnTo>
                    <a:pt x="29896" y="198250"/>
                  </a:lnTo>
                  <a:lnTo>
                    <a:pt x="64512" y="297311"/>
                  </a:lnTo>
                  <a:lnTo>
                    <a:pt x="80295" y="346475"/>
                  </a:lnTo>
                  <a:lnTo>
                    <a:pt x="92428" y="393432"/>
                  </a:lnTo>
                  <a:lnTo>
                    <a:pt x="98933" y="436706"/>
                  </a:lnTo>
                  <a:lnTo>
                    <a:pt x="97833" y="474826"/>
                  </a:lnTo>
                  <a:lnTo>
                    <a:pt x="87153" y="506317"/>
                  </a:lnTo>
                  <a:lnTo>
                    <a:pt x="316769" y="282797"/>
                  </a:lnTo>
                  <a:lnTo>
                    <a:pt x="322068" y="276143"/>
                  </a:lnTo>
                  <a:lnTo>
                    <a:pt x="323627" y="267954"/>
                  </a:lnTo>
                  <a:lnTo>
                    <a:pt x="321948" y="259312"/>
                  </a:lnTo>
                  <a:lnTo>
                    <a:pt x="223234" y="153971"/>
                  </a:lnTo>
                  <a:lnTo>
                    <a:pt x="145974" y="74975"/>
                  </a:lnTo>
                  <a:lnTo>
                    <a:pt x="84740" y="13684"/>
                  </a:lnTo>
                  <a:lnTo>
                    <a:pt x="69836" y="3436"/>
                  </a:lnTo>
                  <a:lnTo>
                    <a:pt x="51990" y="0"/>
                  </a:lnTo>
                  <a:close/>
                </a:path>
              </a:pathLst>
            </a:custGeom>
            <a:solidFill>
              <a:srgbClr val="95C83D"/>
            </a:solidFill>
          </p:spPr>
          <p:txBody>
            <a:bodyPr wrap="square" lIns="0" tIns="0" rIns="0" bIns="0" rtlCol="0"/>
            <a:lstStyle/>
            <a:p>
              <a:endParaRPr lang="en-US" noProof="0" dirty="0"/>
            </a:p>
          </p:txBody>
        </p:sp>
      </p:grpSp>
      <p:sp>
        <p:nvSpPr>
          <p:cNvPr id="82" name="object 6">
            <a:extLst>
              <a:ext uri="{FF2B5EF4-FFF2-40B4-BE49-F238E27FC236}">
                <a16:creationId xmlns:a16="http://schemas.microsoft.com/office/drawing/2014/main" id="{BB78BA81-FCC7-3E89-B84C-070651D61A1D}"/>
              </a:ext>
            </a:extLst>
          </p:cNvPr>
          <p:cNvSpPr txBox="1"/>
          <p:nvPr/>
        </p:nvSpPr>
        <p:spPr>
          <a:xfrm>
            <a:off x="4303558" y="2479459"/>
            <a:ext cx="1571912" cy="289823"/>
          </a:xfrm>
          <a:prstGeom prst="rect">
            <a:avLst/>
          </a:prstGeom>
        </p:spPr>
        <p:txBody>
          <a:bodyPr vert="horz" wrap="square" lIns="0" tIns="12700" rIns="0" bIns="0" rtlCol="0">
            <a:spAutoFit/>
          </a:bodyPr>
          <a:lstStyle/>
          <a:p>
            <a:pPr marL="12700" algn="ctr">
              <a:lnSpc>
                <a:spcPct val="100000"/>
              </a:lnSpc>
              <a:spcBef>
                <a:spcPts val="100"/>
              </a:spcBef>
            </a:pPr>
            <a:r>
              <a:rPr lang="en-US" sz="1800" b="1" noProof="0" dirty="0">
                <a:effectLst/>
                <a:latin typeface="Gill Sans MT" panose="020B0502020104020203" pitchFamily="34" charset="0"/>
              </a:rPr>
              <a:t>Cognitive</a:t>
            </a:r>
            <a:endParaRPr lang="en-US" sz="1800" noProof="0" dirty="0">
              <a:latin typeface="Gill Sans MT"/>
              <a:cs typeface="Gill Sans MT"/>
            </a:endParaRPr>
          </a:p>
        </p:txBody>
      </p:sp>
      <p:grpSp>
        <p:nvGrpSpPr>
          <p:cNvPr id="88" name="object 3">
            <a:extLst>
              <a:ext uri="{FF2B5EF4-FFF2-40B4-BE49-F238E27FC236}">
                <a16:creationId xmlns:a16="http://schemas.microsoft.com/office/drawing/2014/main" id="{5DC94BF0-9B2B-400C-E795-B8FCF0A5FC0D}"/>
              </a:ext>
              <a:ext uri="{C183D7F6-B498-43B3-948B-1728B52AA6E4}">
                <adec:decorative xmlns:adec="http://schemas.microsoft.com/office/drawing/2017/decorative" val="1"/>
              </a:ext>
            </a:extLst>
          </p:cNvPr>
          <p:cNvGrpSpPr/>
          <p:nvPr/>
        </p:nvGrpSpPr>
        <p:grpSpPr>
          <a:xfrm>
            <a:off x="6328293" y="2286856"/>
            <a:ext cx="1584656" cy="712590"/>
            <a:chOff x="544512" y="2028951"/>
            <a:chExt cx="2367915" cy="1193800"/>
          </a:xfrm>
        </p:grpSpPr>
        <p:sp>
          <p:nvSpPr>
            <p:cNvPr id="93" name="object 4">
              <a:extLst>
                <a:ext uri="{FF2B5EF4-FFF2-40B4-BE49-F238E27FC236}">
                  <a16:creationId xmlns:a16="http://schemas.microsoft.com/office/drawing/2014/main" id="{94CC400C-B841-1787-399C-EA0F6FD331D8}"/>
                </a:ext>
              </a:extLst>
            </p:cNvPr>
            <p:cNvSpPr/>
            <p:nvPr/>
          </p:nvSpPr>
          <p:spPr>
            <a:xfrm>
              <a:off x="554037" y="2038476"/>
              <a:ext cx="2348865" cy="1174750"/>
            </a:xfrm>
            <a:custGeom>
              <a:avLst/>
              <a:gdLst/>
              <a:ahLst/>
              <a:cxnLst/>
              <a:rect l="l" t="t" r="r" b="b"/>
              <a:pathLst>
                <a:path w="2348865" h="1174750">
                  <a:moveTo>
                    <a:pt x="2231072" y="0"/>
                  </a:moveTo>
                  <a:lnTo>
                    <a:pt x="117424" y="0"/>
                  </a:lnTo>
                  <a:lnTo>
                    <a:pt x="71719" y="9229"/>
                  </a:lnTo>
                  <a:lnTo>
                    <a:pt x="34394" y="34401"/>
                  </a:lnTo>
                  <a:lnTo>
                    <a:pt x="9228" y="71741"/>
                  </a:lnTo>
                  <a:lnTo>
                    <a:pt x="0" y="117475"/>
                  </a:lnTo>
                  <a:lnTo>
                    <a:pt x="0" y="1056894"/>
                  </a:lnTo>
                  <a:lnTo>
                    <a:pt x="9228" y="1102554"/>
                  </a:lnTo>
                  <a:lnTo>
                    <a:pt x="34394" y="1139856"/>
                  </a:lnTo>
                  <a:lnTo>
                    <a:pt x="71719" y="1165014"/>
                  </a:lnTo>
                  <a:lnTo>
                    <a:pt x="117424" y="1174242"/>
                  </a:lnTo>
                  <a:lnTo>
                    <a:pt x="2231072" y="1174242"/>
                  </a:lnTo>
                  <a:lnTo>
                    <a:pt x="2276806" y="1165014"/>
                  </a:lnTo>
                  <a:lnTo>
                    <a:pt x="2314146" y="1139856"/>
                  </a:lnTo>
                  <a:lnTo>
                    <a:pt x="2339318" y="1102554"/>
                  </a:lnTo>
                  <a:lnTo>
                    <a:pt x="2348547" y="1056894"/>
                  </a:lnTo>
                  <a:lnTo>
                    <a:pt x="2348547" y="117475"/>
                  </a:lnTo>
                  <a:lnTo>
                    <a:pt x="2339318" y="71741"/>
                  </a:lnTo>
                  <a:lnTo>
                    <a:pt x="2314146" y="34401"/>
                  </a:lnTo>
                  <a:lnTo>
                    <a:pt x="2276806" y="9229"/>
                  </a:lnTo>
                  <a:lnTo>
                    <a:pt x="2231072" y="0"/>
                  </a:lnTo>
                  <a:close/>
                </a:path>
              </a:pathLst>
            </a:custGeom>
            <a:ln w="28575">
              <a:solidFill>
                <a:srgbClr val="00AF50"/>
              </a:solidFill>
            </a:ln>
          </p:spPr>
          <p:txBody>
            <a:bodyPr wrap="square" lIns="0" tIns="0" rIns="0" bIns="0" rtlCol="0"/>
            <a:lstStyle/>
            <a:p>
              <a:endParaRPr lang="en-US" noProof="0" dirty="0"/>
            </a:p>
          </p:txBody>
        </p:sp>
        <p:sp>
          <p:nvSpPr>
            <p:cNvPr id="94" name="object 5">
              <a:extLst>
                <a:ext uri="{FF2B5EF4-FFF2-40B4-BE49-F238E27FC236}">
                  <a16:creationId xmlns:a16="http://schemas.microsoft.com/office/drawing/2014/main" id="{2C86CCC0-B5B5-CB6B-D012-527938E420C7}"/>
                </a:ext>
              </a:extLst>
            </p:cNvPr>
            <p:cNvSpPr/>
            <p:nvPr/>
          </p:nvSpPr>
          <p:spPr>
            <a:xfrm>
              <a:off x="554037" y="2038476"/>
              <a:ext cx="2348865" cy="1174750"/>
            </a:xfrm>
            <a:custGeom>
              <a:avLst/>
              <a:gdLst/>
              <a:ahLst/>
              <a:cxnLst/>
              <a:rect l="l" t="t" r="r" b="b"/>
              <a:pathLst>
                <a:path w="2348865" h="1174750">
                  <a:moveTo>
                    <a:pt x="0" y="117475"/>
                  </a:moveTo>
                  <a:lnTo>
                    <a:pt x="9228" y="71741"/>
                  </a:lnTo>
                  <a:lnTo>
                    <a:pt x="34394" y="34401"/>
                  </a:lnTo>
                  <a:lnTo>
                    <a:pt x="71719" y="9229"/>
                  </a:lnTo>
                  <a:lnTo>
                    <a:pt x="117424" y="0"/>
                  </a:lnTo>
                  <a:lnTo>
                    <a:pt x="2231072" y="0"/>
                  </a:lnTo>
                  <a:lnTo>
                    <a:pt x="2276806" y="9229"/>
                  </a:lnTo>
                  <a:lnTo>
                    <a:pt x="2314146" y="34401"/>
                  </a:lnTo>
                  <a:lnTo>
                    <a:pt x="2339318" y="71741"/>
                  </a:lnTo>
                  <a:lnTo>
                    <a:pt x="2348547" y="117475"/>
                  </a:lnTo>
                  <a:lnTo>
                    <a:pt x="2348547" y="1056894"/>
                  </a:lnTo>
                  <a:lnTo>
                    <a:pt x="2339318" y="1102554"/>
                  </a:lnTo>
                  <a:lnTo>
                    <a:pt x="2314146" y="1139856"/>
                  </a:lnTo>
                  <a:lnTo>
                    <a:pt x="2276806" y="1165014"/>
                  </a:lnTo>
                  <a:lnTo>
                    <a:pt x="2231072" y="1174242"/>
                  </a:lnTo>
                  <a:lnTo>
                    <a:pt x="117424" y="1174242"/>
                  </a:lnTo>
                  <a:lnTo>
                    <a:pt x="71719" y="1165014"/>
                  </a:lnTo>
                  <a:lnTo>
                    <a:pt x="34394" y="1139856"/>
                  </a:lnTo>
                  <a:lnTo>
                    <a:pt x="9228" y="1102554"/>
                  </a:lnTo>
                  <a:lnTo>
                    <a:pt x="0" y="1056894"/>
                  </a:lnTo>
                  <a:lnTo>
                    <a:pt x="0" y="117475"/>
                  </a:lnTo>
                  <a:close/>
                </a:path>
              </a:pathLst>
            </a:custGeom>
            <a:ln w="28575">
              <a:solidFill>
                <a:srgbClr val="00AF50"/>
              </a:solidFill>
            </a:ln>
          </p:spPr>
          <p:txBody>
            <a:bodyPr wrap="square" lIns="0" tIns="0" rIns="0" bIns="0" rtlCol="0"/>
            <a:lstStyle/>
            <a:p>
              <a:endParaRPr lang="en-US" noProof="0" dirty="0"/>
            </a:p>
          </p:txBody>
        </p:sp>
      </p:grpSp>
      <p:grpSp>
        <p:nvGrpSpPr>
          <p:cNvPr id="89" name="object 47">
            <a:extLst>
              <a:ext uri="{FF2B5EF4-FFF2-40B4-BE49-F238E27FC236}">
                <a16:creationId xmlns:a16="http://schemas.microsoft.com/office/drawing/2014/main" id="{C721CE77-D3AE-FF3E-833B-934343248374}"/>
              </a:ext>
              <a:ext uri="{C183D7F6-B498-43B3-948B-1728B52AA6E4}">
                <adec:decorative xmlns:adec="http://schemas.microsoft.com/office/drawing/2017/decorative" val="1"/>
              </a:ext>
            </a:extLst>
          </p:cNvPr>
          <p:cNvGrpSpPr/>
          <p:nvPr/>
        </p:nvGrpSpPr>
        <p:grpSpPr>
          <a:xfrm>
            <a:off x="7978119" y="2400851"/>
            <a:ext cx="328930" cy="529304"/>
            <a:chOff x="3011075" y="2412396"/>
            <a:chExt cx="328930" cy="529304"/>
          </a:xfrm>
        </p:grpSpPr>
        <p:sp>
          <p:nvSpPr>
            <p:cNvPr id="91" name="object 48">
              <a:extLst>
                <a:ext uri="{FF2B5EF4-FFF2-40B4-BE49-F238E27FC236}">
                  <a16:creationId xmlns:a16="http://schemas.microsoft.com/office/drawing/2014/main" id="{0163508A-8037-D835-EA40-B0DDE7087FB5}"/>
                </a:ext>
              </a:extLst>
            </p:cNvPr>
            <p:cNvSpPr/>
            <p:nvPr/>
          </p:nvSpPr>
          <p:spPr>
            <a:xfrm>
              <a:off x="3011075" y="2434335"/>
              <a:ext cx="328930" cy="507365"/>
            </a:xfrm>
            <a:custGeom>
              <a:avLst/>
              <a:gdLst/>
              <a:ahLst/>
              <a:cxnLst/>
              <a:rect l="l" t="t" r="r" b="b"/>
              <a:pathLst>
                <a:path w="328929" h="507364">
                  <a:moveTo>
                    <a:pt x="99154" y="0"/>
                  </a:moveTo>
                  <a:lnTo>
                    <a:pt x="108779" y="31733"/>
                  </a:lnTo>
                  <a:lnTo>
                    <a:pt x="108857" y="69962"/>
                  </a:lnTo>
                  <a:lnTo>
                    <a:pt x="101340" y="113240"/>
                  </a:lnTo>
                  <a:lnTo>
                    <a:pt x="88180" y="160118"/>
                  </a:lnTo>
                  <a:lnTo>
                    <a:pt x="71327" y="209150"/>
                  </a:lnTo>
                  <a:lnTo>
                    <a:pt x="34354" y="307887"/>
                  </a:lnTo>
                  <a:lnTo>
                    <a:pt x="18137" y="354696"/>
                  </a:lnTo>
                  <a:lnTo>
                    <a:pt x="6035" y="397871"/>
                  </a:lnTo>
                  <a:lnTo>
                    <a:pt x="0" y="435962"/>
                  </a:lnTo>
                  <a:lnTo>
                    <a:pt x="1983" y="467524"/>
                  </a:lnTo>
                  <a:lnTo>
                    <a:pt x="13937" y="491109"/>
                  </a:lnTo>
                  <a:lnTo>
                    <a:pt x="29732" y="502584"/>
                  </a:lnTo>
                  <a:lnTo>
                    <a:pt x="48004" y="506999"/>
                  </a:lnTo>
                  <a:lnTo>
                    <a:pt x="66229" y="504485"/>
                  </a:lnTo>
                  <a:lnTo>
                    <a:pt x="81882" y="495173"/>
                  </a:lnTo>
                  <a:lnTo>
                    <a:pt x="321658" y="260858"/>
                  </a:lnTo>
                  <a:lnTo>
                    <a:pt x="327011" y="254148"/>
                  </a:lnTo>
                  <a:lnTo>
                    <a:pt x="328579" y="245951"/>
                  </a:lnTo>
                  <a:lnTo>
                    <a:pt x="326908" y="237301"/>
                  </a:lnTo>
                  <a:lnTo>
                    <a:pt x="322547" y="229235"/>
                  </a:lnTo>
                  <a:lnTo>
                    <a:pt x="99154" y="0"/>
                  </a:lnTo>
                  <a:close/>
                </a:path>
              </a:pathLst>
            </a:custGeom>
            <a:solidFill>
              <a:srgbClr val="00AF50"/>
            </a:solidFill>
          </p:spPr>
          <p:txBody>
            <a:bodyPr wrap="square" lIns="0" tIns="0" rIns="0" bIns="0" rtlCol="0"/>
            <a:lstStyle/>
            <a:p>
              <a:endParaRPr lang="en-US" noProof="0" dirty="0"/>
            </a:p>
          </p:txBody>
        </p:sp>
        <p:sp>
          <p:nvSpPr>
            <p:cNvPr id="92" name="object 49">
              <a:extLst>
                <a:ext uri="{FF2B5EF4-FFF2-40B4-BE49-F238E27FC236}">
                  <a16:creationId xmlns:a16="http://schemas.microsoft.com/office/drawing/2014/main" id="{1AA4E83C-51F3-CC38-8336-448460B99D02}"/>
                </a:ext>
              </a:extLst>
            </p:cNvPr>
            <p:cNvSpPr/>
            <p:nvPr/>
          </p:nvSpPr>
          <p:spPr>
            <a:xfrm>
              <a:off x="3016091" y="2412396"/>
              <a:ext cx="323850" cy="506730"/>
            </a:xfrm>
            <a:custGeom>
              <a:avLst/>
              <a:gdLst/>
              <a:ahLst/>
              <a:cxnLst/>
              <a:rect l="l" t="t" r="r" b="b"/>
              <a:pathLst>
                <a:path w="323850" h="506730">
                  <a:moveTo>
                    <a:pt x="51990" y="0"/>
                  </a:moveTo>
                  <a:lnTo>
                    <a:pt x="33787" y="3754"/>
                  </a:lnTo>
                  <a:lnTo>
                    <a:pt x="17811" y="15081"/>
                  </a:lnTo>
                  <a:lnTo>
                    <a:pt x="3813" y="38452"/>
                  </a:lnTo>
                  <a:lnTo>
                    <a:pt x="0" y="69928"/>
                  </a:lnTo>
                  <a:lnTo>
                    <a:pt x="4393" y="108035"/>
                  </a:lnTo>
                  <a:lnTo>
                    <a:pt x="15017" y="151300"/>
                  </a:lnTo>
                  <a:lnTo>
                    <a:pt x="29896" y="198250"/>
                  </a:lnTo>
                  <a:lnTo>
                    <a:pt x="64512" y="297311"/>
                  </a:lnTo>
                  <a:lnTo>
                    <a:pt x="80295" y="346475"/>
                  </a:lnTo>
                  <a:lnTo>
                    <a:pt x="92428" y="393432"/>
                  </a:lnTo>
                  <a:lnTo>
                    <a:pt x="98933" y="436706"/>
                  </a:lnTo>
                  <a:lnTo>
                    <a:pt x="97833" y="474826"/>
                  </a:lnTo>
                  <a:lnTo>
                    <a:pt x="87153" y="506317"/>
                  </a:lnTo>
                  <a:lnTo>
                    <a:pt x="316769" y="282797"/>
                  </a:lnTo>
                  <a:lnTo>
                    <a:pt x="322068" y="276143"/>
                  </a:lnTo>
                  <a:lnTo>
                    <a:pt x="323627" y="267954"/>
                  </a:lnTo>
                  <a:lnTo>
                    <a:pt x="321948" y="259312"/>
                  </a:lnTo>
                  <a:lnTo>
                    <a:pt x="223234" y="153971"/>
                  </a:lnTo>
                  <a:lnTo>
                    <a:pt x="145974" y="74975"/>
                  </a:lnTo>
                  <a:lnTo>
                    <a:pt x="84740" y="13684"/>
                  </a:lnTo>
                  <a:lnTo>
                    <a:pt x="69836" y="3436"/>
                  </a:lnTo>
                  <a:lnTo>
                    <a:pt x="51990" y="0"/>
                  </a:lnTo>
                  <a:close/>
                </a:path>
              </a:pathLst>
            </a:custGeom>
            <a:solidFill>
              <a:srgbClr val="95C83D"/>
            </a:solidFill>
          </p:spPr>
          <p:txBody>
            <a:bodyPr wrap="square" lIns="0" tIns="0" rIns="0" bIns="0" rtlCol="0"/>
            <a:lstStyle/>
            <a:p>
              <a:endParaRPr lang="en-US" noProof="0" dirty="0"/>
            </a:p>
          </p:txBody>
        </p:sp>
      </p:grpSp>
      <p:sp>
        <p:nvSpPr>
          <p:cNvPr id="90" name="object 6">
            <a:extLst>
              <a:ext uri="{FF2B5EF4-FFF2-40B4-BE49-F238E27FC236}">
                <a16:creationId xmlns:a16="http://schemas.microsoft.com/office/drawing/2014/main" id="{CF009FFB-CD4A-97BB-3870-D241DBBE92D0}"/>
              </a:ext>
            </a:extLst>
          </p:cNvPr>
          <p:cNvSpPr txBox="1"/>
          <p:nvPr/>
        </p:nvSpPr>
        <p:spPr>
          <a:xfrm>
            <a:off x="6339678" y="2498239"/>
            <a:ext cx="1571912" cy="289823"/>
          </a:xfrm>
          <a:prstGeom prst="rect">
            <a:avLst/>
          </a:prstGeom>
        </p:spPr>
        <p:txBody>
          <a:bodyPr vert="horz" wrap="square" lIns="0" tIns="12700" rIns="0" bIns="0" rtlCol="0">
            <a:spAutoFit/>
          </a:bodyPr>
          <a:lstStyle/>
          <a:p>
            <a:pPr marL="12700" algn="ctr">
              <a:lnSpc>
                <a:spcPct val="100000"/>
              </a:lnSpc>
              <a:spcBef>
                <a:spcPts val="100"/>
              </a:spcBef>
            </a:pPr>
            <a:r>
              <a:rPr lang="en-US" sz="1800" b="1" noProof="0" dirty="0">
                <a:effectLst/>
                <a:latin typeface="Gill Sans MT" panose="020B0502020104020203" pitchFamily="34" charset="0"/>
              </a:rPr>
              <a:t>Psychosocial</a:t>
            </a:r>
          </a:p>
        </p:txBody>
      </p:sp>
      <p:grpSp>
        <p:nvGrpSpPr>
          <p:cNvPr id="96" name="object 3">
            <a:extLst>
              <a:ext uri="{FF2B5EF4-FFF2-40B4-BE49-F238E27FC236}">
                <a16:creationId xmlns:a16="http://schemas.microsoft.com/office/drawing/2014/main" id="{71645A1A-D742-D373-DE9F-2F1A8C7DB111}"/>
              </a:ext>
              <a:ext uri="{C183D7F6-B498-43B3-948B-1728B52AA6E4}">
                <adec:decorative xmlns:adec="http://schemas.microsoft.com/office/drawing/2017/decorative" val="1"/>
              </a:ext>
            </a:extLst>
          </p:cNvPr>
          <p:cNvGrpSpPr/>
          <p:nvPr/>
        </p:nvGrpSpPr>
        <p:grpSpPr>
          <a:xfrm>
            <a:off x="8356973" y="2288030"/>
            <a:ext cx="1584656" cy="712590"/>
            <a:chOff x="544512" y="2028951"/>
            <a:chExt cx="2367915" cy="1193800"/>
          </a:xfrm>
        </p:grpSpPr>
        <p:sp>
          <p:nvSpPr>
            <p:cNvPr id="101" name="object 4">
              <a:extLst>
                <a:ext uri="{FF2B5EF4-FFF2-40B4-BE49-F238E27FC236}">
                  <a16:creationId xmlns:a16="http://schemas.microsoft.com/office/drawing/2014/main" id="{2D325FED-69A5-5156-A4D8-AAC694C46B2D}"/>
                </a:ext>
              </a:extLst>
            </p:cNvPr>
            <p:cNvSpPr/>
            <p:nvPr/>
          </p:nvSpPr>
          <p:spPr>
            <a:xfrm>
              <a:off x="554037" y="2038476"/>
              <a:ext cx="2348865" cy="1174750"/>
            </a:xfrm>
            <a:custGeom>
              <a:avLst/>
              <a:gdLst/>
              <a:ahLst/>
              <a:cxnLst/>
              <a:rect l="l" t="t" r="r" b="b"/>
              <a:pathLst>
                <a:path w="2348865" h="1174750">
                  <a:moveTo>
                    <a:pt x="2231072" y="0"/>
                  </a:moveTo>
                  <a:lnTo>
                    <a:pt x="117424" y="0"/>
                  </a:lnTo>
                  <a:lnTo>
                    <a:pt x="71719" y="9229"/>
                  </a:lnTo>
                  <a:lnTo>
                    <a:pt x="34394" y="34401"/>
                  </a:lnTo>
                  <a:lnTo>
                    <a:pt x="9228" y="71741"/>
                  </a:lnTo>
                  <a:lnTo>
                    <a:pt x="0" y="117475"/>
                  </a:lnTo>
                  <a:lnTo>
                    <a:pt x="0" y="1056894"/>
                  </a:lnTo>
                  <a:lnTo>
                    <a:pt x="9228" y="1102554"/>
                  </a:lnTo>
                  <a:lnTo>
                    <a:pt x="34394" y="1139856"/>
                  </a:lnTo>
                  <a:lnTo>
                    <a:pt x="71719" y="1165014"/>
                  </a:lnTo>
                  <a:lnTo>
                    <a:pt x="117424" y="1174242"/>
                  </a:lnTo>
                  <a:lnTo>
                    <a:pt x="2231072" y="1174242"/>
                  </a:lnTo>
                  <a:lnTo>
                    <a:pt x="2276806" y="1165014"/>
                  </a:lnTo>
                  <a:lnTo>
                    <a:pt x="2314146" y="1139856"/>
                  </a:lnTo>
                  <a:lnTo>
                    <a:pt x="2339318" y="1102554"/>
                  </a:lnTo>
                  <a:lnTo>
                    <a:pt x="2348547" y="1056894"/>
                  </a:lnTo>
                  <a:lnTo>
                    <a:pt x="2348547" y="117475"/>
                  </a:lnTo>
                  <a:lnTo>
                    <a:pt x="2339318" y="71741"/>
                  </a:lnTo>
                  <a:lnTo>
                    <a:pt x="2314146" y="34401"/>
                  </a:lnTo>
                  <a:lnTo>
                    <a:pt x="2276806" y="9229"/>
                  </a:lnTo>
                  <a:lnTo>
                    <a:pt x="2231072" y="0"/>
                  </a:lnTo>
                  <a:close/>
                </a:path>
              </a:pathLst>
            </a:custGeom>
            <a:solidFill>
              <a:srgbClr val="FFFFFF"/>
            </a:solidFill>
          </p:spPr>
          <p:txBody>
            <a:bodyPr wrap="square" lIns="0" tIns="0" rIns="0" bIns="0" rtlCol="0"/>
            <a:lstStyle/>
            <a:p>
              <a:endParaRPr lang="en-US" noProof="0" dirty="0"/>
            </a:p>
          </p:txBody>
        </p:sp>
        <p:sp>
          <p:nvSpPr>
            <p:cNvPr id="102" name="object 5">
              <a:extLst>
                <a:ext uri="{FF2B5EF4-FFF2-40B4-BE49-F238E27FC236}">
                  <a16:creationId xmlns:a16="http://schemas.microsoft.com/office/drawing/2014/main" id="{4FD062C8-FBE5-455B-1BAF-3CDE3AE97CA8}"/>
                </a:ext>
              </a:extLst>
            </p:cNvPr>
            <p:cNvSpPr/>
            <p:nvPr/>
          </p:nvSpPr>
          <p:spPr>
            <a:xfrm>
              <a:off x="554037" y="2038476"/>
              <a:ext cx="2348865" cy="1174750"/>
            </a:xfrm>
            <a:custGeom>
              <a:avLst/>
              <a:gdLst/>
              <a:ahLst/>
              <a:cxnLst/>
              <a:rect l="l" t="t" r="r" b="b"/>
              <a:pathLst>
                <a:path w="2348865" h="1174750">
                  <a:moveTo>
                    <a:pt x="0" y="117475"/>
                  </a:moveTo>
                  <a:lnTo>
                    <a:pt x="9228" y="71741"/>
                  </a:lnTo>
                  <a:lnTo>
                    <a:pt x="34394" y="34401"/>
                  </a:lnTo>
                  <a:lnTo>
                    <a:pt x="71719" y="9229"/>
                  </a:lnTo>
                  <a:lnTo>
                    <a:pt x="117424" y="0"/>
                  </a:lnTo>
                  <a:lnTo>
                    <a:pt x="2231072" y="0"/>
                  </a:lnTo>
                  <a:lnTo>
                    <a:pt x="2276806" y="9229"/>
                  </a:lnTo>
                  <a:lnTo>
                    <a:pt x="2314146" y="34401"/>
                  </a:lnTo>
                  <a:lnTo>
                    <a:pt x="2339318" y="71741"/>
                  </a:lnTo>
                  <a:lnTo>
                    <a:pt x="2348547" y="117475"/>
                  </a:lnTo>
                  <a:lnTo>
                    <a:pt x="2348547" y="1056894"/>
                  </a:lnTo>
                  <a:lnTo>
                    <a:pt x="2339318" y="1102554"/>
                  </a:lnTo>
                  <a:lnTo>
                    <a:pt x="2314146" y="1139856"/>
                  </a:lnTo>
                  <a:lnTo>
                    <a:pt x="2276806" y="1165014"/>
                  </a:lnTo>
                  <a:lnTo>
                    <a:pt x="2231072" y="1174242"/>
                  </a:lnTo>
                  <a:lnTo>
                    <a:pt x="117424" y="1174242"/>
                  </a:lnTo>
                  <a:lnTo>
                    <a:pt x="71719" y="1165014"/>
                  </a:lnTo>
                  <a:lnTo>
                    <a:pt x="34394" y="1139856"/>
                  </a:lnTo>
                  <a:lnTo>
                    <a:pt x="9228" y="1102554"/>
                  </a:lnTo>
                  <a:lnTo>
                    <a:pt x="0" y="1056894"/>
                  </a:lnTo>
                  <a:lnTo>
                    <a:pt x="0" y="117475"/>
                  </a:lnTo>
                  <a:close/>
                </a:path>
              </a:pathLst>
            </a:custGeom>
            <a:ln w="28575">
              <a:solidFill>
                <a:srgbClr val="00AF50"/>
              </a:solidFill>
            </a:ln>
          </p:spPr>
          <p:txBody>
            <a:bodyPr wrap="square" lIns="0" tIns="0" rIns="0" bIns="0" rtlCol="0"/>
            <a:lstStyle/>
            <a:p>
              <a:endParaRPr lang="en-US" noProof="0" dirty="0"/>
            </a:p>
          </p:txBody>
        </p:sp>
      </p:grpSp>
      <p:grpSp>
        <p:nvGrpSpPr>
          <p:cNvPr id="97" name="object 47">
            <a:extLst>
              <a:ext uri="{FF2B5EF4-FFF2-40B4-BE49-F238E27FC236}">
                <a16:creationId xmlns:a16="http://schemas.microsoft.com/office/drawing/2014/main" id="{9ABFFCC5-3F02-E7F4-207F-D64951E2738A}"/>
              </a:ext>
              <a:ext uri="{C183D7F6-B498-43B3-948B-1728B52AA6E4}">
                <adec:decorative xmlns:adec="http://schemas.microsoft.com/office/drawing/2017/decorative" val="1"/>
              </a:ext>
            </a:extLst>
          </p:cNvPr>
          <p:cNvGrpSpPr/>
          <p:nvPr/>
        </p:nvGrpSpPr>
        <p:grpSpPr>
          <a:xfrm>
            <a:off x="9979817" y="2402025"/>
            <a:ext cx="328930" cy="529304"/>
            <a:chOff x="3011075" y="2412396"/>
            <a:chExt cx="328930" cy="529304"/>
          </a:xfrm>
        </p:grpSpPr>
        <p:sp>
          <p:nvSpPr>
            <p:cNvPr id="99" name="object 48">
              <a:extLst>
                <a:ext uri="{FF2B5EF4-FFF2-40B4-BE49-F238E27FC236}">
                  <a16:creationId xmlns:a16="http://schemas.microsoft.com/office/drawing/2014/main" id="{5F79D017-4EA6-F4DE-C3D2-4E020AFA580A}"/>
                </a:ext>
              </a:extLst>
            </p:cNvPr>
            <p:cNvSpPr/>
            <p:nvPr/>
          </p:nvSpPr>
          <p:spPr>
            <a:xfrm>
              <a:off x="3011075" y="2434335"/>
              <a:ext cx="328930" cy="507365"/>
            </a:xfrm>
            <a:custGeom>
              <a:avLst/>
              <a:gdLst/>
              <a:ahLst/>
              <a:cxnLst/>
              <a:rect l="l" t="t" r="r" b="b"/>
              <a:pathLst>
                <a:path w="328929" h="507364">
                  <a:moveTo>
                    <a:pt x="99154" y="0"/>
                  </a:moveTo>
                  <a:lnTo>
                    <a:pt x="108779" y="31733"/>
                  </a:lnTo>
                  <a:lnTo>
                    <a:pt x="108857" y="69962"/>
                  </a:lnTo>
                  <a:lnTo>
                    <a:pt x="101340" y="113240"/>
                  </a:lnTo>
                  <a:lnTo>
                    <a:pt x="88180" y="160118"/>
                  </a:lnTo>
                  <a:lnTo>
                    <a:pt x="71327" y="209150"/>
                  </a:lnTo>
                  <a:lnTo>
                    <a:pt x="34354" y="307887"/>
                  </a:lnTo>
                  <a:lnTo>
                    <a:pt x="18137" y="354696"/>
                  </a:lnTo>
                  <a:lnTo>
                    <a:pt x="6035" y="397871"/>
                  </a:lnTo>
                  <a:lnTo>
                    <a:pt x="0" y="435962"/>
                  </a:lnTo>
                  <a:lnTo>
                    <a:pt x="1983" y="467524"/>
                  </a:lnTo>
                  <a:lnTo>
                    <a:pt x="13937" y="491109"/>
                  </a:lnTo>
                  <a:lnTo>
                    <a:pt x="29732" y="502584"/>
                  </a:lnTo>
                  <a:lnTo>
                    <a:pt x="48004" y="506999"/>
                  </a:lnTo>
                  <a:lnTo>
                    <a:pt x="66229" y="504485"/>
                  </a:lnTo>
                  <a:lnTo>
                    <a:pt x="81882" y="495173"/>
                  </a:lnTo>
                  <a:lnTo>
                    <a:pt x="321658" y="260858"/>
                  </a:lnTo>
                  <a:lnTo>
                    <a:pt x="327011" y="254148"/>
                  </a:lnTo>
                  <a:lnTo>
                    <a:pt x="328579" y="245951"/>
                  </a:lnTo>
                  <a:lnTo>
                    <a:pt x="326908" y="237301"/>
                  </a:lnTo>
                  <a:lnTo>
                    <a:pt x="322547" y="229235"/>
                  </a:lnTo>
                  <a:lnTo>
                    <a:pt x="99154" y="0"/>
                  </a:lnTo>
                  <a:close/>
                </a:path>
              </a:pathLst>
            </a:custGeom>
            <a:solidFill>
              <a:srgbClr val="00AF50"/>
            </a:solidFill>
          </p:spPr>
          <p:txBody>
            <a:bodyPr wrap="square" lIns="0" tIns="0" rIns="0" bIns="0" rtlCol="0"/>
            <a:lstStyle/>
            <a:p>
              <a:endParaRPr lang="en-US" noProof="0" dirty="0"/>
            </a:p>
          </p:txBody>
        </p:sp>
        <p:sp>
          <p:nvSpPr>
            <p:cNvPr id="100" name="object 49">
              <a:extLst>
                <a:ext uri="{FF2B5EF4-FFF2-40B4-BE49-F238E27FC236}">
                  <a16:creationId xmlns:a16="http://schemas.microsoft.com/office/drawing/2014/main" id="{DE1EB0D0-1A86-4602-9A75-51F785002D58}"/>
                </a:ext>
              </a:extLst>
            </p:cNvPr>
            <p:cNvSpPr/>
            <p:nvPr/>
          </p:nvSpPr>
          <p:spPr>
            <a:xfrm>
              <a:off x="3016091" y="2412396"/>
              <a:ext cx="323850" cy="506730"/>
            </a:xfrm>
            <a:custGeom>
              <a:avLst/>
              <a:gdLst/>
              <a:ahLst/>
              <a:cxnLst/>
              <a:rect l="l" t="t" r="r" b="b"/>
              <a:pathLst>
                <a:path w="323850" h="506730">
                  <a:moveTo>
                    <a:pt x="51990" y="0"/>
                  </a:moveTo>
                  <a:lnTo>
                    <a:pt x="33787" y="3754"/>
                  </a:lnTo>
                  <a:lnTo>
                    <a:pt x="17811" y="15081"/>
                  </a:lnTo>
                  <a:lnTo>
                    <a:pt x="3813" y="38452"/>
                  </a:lnTo>
                  <a:lnTo>
                    <a:pt x="0" y="69928"/>
                  </a:lnTo>
                  <a:lnTo>
                    <a:pt x="4393" y="108035"/>
                  </a:lnTo>
                  <a:lnTo>
                    <a:pt x="15017" y="151300"/>
                  </a:lnTo>
                  <a:lnTo>
                    <a:pt x="29896" y="198250"/>
                  </a:lnTo>
                  <a:lnTo>
                    <a:pt x="64512" y="297311"/>
                  </a:lnTo>
                  <a:lnTo>
                    <a:pt x="80295" y="346475"/>
                  </a:lnTo>
                  <a:lnTo>
                    <a:pt x="92428" y="393432"/>
                  </a:lnTo>
                  <a:lnTo>
                    <a:pt x="98933" y="436706"/>
                  </a:lnTo>
                  <a:lnTo>
                    <a:pt x="97833" y="474826"/>
                  </a:lnTo>
                  <a:lnTo>
                    <a:pt x="87153" y="506317"/>
                  </a:lnTo>
                  <a:lnTo>
                    <a:pt x="316769" y="282797"/>
                  </a:lnTo>
                  <a:lnTo>
                    <a:pt x="322068" y="276143"/>
                  </a:lnTo>
                  <a:lnTo>
                    <a:pt x="323627" y="267954"/>
                  </a:lnTo>
                  <a:lnTo>
                    <a:pt x="321948" y="259312"/>
                  </a:lnTo>
                  <a:lnTo>
                    <a:pt x="223234" y="153971"/>
                  </a:lnTo>
                  <a:lnTo>
                    <a:pt x="145974" y="74975"/>
                  </a:lnTo>
                  <a:lnTo>
                    <a:pt x="84740" y="13684"/>
                  </a:lnTo>
                  <a:lnTo>
                    <a:pt x="69836" y="3436"/>
                  </a:lnTo>
                  <a:lnTo>
                    <a:pt x="51990" y="0"/>
                  </a:lnTo>
                  <a:close/>
                </a:path>
              </a:pathLst>
            </a:custGeom>
            <a:solidFill>
              <a:srgbClr val="95C83D"/>
            </a:solidFill>
          </p:spPr>
          <p:txBody>
            <a:bodyPr wrap="square" lIns="0" tIns="0" rIns="0" bIns="0" rtlCol="0"/>
            <a:lstStyle/>
            <a:p>
              <a:endParaRPr lang="en-US" noProof="0" dirty="0"/>
            </a:p>
          </p:txBody>
        </p:sp>
      </p:grpSp>
      <p:sp>
        <p:nvSpPr>
          <p:cNvPr id="98" name="object 6">
            <a:extLst>
              <a:ext uri="{FF2B5EF4-FFF2-40B4-BE49-F238E27FC236}">
                <a16:creationId xmlns:a16="http://schemas.microsoft.com/office/drawing/2014/main" id="{38E62BAE-E8BC-41A2-0DB7-5917F12505CB}"/>
              </a:ext>
            </a:extLst>
          </p:cNvPr>
          <p:cNvSpPr txBox="1"/>
          <p:nvPr/>
        </p:nvSpPr>
        <p:spPr>
          <a:xfrm>
            <a:off x="8368358" y="2499413"/>
            <a:ext cx="1571912" cy="289823"/>
          </a:xfrm>
          <a:prstGeom prst="rect">
            <a:avLst/>
          </a:prstGeom>
        </p:spPr>
        <p:txBody>
          <a:bodyPr vert="horz" wrap="square" lIns="0" tIns="12700" rIns="0" bIns="0" rtlCol="0">
            <a:spAutoFit/>
          </a:bodyPr>
          <a:lstStyle/>
          <a:p>
            <a:pPr marL="12700" algn="ctr">
              <a:lnSpc>
                <a:spcPct val="100000"/>
              </a:lnSpc>
              <a:spcBef>
                <a:spcPts val="100"/>
              </a:spcBef>
            </a:pPr>
            <a:r>
              <a:rPr lang="en-US" sz="1800" b="1" noProof="0" dirty="0" err="1">
                <a:effectLst/>
                <a:latin typeface="Gill Sans MT" panose="020B0502020104020203" pitchFamily="34" charset="0"/>
              </a:rPr>
              <a:t>SDoH</a:t>
            </a:r>
            <a:endParaRPr lang="en-US" sz="1800" b="1" noProof="0" dirty="0">
              <a:effectLst/>
              <a:latin typeface="Gill Sans MT" panose="020B0502020104020203" pitchFamily="34" charset="0"/>
            </a:endParaRPr>
          </a:p>
        </p:txBody>
      </p:sp>
      <p:sp>
        <p:nvSpPr>
          <p:cNvPr id="109" name="object 4">
            <a:extLst>
              <a:ext uri="{FF2B5EF4-FFF2-40B4-BE49-F238E27FC236}">
                <a16:creationId xmlns:a16="http://schemas.microsoft.com/office/drawing/2014/main" id="{FF5A5EC6-5EDB-230D-482B-0A4E9324B89C}"/>
              </a:ext>
              <a:ext uri="{C183D7F6-B498-43B3-948B-1728B52AA6E4}">
                <adec:decorative xmlns:adec="http://schemas.microsoft.com/office/drawing/2017/decorative" val="1"/>
              </a:ext>
            </a:extLst>
          </p:cNvPr>
          <p:cNvSpPr/>
          <p:nvPr/>
        </p:nvSpPr>
        <p:spPr>
          <a:xfrm>
            <a:off x="10364636" y="2292541"/>
            <a:ext cx="1571907" cy="701219"/>
          </a:xfrm>
          <a:custGeom>
            <a:avLst/>
            <a:gdLst/>
            <a:ahLst/>
            <a:cxnLst/>
            <a:rect l="l" t="t" r="r" b="b"/>
            <a:pathLst>
              <a:path w="2348865" h="1174750">
                <a:moveTo>
                  <a:pt x="2231072" y="0"/>
                </a:moveTo>
                <a:lnTo>
                  <a:pt x="117424" y="0"/>
                </a:lnTo>
                <a:lnTo>
                  <a:pt x="71719" y="9229"/>
                </a:lnTo>
                <a:lnTo>
                  <a:pt x="34394" y="34401"/>
                </a:lnTo>
                <a:lnTo>
                  <a:pt x="9228" y="71741"/>
                </a:lnTo>
                <a:lnTo>
                  <a:pt x="0" y="117475"/>
                </a:lnTo>
                <a:lnTo>
                  <a:pt x="0" y="1056894"/>
                </a:lnTo>
                <a:lnTo>
                  <a:pt x="9228" y="1102554"/>
                </a:lnTo>
                <a:lnTo>
                  <a:pt x="34394" y="1139856"/>
                </a:lnTo>
                <a:lnTo>
                  <a:pt x="71719" y="1165014"/>
                </a:lnTo>
                <a:lnTo>
                  <a:pt x="117424" y="1174242"/>
                </a:lnTo>
                <a:lnTo>
                  <a:pt x="2231072" y="1174242"/>
                </a:lnTo>
                <a:lnTo>
                  <a:pt x="2276806" y="1165014"/>
                </a:lnTo>
                <a:lnTo>
                  <a:pt x="2314146" y="1139856"/>
                </a:lnTo>
                <a:lnTo>
                  <a:pt x="2339318" y="1102554"/>
                </a:lnTo>
                <a:lnTo>
                  <a:pt x="2348547" y="1056894"/>
                </a:lnTo>
                <a:lnTo>
                  <a:pt x="2348547" y="117475"/>
                </a:lnTo>
                <a:lnTo>
                  <a:pt x="2339318" y="71741"/>
                </a:lnTo>
                <a:lnTo>
                  <a:pt x="2314146" y="34401"/>
                </a:lnTo>
                <a:lnTo>
                  <a:pt x="2276806" y="9229"/>
                </a:lnTo>
                <a:lnTo>
                  <a:pt x="2231072" y="0"/>
                </a:lnTo>
                <a:close/>
              </a:path>
            </a:pathLst>
          </a:custGeom>
          <a:solidFill>
            <a:srgbClr val="FFFFFF"/>
          </a:solidFill>
          <a:ln w="28575">
            <a:solidFill>
              <a:schemeClr val="tx1"/>
            </a:solidFill>
          </a:ln>
        </p:spPr>
        <p:txBody>
          <a:bodyPr wrap="square" lIns="0" tIns="0" rIns="0" bIns="0" rtlCol="0"/>
          <a:lstStyle/>
          <a:p>
            <a:endParaRPr lang="en-US" noProof="0" dirty="0"/>
          </a:p>
        </p:txBody>
      </p:sp>
      <p:sp>
        <p:nvSpPr>
          <p:cNvPr id="110" name="object 5">
            <a:extLst>
              <a:ext uri="{FF2B5EF4-FFF2-40B4-BE49-F238E27FC236}">
                <a16:creationId xmlns:a16="http://schemas.microsoft.com/office/drawing/2014/main" id="{201FC627-96C9-5231-BF8C-04BB95959770}"/>
              </a:ext>
              <a:ext uri="{C183D7F6-B498-43B3-948B-1728B52AA6E4}">
                <adec:decorative xmlns:adec="http://schemas.microsoft.com/office/drawing/2017/decorative" val="1"/>
              </a:ext>
            </a:extLst>
          </p:cNvPr>
          <p:cNvSpPr/>
          <p:nvPr/>
        </p:nvSpPr>
        <p:spPr>
          <a:xfrm>
            <a:off x="10364636" y="2292541"/>
            <a:ext cx="1571907" cy="701219"/>
          </a:xfrm>
          <a:custGeom>
            <a:avLst/>
            <a:gdLst/>
            <a:ahLst/>
            <a:cxnLst/>
            <a:rect l="l" t="t" r="r" b="b"/>
            <a:pathLst>
              <a:path w="2348865" h="1174750">
                <a:moveTo>
                  <a:pt x="0" y="117475"/>
                </a:moveTo>
                <a:lnTo>
                  <a:pt x="9228" y="71741"/>
                </a:lnTo>
                <a:lnTo>
                  <a:pt x="34394" y="34401"/>
                </a:lnTo>
                <a:lnTo>
                  <a:pt x="71719" y="9229"/>
                </a:lnTo>
                <a:lnTo>
                  <a:pt x="117424" y="0"/>
                </a:lnTo>
                <a:lnTo>
                  <a:pt x="2231072" y="0"/>
                </a:lnTo>
                <a:lnTo>
                  <a:pt x="2276806" y="9229"/>
                </a:lnTo>
                <a:lnTo>
                  <a:pt x="2314146" y="34401"/>
                </a:lnTo>
                <a:lnTo>
                  <a:pt x="2339318" y="71741"/>
                </a:lnTo>
                <a:lnTo>
                  <a:pt x="2348547" y="117475"/>
                </a:lnTo>
                <a:lnTo>
                  <a:pt x="2348547" y="1056894"/>
                </a:lnTo>
                <a:lnTo>
                  <a:pt x="2339318" y="1102554"/>
                </a:lnTo>
                <a:lnTo>
                  <a:pt x="2314146" y="1139856"/>
                </a:lnTo>
                <a:lnTo>
                  <a:pt x="2276806" y="1165014"/>
                </a:lnTo>
                <a:lnTo>
                  <a:pt x="2231072" y="1174242"/>
                </a:lnTo>
                <a:lnTo>
                  <a:pt x="117424" y="1174242"/>
                </a:lnTo>
                <a:lnTo>
                  <a:pt x="71719" y="1165014"/>
                </a:lnTo>
                <a:lnTo>
                  <a:pt x="34394" y="1139856"/>
                </a:lnTo>
                <a:lnTo>
                  <a:pt x="9228" y="1102554"/>
                </a:lnTo>
                <a:lnTo>
                  <a:pt x="0" y="1056894"/>
                </a:lnTo>
                <a:lnTo>
                  <a:pt x="0" y="117475"/>
                </a:lnTo>
                <a:close/>
              </a:path>
            </a:pathLst>
          </a:custGeom>
          <a:ln w="28575">
            <a:solidFill>
              <a:srgbClr val="00AF50"/>
            </a:solidFill>
          </a:ln>
        </p:spPr>
        <p:txBody>
          <a:bodyPr wrap="square" lIns="0" tIns="0" rIns="0" bIns="0" rtlCol="0"/>
          <a:lstStyle/>
          <a:p>
            <a:endParaRPr lang="en-US" noProof="0" dirty="0"/>
          </a:p>
        </p:txBody>
      </p:sp>
      <p:sp>
        <p:nvSpPr>
          <p:cNvPr id="126" name="TextBox 125">
            <a:extLst>
              <a:ext uri="{FF2B5EF4-FFF2-40B4-BE49-F238E27FC236}">
                <a16:creationId xmlns:a16="http://schemas.microsoft.com/office/drawing/2014/main" id="{C9223F29-6052-B215-565C-A5432451D5DE}"/>
              </a:ext>
            </a:extLst>
          </p:cNvPr>
          <p:cNvSpPr txBox="1"/>
          <p:nvPr/>
        </p:nvSpPr>
        <p:spPr>
          <a:xfrm>
            <a:off x="10374359" y="2330763"/>
            <a:ext cx="1557179" cy="646331"/>
          </a:xfrm>
          <a:prstGeom prst="rect">
            <a:avLst/>
          </a:prstGeom>
          <a:noFill/>
        </p:spPr>
        <p:txBody>
          <a:bodyPr wrap="square">
            <a:spAutoFit/>
          </a:bodyPr>
          <a:lstStyle/>
          <a:p>
            <a:pPr marL="12700" algn="ctr">
              <a:lnSpc>
                <a:spcPct val="100000"/>
              </a:lnSpc>
              <a:spcBef>
                <a:spcPts val="100"/>
              </a:spcBef>
            </a:pPr>
            <a:r>
              <a:rPr lang="en-US" b="1" noProof="0" dirty="0">
                <a:effectLst/>
                <a:latin typeface="Gill Sans MT" panose="020B0502020104020203" pitchFamily="34" charset="0"/>
              </a:rPr>
              <a:t>Mental</a:t>
            </a:r>
            <a:br>
              <a:rPr lang="en-US" b="1" noProof="0" dirty="0">
                <a:effectLst/>
                <a:latin typeface="Gill Sans MT" panose="020B0502020104020203" pitchFamily="34" charset="0"/>
              </a:rPr>
            </a:br>
            <a:r>
              <a:rPr lang="en-US" b="1" noProof="0" dirty="0">
                <a:effectLst/>
                <a:latin typeface="Gill Sans MT" panose="020B0502020104020203" pitchFamily="34" charset="0"/>
              </a:rPr>
              <a:t>Health</a:t>
            </a:r>
          </a:p>
        </p:txBody>
      </p:sp>
      <p:sp>
        <p:nvSpPr>
          <p:cNvPr id="118" name="object 8">
            <a:extLst>
              <a:ext uri="{FF2B5EF4-FFF2-40B4-BE49-F238E27FC236}">
                <a16:creationId xmlns:a16="http://schemas.microsoft.com/office/drawing/2014/main" id="{43EDB8AD-FC5A-168C-4A42-733D679C38A5}"/>
              </a:ext>
              <a:ext uri="{C183D7F6-B498-43B3-948B-1728B52AA6E4}">
                <adec:decorative xmlns:adec="http://schemas.microsoft.com/office/drawing/2017/decorative" val="1"/>
              </a:ext>
            </a:extLst>
          </p:cNvPr>
          <p:cNvSpPr/>
          <p:nvPr/>
        </p:nvSpPr>
        <p:spPr>
          <a:xfrm>
            <a:off x="255451" y="3532739"/>
            <a:ext cx="11681092" cy="981211"/>
          </a:xfrm>
          <a:prstGeom prst="roundRect">
            <a:avLst>
              <a:gd name="adj" fmla="val 7989"/>
            </a:avLst>
          </a:prstGeom>
          <a:solidFill>
            <a:schemeClr val="bg1"/>
          </a:solidFill>
          <a:ln w="28575">
            <a:solidFill>
              <a:srgbClr val="96C93D"/>
            </a:solidFill>
          </a:ln>
        </p:spPr>
        <p:txBody>
          <a:bodyPr wrap="square" lIns="0" tIns="0" rIns="0" bIns="0" rtlCol="0"/>
          <a:lstStyle/>
          <a:p>
            <a:endParaRPr lang="en-US" noProof="0" dirty="0"/>
          </a:p>
        </p:txBody>
      </p:sp>
      <p:sp>
        <p:nvSpPr>
          <p:cNvPr id="123" name="object 8">
            <a:extLst>
              <a:ext uri="{FF2B5EF4-FFF2-40B4-BE49-F238E27FC236}">
                <a16:creationId xmlns:a16="http://schemas.microsoft.com/office/drawing/2014/main" id="{B79DFB0D-DCE5-724A-DAAA-4B9768679BCE}"/>
              </a:ext>
              <a:ext uri="{C183D7F6-B498-43B3-948B-1728B52AA6E4}">
                <adec:decorative xmlns:adec="http://schemas.microsoft.com/office/drawing/2017/decorative" val="1"/>
              </a:ext>
            </a:extLst>
          </p:cNvPr>
          <p:cNvSpPr/>
          <p:nvPr/>
        </p:nvSpPr>
        <p:spPr>
          <a:xfrm>
            <a:off x="255451" y="4685144"/>
            <a:ext cx="11681092" cy="1342081"/>
          </a:xfrm>
          <a:prstGeom prst="roundRect">
            <a:avLst>
              <a:gd name="adj" fmla="val 7989"/>
            </a:avLst>
          </a:prstGeom>
          <a:solidFill>
            <a:schemeClr val="bg1"/>
          </a:solidFill>
          <a:ln w="28575">
            <a:solidFill>
              <a:srgbClr val="96C93D"/>
            </a:solidFill>
          </a:ln>
        </p:spPr>
        <p:txBody>
          <a:bodyPr wrap="square" lIns="0" tIns="0" rIns="0" bIns="0" rtlCol="0"/>
          <a:lstStyle/>
          <a:p>
            <a:endParaRPr lang="en-US" noProof="0" dirty="0"/>
          </a:p>
        </p:txBody>
      </p:sp>
      <p:sp>
        <p:nvSpPr>
          <p:cNvPr id="3" name="Title 2">
            <a:extLst>
              <a:ext uri="{FF2B5EF4-FFF2-40B4-BE49-F238E27FC236}">
                <a16:creationId xmlns:a16="http://schemas.microsoft.com/office/drawing/2014/main" id="{26D4B55F-D366-BF4B-5221-73016D4CC72F}"/>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fontScale="90000"/>
          </a:bodyPr>
          <a:lstStyle/>
          <a:p>
            <a:pPr>
              <a:lnSpc>
                <a:spcPct val="100000"/>
              </a:lnSpc>
              <a:spcBef>
                <a:spcPts val="0"/>
              </a:spcBef>
              <a:defRPr/>
            </a:pPr>
            <a:r>
              <a:rPr lang="en-US" b="1" dirty="0">
                <a:solidFill>
                  <a:srgbClr val="199C63"/>
                </a:solidFill>
                <a:latin typeface="Gill Sans MT" panose="020B0502020104020203" pitchFamily="34" charset="0"/>
              </a:rPr>
              <a:t>MOC 2: Care coordination: </a:t>
            </a:r>
            <a:r>
              <a:rPr lang="en-US" dirty="0">
                <a:solidFill>
                  <a:srgbClr val="92D050"/>
                </a:solidFill>
                <a:latin typeface="Gill Sans MT" panose="020B0502020104020203" pitchFamily="34" charset="0"/>
              </a:rPr>
              <a:t>Health Risk Assessment (HRA)</a:t>
            </a:r>
            <a:endParaRPr lang="en-US" b="1" dirty="0">
              <a:solidFill>
                <a:srgbClr val="199C63"/>
              </a:solidFill>
              <a:latin typeface="Gill Sans MT" panose="020B0502020104020203" pitchFamily="34" charset="0"/>
            </a:endParaRPr>
          </a:p>
        </p:txBody>
      </p:sp>
      <p:sp>
        <p:nvSpPr>
          <p:cNvPr id="4" name="TextBox 3">
            <a:extLst>
              <a:ext uri="{FF2B5EF4-FFF2-40B4-BE49-F238E27FC236}">
                <a16:creationId xmlns:a16="http://schemas.microsoft.com/office/drawing/2014/main" id="{6CB265DA-EDD5-C623-6B34-B6655F47D89C}"/>
              </a:ext>
            </a:extLst>
          </p:cNvPr>
          <p:cNvSpPr txBox="1"/>
          <p:nvPr/>
        </p:nvSpPr>
        <p:spPr>
          <a:xfrm>
            <a:off x="352424" y="3640859"/>
            <a:ext cx="11482385" cy="769441"/>
          </a:xfrm>
          <a:prstGeom prst="rect">
            <a:avLst/>
          </a:prstGeom>
          <a:noFill/>
        </p:spPr>
        <p:txBody>
          <a:bodyPr wrap="square">
            <a:spAutoFit/>
          </a:bodyPr>
          <a:lstStyle/>
          <a:p>
            <a:r>
              <a:rPr lang="en-US" sz="2200" noProof="0" dirty="0">
                <a:latin typeface="Gill Sans MT" panose="020B0502020104020203" pitchFamily="34" charset="0"/>
              </a:rPr>
              <a:t>HRA sections are carefully selected by the Interdisciplinary Care Team (ICT) to evaluate member’s possible risks and needs, both clinical and non-clinical. </a:t>
            </a:r>
          </a:p>
        </p:txBody>
      </p:sp>
      <p:sp>
        <p:nvSpPr>
          <p:cNvPr id="5" name="TextBox 4" descr="The needs identified in the HRA determine the SNP member’s level of health risk, in one of the following three (3) categories: mild, moderate, or severe. The Individualized Care Plan (ICP) is also created and shared with the member and his/her Primary Care Provider (PCP).">
            <a:extLst>
              <a:ext uri="{FF2B5EF4-FFF2-40B4-BE49-F238E27FC236}">
                <a16:creationId xmlns:a16="http://schemas.microsoft.com/office/drawing/2014/main" id="{0DC16DCB-1984-A9FF-4ED7-854BD789A9B1}"/>
              </a:ext>
            </a:extLst>
          </p:cNvPr>
          <p:cNvSpPr txBox="1"/>
          <p:nvPr/>
        </p:nvSpPr>
        <p:spPr>
          <a:xfrm>
            <a:off x="352424" y="4808698"/>
            <a:ext cx="11482385" cy="1107996"/>
          </a:xfrm>
          <a:prstGeom prst="rect">
            <a:avLst/>
          </a:prstGeom>
          <a:noFill/>
        </p:spPr>
        <p:txBody>
          <a:bodyPr wrap="square">
            <a:spAutoFit/>
          </a:bodyPr>
          <a:lstStyle/>
          <a:p>
            <a:r>
              <a:rPr lang="en-US" sz="2200" noProof="0" dirty="0">
                <a:latin typeface="Gill Sans MT" panose="020B0502020104020203" pitchFamily="34" charset="0"/>
              </a:rPr>
              <a:t>The needs identified in the HRA determine the SNP member’s level of health risk, in one of the following three (3) categories: </a:t>
            </a:r>
            <a:r>
              <a:rPr lang="en-US" sz="2200" b="1" noProof="0" dirty="0">
                <a:latin typeface="Gill Sans MT" panose="020B0502020104020203" pitchFamily="34" charset="0"/>
              </a:rPr>
              <a:t>mild</a:t>
            </a:r>
            <a:r>
              <a:rPr lang="en-US" sz="2200" noProof="0" dirty="0">
                <a:latin typeface="Gill Sans MT" panose="020B0502020104020203" pitchFamily="34" charset="0"/>
              </a:rPr>
              <a:t>, </a:t>
            </a:r>
            <a:r>
              <a:rPr lang="en-US" sz="2200" b="1" noProof="0" dirty="0">
                <a:latin typeface="Gill Sans MT" panose="020B0502020104020203" pitchFamily="34" charset="0"/>
              </a:rPr>
              <a:t>moderate</a:t>
            </a:r>
            <a:r>
              <a:rPr lang="en-US" sz="2200" noProof="0" dirty="0">
                <a:latin typeface="Gill Sans MT" panose="020B0502020104020203" pitchFamily="34" charset="0"/>
              </a:rPr>
              <a:t>, or </a:t>
            </a:r>
            <a:r>
              <a:rPr lang="en-US" sz="2200" b="1" noProof="0" dirty="0">
                <a:latin typeface="Gill Sans MT" panose="020B0502020104020203" pitchFamily="34" charset="0"/>
              </a:rPr>
              <a:t>severe</a:t>
            </a:r>
            <a:r>
              <a:rPr lang="en-US" sz="2200" noProof="0" dirty="0">
                <a:latin typeface="Gill Sans MT" panose="020B0502020104020203" pitchFamily="34" charset="0"/>
              </a:rPr>
              <a:t>. The Individualized Care Plan (ICP) is also created and shared with the member and his/her Primary Care Provider (PCP).</a:t>
            </a:r>
          </a:p>
        </p:txBody>
      </p:sp>
    </p:spTree>
    <p:extLst>
      <p:ext uri="{BB962C8B-B14F-4D97-AF65-F5344CB8AC3E}">
        <p14:creationId xmlns:p14="http://schemas.microsoft.com/office/powerpoint/2010/main" val="28365190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13862-D7BD-2E53-08DF-5CE772528C57}"/>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76FE927-FD1B-4CB9-CA30-9E41327733DD}"/>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noProof="0" dirty="0">
                <a:solidFill>
                  <a:srgbClr val="199C63"/>
                </a:solidFill>
                <a:latin typeface="Gill Sans MT" panose="020B0502020104020203" pitchFamily="34" charset="0"/>
              </a:rPr>
              <a:t>MOC 2: Care coordination</a:t>
            </a:r>
          </a:p>
        </p:txBody>
      </p:sp>
      <p:sp>
        <p:nvSpPr>
          <p:cNvPr id="7" name="Content Placeholder 2">
            <a:extLst>
              <a:ext uri="{FF2B5EF4-FFF2-40B4-BE49-F238E27FC236}">
                <a16:creationId xmlns:a16="http://schemas.microsoft.com/office/drawing/2014/main" id="{5CD35124-8088-F6CF-B26A-EECD0431C6B9}"/>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noProof="0" dirty="0">
                <a:solidFill>
                  <a:srgbClr val="92D050"/>
                </a:solidFill>
                <a:latin typeface="Gill Sans MT" panose="020B0502020104020203" pitchFamily="34" charset="0"/>
              </a:rPr>
              <a:t>Health Risk Assessment (HRA)</a:t>
            </a:r>
          </a:p>
        </p:txBody>
      </p:sp>
      <p:cxnSp>
        <p:nvCxnSpPr>
          <p:cNvPr id="8" name="Straight Connector 7">
            <a:extLst>
              <a:ext uri="{FF2B5EF4-FFF2-40B4-BE49-F238E27FC236}">
                <a16:creationId xmlns:a16="http://schemas.microsoft.com/office/drawing/2014/main" id="{2B4731C0-8450-B97F-04FA-C2561FE108B0}"/>
              </a:ext>
              <a:ext uri="{C183D7F6-B498-43B3-948B-1728B52AA6E4}">
                <adec:decorative xmlns:adec="http://schemas.microsoft.com/office/drawing/2017/decorative" val="1"/>
              </a:ext>
            </a:extLst>
          </p:cNvPr>
          <p:cNvCxnSpPr/>
          <p:nvPr/>
        </p:nvCxnSpPr>
        <p:spPr>
          <a:xfrm>
            <a:off x="201111" y="958955"/>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Rectangle: Rounded Corners 20">
            <a:extLst>
              <a:ext uri="{FF2B5EF4-FFF2-40B4-BE49-F238E27FC236}">
                <a16:creationId xmlns:a16="http://schemas.microsoft.com/office/drawing/2014/main" id="{D19B079F-418D-376D-64D4-A51278B731C8}"/>
              </a:ext>
              <a:ext uri="{C183D7F6-B498-43B3-948B-1728B52AA6E4}">
                <adec:decorative xmlns:adec="http://schemas.microsoft.com/office/drawing/2017/decorative" val="1"/>
              </a:ext>
            </a:extLst>
          </p:cNvPr>
          <p:cNvSpPr/>
          <p:nvPr/>
        </p:nvSpPr>
        <p:spPr>
          <a:xfrm>
            <a:off x="591092" y="1031793"/>
            <a:ext cx="11009813" cy="990895"/>
          </a:xfrm>
          <a:prstGeom prst="roundRect">
            <a:avLst/>
          </a:prstGeom>
          <a:ln>
            <a:solidFill>
              <a:srgbClr val="0E6937"/>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sz="1700" noProof="0" dirty="0">
              <a:latin typeface="Gill Sans MT" panose="020B0502020104020203" pitchFamily="34" charset="0"/>
            </a:endParaRPr>
          </a:p>
        </p:txBody>
      </p:sp>
      <p:sp>
        <p:nvSpPr>
          <p:cNvPr id="4" name="Rectangle: Rounded Corners 3">
            <a:extLst>
              <a:ext uri="{FF2B5EF4-FFF2-40B4-BE49-F238E27FC236}">
                <a16:creationId xmlns:a16="http://schemas.microsoft.com/office/drawing/2014/main" id="{036E99D7-8D16-7D2B-2613-6D61DC0043B8}"/>
              </a:ext>
              <a:ext uri="{C183D7F6-B498-43B3-948B-1728B52AA6E4}">
                <adec:decorative xmlns:adec="http://schemas.microsoft.com/office/drawing/2017/decorative" val="1"/>
              </a:ext>
            </a:extLst>
          </p:cNvPr>
          <p:cNvSpPr/>
          <p:nvPr/>
        </p:nvSpPr>
        <p:spPr>
          <a:xfrm>
            <a:off x="591092" y="2102493"/>
            <a:ext cx="11009813" cy="786492"/>
          </a:xfrm>
          <a:prstGeom prst="roundRect">
            <a:avLst/>
          </a:prstGeom>
          <a:ln>
            <a:solidFill>
              <a:srgbClr val="469729"/>
            </a:solidFill>
          </a:ln>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sz="1700" noProof="0" dirty="0">
              <a:latin typeface="Gill Sans MT" panose="020B0502020104020203" pitchFamily="34" charset="0"/>
            </a:endParaRPr>
          </a:p>
        </p:txBody>
      </p:sp>
      <p:sp>
        <p:nvSpPr>
          <p:cNvPr id="11" name="Rectangle: Rounded Corners 10">
            <a:extLst>
              <a:ext uri="{FF2B5EF4-FFF2-40B4-BE49-F238E27FC236}">
                <a16:creationId xmlns:a16="http://schemas.microsoft.com/office/drawing/2014/main" id="{F1BA3336-A755-44C1-E8F8-5B1E9C6923A0}"/>
              </a:ext>
              <a:ext uri="{C183D7F6-B498-43B3-948B-1728B52AA6E4}">
                <adec:decorative xmlns:adec="http://schemas.microsoft.com/office/drawing/2017/decorative" val="1"/>
              </a:ext>
            </a:extLst>
          </p:cNvPr>
          <p:cNvSpPr/>
          <p:nvPr/>
        </p:nvSpPr>
        <p:spPr>
          <a:xfrm>
            <a:off x="591093" y="2974872"/>
            <a:ext cx="11009813" cy="1006898"/>
          </a:xfrm>
          <a:prstGeom prst="roundRect">
            <a:avLst>
              <a:gd name="adj" fmla="val 10858"/>
            </a:avLst>
          </a:prstGeom>
          <a:ln>
            <a:solidFill>
              <a:srgbClr val="00A261"/>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sz="1700" noProof="0" dirty="0">
              <a:latin typeface="Gill Sans MT" panose="020B0502020104020203" pitchFamily="34" charset="0"/>
            </a:endParaRPr>
          </a:p>
        </p:txBody>
      </p:sp>
      <p:sp>
        <p:nvSpPr>
          <p:cNvPr id="14" name="Rectangle: Rounded Corners 13">
            <a:extLst>
              <a:ext uri="{FF2B5EF4-FFF2-40B4-BE49-F238E27FC236}">
                <a16:creationId xmlns:a16="http://schemas.microsoft.com/office/drawing/2014/main" id="{D6C9292B-73F1-32F6-1A4A-55600A28C8C5}"/>
              </a:ext>
              <a:ext uri="{C183D7F6-B498-43B3-948B-1728B52AA6E4}">
                <adec:decorative xmlns:adec="http://schemas.microsoft.com/office/drawing/2017/decorative" val="1"/>
              </a:ext>
            </a:extLst>
          </p:cNvPr>
          <p:cNvSpPr/>
          <p:nvPr/>
        </p:nvSpPr>
        <p:spPr>
          <a:xfrm>
            <a:off x="591095" y="4061823"/>
            <a:ext cx="11009813" cy="828095"/>
          </a:xfrm>
          <a:prstGeom prst="roundRect">
            <a:avLst/>
          </a:prstGeom>
          <a:ln>
            <a:solidFill>
              <a:srgbClr val="96C93D"/>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sz="1700" noProof="0" dirty="0">
              <a:latin typeface="Gill Sans MT" panose="020B0502020104020203" pitchFamily="34" charset="0"/>
            </a:endParaRPr>
          </a:p>
        </p:txBody>
      </p:sp>
      <p:sp>
        <p:nvSpPr>
          <p:cNvPr id="17" name="Rectangle: Rounded Corners 16">
            <a:extLst>
              <a:ext uri="{FF2B5EF4-FFF2-40B4-BE49-F238E27FC236}">
                <a16:creationId xmlns:a16="http://schemas.microsoft.com/office/drawing/2014/main" id="{11D8D21A-4D21-265B-2D3C-E57AF89CDFE3}"/>
              </a:ext>
              <a:ext uri="{C183D7F6-B498-43B3-948B-1728B52AA6E4}">
                <adec:decorative xmlns:adec="http://schemas.microsoft.com/office/drawing/2017/decorative" val="1"/>
              </a:ext>
            </a:extLst>
          </p:cNvPr>
          <p:cNvSpPr/>
          <p:nvPr/>
        </p:nvSpPr>
        <p:spPr>
          <a:xfrm>
            <a:off x="591092" y="4971382"/>
            <a:ext cx="11009813" cy="596331"/>
          </a:xfrm>
          <a:prstGeom prst="roundRect">
            <a:avLst/>
          </a:prstGeom>
          <a:ln>
            <a:solidFill>
              <a:srgbClr val="0E6937"/>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sz="1700" noProof="0" dirty="0">
              <a:latin typeface="Gill Sans MT" panose="020B0502020104020203" pitchFamily="34" charset="0"/>
            </a:endParaRPr>
          </a:p>
        </p:txBody>
      </p:sp>
      <p:sp>
        <p:nvSpPr>
          <p:cNvPr id="23" name="Rectangle: Rounded Corners 22">
            <a:extLst>
              <a:ext uri="{FF2B5EF4-FFF2-40B4-BE49-F238E27FC236}">
                <a16:creationId xmlns:a16="http://schemas.microsoft.com/office/drawing/2014/main" id="{451F48D7-A696-9C70-A8E6-A0C07D778795}"/>
              </a:ext>
              <a:ext uri="{C183D7F6-B498-43B3-948B-1728B52AA6E4}">
                <adec:decorative xmlns:adec="http://schemas.microsoft.com/office/drawing/2017/decorative" val="1"/>
              </a:ext>
            </a:extLst>
          </p:cNvPr>
          <p:cNvSpPr/>
          <p:nvPr/>
        </p:nvSpPr>
        <p:spPr>
          <a:xfrm>
            <a:off x="591095" y="5647963"/>
            <a:ext cx="11009813" cy="792502"/>
          </a:xfrm>
          <a:prstGeom prst="roundRect">
            <a:avLst/>
          </a:prstGeom>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sz="1700" noProof="0" dirty="0">
              <a:latin typeface="Gill Sans MT" panose="020B0502020104020203" pitchFamily="34" charset="0"/>
            </a:endParaRPr>
          </a:p>
        </p:txBody>
      </p:sp>
      <p:sp>
        <p:nvSpPr>
          <p:cNvPr id="25" name="Title 2">
            <a:extLst>
              <a:ext uri="{FF2B5EF4-FFF2-40B4-BE49-F238E27FC236}">
                <a16:creationId xmlns:a16="http://schemas.microsoft.com/office/drawing/2014/main" id="{42F7A612-FB29-E380-6DB5-1596E6B7D7E8}"/>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fontScale="90000"/>
          </a:bodyPr>
          <a:lstStyle/>
          <a:p>
            <a:pPr>
              <a:lnSpc>
                <a:spcPct val="100000"/>
              </a:lnSpc>
              <a:spcBef>
                <a:spcPts val="0"/>
              </a:spcBef>
              <a:defRPr/>
            </a:pPr>
            <a:r>
              <a:rPr lang="en-US" b="1" dirty="0">
                <a:solidFill>
                  <a:srgbClr val="199C63"/>
                </a:solidFill>
                <a:latin typeface="Gill Sans MT" panose="020B0502020104020203" pitchFamily="34" charset="0"/>
              </a:rPr>
              <a:t>MOC 2: Care coordination: </a:t>
            </a:r>
            <a:r>
              <a:rPr lang="en-US" dirty="0">
                <a:solidFill>
                  <a:srgbClr val="92D050"/>
                </a:solidFill>
                <a:latin typeface="Gill Sans MT" panose="020B0502020104020203" pitchFamily="34" charset="0"/>
              </a:rPr>
              <a:t>Health Risk Assessment (HRA) (cont.)</a:t>
            </a:r>
            <a:endParaRPr lang="en-US" b="1" dirty="0">
              <a:solidFill>
                <a:srgbClr val="199C63"/>
              </a:solidFill>
              <a:latin typeface="Gill Sans MT" panose="020B0502020104020203" pitchFamily="34" charset="0"/>
            </a:endParaRPr>
          </a:p>
        </p:txBody>
      </p:sp>
      <p:sp>
        <p:nvSpPr>
          <p:cNvPr id="26" name="Rectangle: Rounded Corners 4">
            <a:extLst>
              <a:ext uri="{FF2B5EF4-FFF2-40B4-BE49-F238E27FC236}">
                <a16:creationId xmlns:a16="http://schemas.microsoft.com/office/drawing/2014/main" id="{776BDADE-31E9-B1EE-CBFF-2E9EA7CDC8B6}"/>
              </a:ext>
            </a:extLst>
          </p:cNvPr>
          <p:cNvSpPr txBox="1"/>
          <p:nvPr/>
        </p:nvSpPr>
        <p:spPr>
          <a:xfrm>
            <a:off x="631516" y="1080164"/>
            <a:ext cx="10928965" cy="89415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lvl="0" indent="0" defTabSz="800100">
              <a:lnSpc>
                <a:spcPct val="90000"/>
              </a:lnSpc>
              <a:spcBef>
                <a:spcPct val="0"/>
              </a:spcBef>
              <a:spcAft>
                <a:spcPct val="35000"/>
              </a:spcAft>
              <a:buNone/>
            </a:pPr>
            <a:r>
              <a:rPr lang="en-US" sz="1700" kern="1200" noProof="0" dirty="0">
                <a:latin typeface="Gill Sans MT" panose="020B0502020104020203" pitchFamily="34" charset="0"/>
              </a:rPr>
              <a:t>The Comprehensive Health Risk Assessment Tool (CHRAT) is administered by the PCP and is inclusive of the ICT</a:t>
            </a:r>
            <a:r>
              <a:rPr lang="en-US" sz="1700" noProof="0" dirty="0">
                <a:latin typeface="Gill Sans MT" panose="020B0502020104020203" pitchFamily="34" charset="0"/>
              </a:rPr>
              <a:t>. An initial and annual CHRAT can be conducted face-to-face or through a telemedicine appointment between the PCP/physician and the member. </a:t>
            </a:r>
          </a:p>
        </p:txBody>
      </p:sp>
      <p:sp>
        <p:nvSpPr>
          <p:cNvPr id="27" name="Rectangle: Rounded Corners 4">
            <a:extLst>
              <a:ext uri="{FF2B5EF4-FFF2-40B4-BE49-F238E27FC236}">
                <a16:creationId xmlns:a16="http://schemas.microsoft.com/office/drawing/2014/main" id="{8C4BEFE1-6CCD-6A8A-6822-A5EFBCD95623}"/>
              </a:ext>
            </a:extLst>
          </p:cNvPr>
          <p:cNvSpPr txBox="1"/>
          <p:nvPr/>
        </p:nvSpPr>
        <p:spPr>
          <a:xfrm>
            <a:off x="631516" y="2140886"/>
            <a:ext cx="10928965" cy="70970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lvl="0" indent="0" defTabSz="800100">
              <a:lnSpc>
                <a:spcPct val="90000"/>
              </a:lnSpc>
              <a:spcBef>
                <a:spcPct val="0"/>
              </a:spcBef>
              <a:spcAft>
                <a:spcPct val="35000"/>
              </a:spcAft>
              <a:buNone/>
            </a:pPr>
            <a:r>
              <a:rPr lang="en-US" sz="1700" kern="1200" noProof="0" dirty="0">
                <a:latin typeface="Gill Sans MT" panose="020B0502020104020203" pitchFamily="34" charset="0"/>
              </a:rPr>
              <a:t>The CHRAT process allows the PCP</a:t>
            </a:r>
            <a:r>
              <a:rPr lang="en-US" sz="1700" noProof="0" dirty="0">
                <a:latin typeface="Gill Sans MT" panose="020B0502020104020203" pitchFamily="34" charset="0"/>
              </a:rPr>
              <a:t> or </a:t>
            </a:r>
            <a:r>
              <a:rPr lang="en-US" sz="1700" kern="1200" noProof="0" dirty="0">
                <a:latin typeface="Gill Sans MT" panose="020B0502020104020203" pitchFamily="34" charset="0"/>
              </a:rPr>
              <a:t>physician to obtain an updated health profile for their patient and develop the ICP with the member, at the time of administration.</a:t>
            </a:r>
          </a:p>
        </p:txBody>
      </p:sp>
      <p:sp>
        <p:nvSpPr>
          <p:cNvPr id="28" name="Rectangle: Rounded Corners 4">
            <a:extLst>
              <a:ext uri="{FF2B5EF4-FFF2-40B4-BE49-F238E27FC236}">
                <a16:creationId xmlns:a16="http://schemas.microsoft.com/office/drawing/2014/main" id="{2B9C88C9-A56B-F76B-C513-4F364C0F455B}"/>
              </a:ext>
            </a:extLst>
          </p:cNvPr>
          <p:cNvSpPr txBox="1"/>
          <p:nvPr/>
        </p:nvSpPr>
        <p:spPr>
          <a:xfrm>
            <a:off x="631517" y="3024024"/>
            <a:ext cx="10928965" cy="90859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lvl="0" indent="0" defTabSz="800100">
              <a:lnSpc>
                <a:spcPct val="90000"/>
              </a:lnSpc>
              <a:spcBef>
                <a:spcPct val="0"/>
              </a:spcBef>
              <a:spcAft>
                <a:spcPct val="35000"/>
              </a:spcAft>
              <a:buNone/>
            </a:pPr>
            <a:r>
              <a:rPr lang="en-US" sz="1700" b="0" i="0" kern="1200" noProof="0" dirty="0">
                <a:latin typeface="Gill Sans MT" panose="020B0502020104020203" pitchFamily="34" charset="0"/>
              </a:rPr>
              <a:t>The ICP contains personalized strategies and recommendations to help the patient effectively achieve their health goals, taking into consideration the patient's preferences in his/her health care. The shared information includes health problems, interventions, and measurable goals.</a:t>
            </a:r>
            <a:endParaRPr lang="en-US" sz="1700" kern="1200" noProof="0" dirty="0">
              <a:latin typeface="Gill Sans MT" panose="020B0502020104020203" pitchFamily="34" charset="0"/>
            </a:endParaRPr>
          </a:p>
        </p:txBody>
      </p:sp>
      <p:sp>
        <p:nvSpPr>
          <p:cNvPr id="29" name="Rectangle: Rounded Corners 4">
            <a:extLst>
              <a:ext uri="{FF2B5EF4-FFF2-40B4-BE49-F238E27FC236}">
                <a16:creationId xmlns:a16="http://schemas.microsoft.com/office/drawing/2014/main" id="{231968FE-A64E-8FE7-6B34-2F3727AB1EA8}"/>
              </a:ext>
            </a:extLst>
          </p:cNvPr>
          <p:cNvSpPr txBox="1"/>
          <p:nvPr/>
        </p:nvSpPr>
        <p:spPr>
          <a:xfrm>
            <a:off x="631519" y="4102247"/>
            <a:ext cx="10928965" cy="74724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lvl="0" indent="0" defTabSz="800100">
              <a:lnSpc>
                <a:spcPct val="90000"/>
              </a:lnSpc>
              <a:spcBef>
                <a:spcPct val="0"/>
              </a:spcBef>
              <a:spcAft>
                <a:spcPct val="35000"/>
              </a:spcAft>
              <a:buNone/>
            </a:pPr>
            <a:r>
              <a:rPr lang="en-US" sz="1700" kern="1200" noProof="0" dirty="0">
                <a:latin typeface="Gill Sans MT" panose="020B0502020104020203" pitchFamily="34" charset="0"/>
              </a:rPr>
              <a:t>Members who have not completed their HRA will be contacted by the Outreach Call Center staff before the HRA due date. A minimum of three (3) outreach call attempts and one (1) follow-up letter will be made.</a:t>
            </a:r>
          </a:p>
        </p:txBody>
      </p:sp>
      <p:sp>
        <p:nvSpPr>
          <p:cNvPr id="30" name="Rectangle: Rounded Corners 4">
            <a:extLst>
              <a:ext uri="{FF2B5EF4-FFF2-40B4-BE49-F238E27FC236}">
                <a16:creationId xmlns:a16="http://schemas.microsoft.com/office/drawing/2014/main" id="{1F6F1DFA-15EF-98F0-C57E-C8A9939B44CF}"/>
              </a:ext>
            </a:extLst>
          </p:cNvPr>
          <p:cNvSpPr txBox="1"/>
          <p:nvPr/>
        </p:nvSpPr>
        <p:spPr>
          <a:xfrm>
            <a:off x="631516" y="5000492"/>
            <a:ext cx="10928965" cy="53811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lvl="0" indent="0" defTabSz="800100">
              <a:lnSpc>
                <a:spcPct val="90000"/>
              </a:lnSpc>
              <a:spcBef>
                <a:spcPct val="0"/>
              </a:spcBef>
              <a:spcAft>
                <a:spcPct val="35000"/>
              </a:spcAft>
              <a:buNone/>
            </a:pPr>
            <a:r>
              <a:rPr lang="en-US" sz="1700" kern="1200" noProof="0" dirty="0">
                <a:latin typeface="Gill Sans MT" panose="020B0502020104020203" pitchFamily="34" charset="0"/>
              </a:rPr>
              <a:t>The ICP and HRA are accessible to the members of the ICT.   </a:t>
            </a:r>
          </a:p>
        </p:txBody>
      </p:sp>
      <p:sp>
        <p:nvSpPr>
          <p:cNvPr id="31" name="Rectangle: Rounded Corners 4">
            <a:extLst>
              <a:ext uri="{FF2B5EF4-FFF2-40B4-BE49-F238E27FC236}">
                <a16:creationId xmlns:a16="http://schemas.microsoft.com/office/drawing/2014/main" id="{D580140E-538C-BB20-FAA6-CE42EB3E7206}"/>
              </a:ext>
            </a:extLst>
          </p:cNvPr>
          <p:cNvSpPr txBox="1"/>
          <p:nvPr/>
        </p:nvSpPr>
        <p:spPr>
          <a:xfrm>
            <a:off x="631519" y="5686650"/>
            <a:ext cx="10928965" cy="71512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lvl="0" indent="0" defTabSz="800100">
              <a:lnSpc>
                <a:spcPct val="90000"/>
              </a:lnSpc>
              <a:spcBef>
                <a:spcPct val="0"/>
              </a:spcBef>
              <a:spcAft>
                <a:spcPct val="35000"/>
              </a:spcAft>
              <a:buNone/>
            </a:pPr>
            <a:r>
              <a:rPr lang="en-US" sz="1700" b="0" i="0" kern="1200" noProof="0" dirty="0">
                <a:latin typeface="Gill Sans MT" panose="020B0502020104020203" pitchFamily="34" charset="0"/>
              </a:rPr>
              <a:t>When it is not possible for the PCP and the member to meet to complete the CHRA, MCS </a:t>
            </a:r>
            <a:r>
              <a:rPr lang="en-US" sz="1700" b="0" i="0" kern="1200" noProof="0" dirty="0" err="1">
                <a:latin typeface="Gill Sans MT" panose="020B0502020104020203" pitchFamily="34" charset="0"/>
              </a:rPr>
              <a:t>Classicare</a:t>
            </a:r>
            <a:r>
              <a:rPr lang="en-US" sz="1700" b="0" i="0" kern="1200" noProof="0" dirty="0">
                <a:latin typeface="Gill Sans MT" panose="020B0502020104020203" pitchFamily="34" charset="0"/>
              </a:rPr>
              <a:t> provides alternate resources to assist the member in completing the HRA and receive an ICP.</a:t>
            </a:r>
            <a:endParaRPr lang="en-US" sz="1700" kern="1200" noProof="0" dirty="0">
              <a:latin typeface="Gill Sans MT" panose="020B0502020104020203" pitchFamily="34" charset="0"/>
            </a:endParaRPr>
          </a:p>
        </p:txBody>
      </p:sp>
      <p:sp>
        <p:nvSpPr>
          <p:cNvPr id="2" name="Text Placeholder 1">
            <a:extLst>
              <a:ext uri="{FF2B5EF4-FFF2-40B4-BE49-F238E27FC236}">
                <a16:creationId xmlns:a16="http://schemas.microsoft.com/office/drawing/2014/main" id="{A152E75A-5572-915A-90AD-2FFF8849C82D}"/>
              </a:ext>
            </a:extLst>
          </p:cNvPr>
          <p:cNvSpPr>
            <a:spLocks noGrp="1"/>
          </p:cNvSpPr>
          <p:nvPr>
            <p:ph type="body" sz="quarter" idx="10"/>
          </p:nvPr>
        </p:nvSpPr>
        <p:spPr/>
        <p:txBody>
          <a:bodyPr>
            <a:normAutofit fontScale="92500" lnSpcReduction="10000"/>
          </a:bodyPr>
          <a:lstStyle/>
          <a:p>
            <a:endParaRPr lang="en-US" noProof="0" dirty="0"/>
          </a:p>
        </p:txBody>
      </p:sp>
    </p:spTree>
    <p:extLst>
      <p:ext uri="{BB962C8B-B14F-4D97-AF65-F5344CB8AC3E}">
        <p14:creationId xmlns:p14="http://schemas.microsoft.com/office/powerpoint/2010/main" val="36089650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6">
            <a:extLst>
              <a:ext uri="{FF2B5EF4-FFF2-40B4-BE49-F238E27FC236}">
                <a16:creationId xmlns:a16="http://schemas.microsoft.com/office/drawing/2014/main" id="{4A25F58E-5B94-F396-9E45-0A0BB5EE0902}"/>
              </a:ext>
              <a:ext uri="{C183D7F6-B498-43B3-948B-1728B52AA6E4}">
                <adec:decorative xmlns:adec="http://schemas.microsoft.com/office/drawing/2017/decorative" val="1"/>
              </a:ext>
            </a:extLst>
          </p:cNvPr>
          <p:cNvSpPr/>
          <p:nvPr/>
        </p:nvSpPr>
        <p:spPr>
          <a:xfrm>
            <a:off x="756787" y="4156937"/>
            <a:ext cx="6513545" cy="1780208"/>
          </a:xfrm>
          <a:prstGeom prst="roundRect">
            <a:avLst>
              <a:gd name="adj" fmla="val 8246"/>
            </a:avLst>
          </a:prstGeom>
          <a:noFill/>
          <a:ln w="38100" cap="flat" cmpd="sng" algn="ctr">
            <a:solidFill>
              <a:srgbClr val="00A261"/>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97489" tIns="97489" rIns="97489" bIns="97489" numCol="1" spcCol="1270" anchor="ctr" anchorCtr="0">
            <a:noAutofit/>
          </a:bodyPr>
          <a:lstStyle/>
          <a:p>
            <a:pPr lvl="0"/>
            <a:endParaRPr lang="en-US" sz="2000" noProof="0" dirty="0">
              <a:solidFill>
                <a:schemeClr val="tx1"/>
              </a:solidFill>
              <a:latin typeface="Gill Sans MT" panose="020B0502020104020203" pitchFamily="34" charset="0"/>
            </a:endParaRPr>
          </a:p>
        </p:txBody>
      </p:sp>
      <p:sp>
        <p:nvSpPr>
          <p:cNvPr id="14" name="Title 1">
            <a:extLst>
              <a:ext uri="{FF2B5EF4-FFF2-40B4-BE49-F238E27FC236}">
                <a16:creationId xmlns:a16="http://schemas.microsoft.com/office/drawing/2014/main" id="{E4AD0F87-E8DB-7ECC-FF25-F12C4E626C81}"/>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noProof="0" dirty="0">
                <a:solidFill>
                  <a:srgbClr val="199C63"/>
                </a:solidFill>
                <a:latin typeface="Gill Sans MT" panose="020B0502020104020203" pitchFamily="34" charset="0"/>
              </a:rPr>
              <a:t>MOC 2: Care coordination</a:t>
            </a:r>
          </a:p>
        </p:txBody>
      </p:sp>
      <p:sp>
        <p:nvSpPr>
          <p:cNvPr id="15" name="Content Placeholder 2">
            <a:extLst>
              <a:ext uri="{FF2B5EF4-FFF2-40B4-BE49-F238E27FC236}">
                <a16:creationId xmlns:a16="http://schemas.microsoft.com/office/drawing/2014/main" id="{8CCDD64A-8A21-2CCE-2F0C-EB1E4DFBBE5A}"/>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noProof="0" dirty="0">
                <a:solidFill>
                  <a:srgbClr val="92D050"/>
                </a:solidFill>
                <a:latin typeface="Gill Sans MT" panose="020B0502020104020203" pitchFamily="34" charset="0"/>
              </a:rPr>
              <a:t>Face-to-face encounters</a:t>
            </a:r>
          </a:p>
        </p:txBody>
      </p:sp>
      <p:cxnSp>
        <p:nvCxnSpPr>
          <p:cNvPr id="16" name="Straight Connector 15">
            <a:extLst>
              <a:ext uri="{FF2B5EF4-FFF2-40B4-BE49-F238E27FC236}">
                <a16:creationId xmlns:a16="http://schemas.microsoft.com/office/drawing/2014/main" id="{17263387-D61F-AE0B-12AF-9450FC00F91D}"/>
              </a:ext>
              <a:ext uri="{C183D7F6-B498-43B3-948B-1728B52AA6E4}">
                <adec:decorative xmlns:adec="http://schemas.microsoft.com/office/drawing/2017/decorative" val="1"/>
              </a:ext>
            </a:extLst>
          </p:cNvPr>
          <p:cNvCxnSpPr/>
          <p:nvPr/>
        </p:nvCxnSpPr>
        <p:spPr>
          <a:xfrm>
            <a:off x="99511" y="1067222"/>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E0076027-F903-2E09-6946-76964C1DF2C7}"/>
              </a:ext>
            </a:extLst>
          </p:cNvPr>
          <p:cNvSpPr txBox="1"/>
          <p:nvPr/>
        </p:nvSpPr>
        <p:spPr>
          <a:xfrm>
            <a:off x="201111" y="1067222"/>
            <a:ext cx="11789776" cy="2923877"/>
          </a:xfrm>
          <a:prstGeom prst="rect">
            <a:avLst/>
          </a:prstGeom>
          <a:noFill/>
        </p:spPr>
        <p:txBody>
          <a:bodyPr wrap="square" rtlCol="0">
            <a:spAutoFit/>
          </a:bodyPr>
          <a:lstStyle/>
          <a:p>
            <a:pPr marL="0" marR="0" lvl="0" indent="0" defTabSz="800100" rtl="0" eaLnBrk="1" fontAlgn="auto" latinLnBrk="0" hangingPunct="1">
              <a:lnSpc>
                <a:spcPct val="100000"/>
              </a:lnSpc>
              <a:spcBef>
                <a:spcPct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CMS regulation </a:t>
            </a:r>
            <a:r>
              <a:rPr kumimoji="0" lang="en-US" sz="22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42 CFR § 422.101(f)(1)(iv) </a:t>
            </a:r>
            <a:r>
              <a:rPr kumimoji="0" lang="en-US"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requires that the entire SNP population receive a   face-to-face encounter to facilitate the member’s participation in services such as: </a:t>
            </a:r>
          </a:p>
          <a:p>
            <a:pPr marL="0" marR="0" lvl="0" indent="0" defTabSz="800100" rtl="0" eaLnBrk="1" fontAlgn="auto" latinLnBrk="0" hangingPunct="1">
              <a:lnSpc>
                <a:spcPct val="100000"/>
              </a:lnSpc>
              <a:spcBef>
                <a:spcPct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Health care or care management, or health care coordination services.</a:t>
            </a:r>
          </a:p>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endParaRPr kumimoji="0" lang="en-US" sz="1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These encounters must occur with the member’s consent, at least annually within the first 12 months of enrollment.</a:t>
            </a:r>
          </a:p>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endParaRPr kumimoji="0" lang="en-US" sz="1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These encounters may be provided to the SNP member through visits to their PCP, telemedicine services (videoconference), among others.</a:t>
            </a:r>
            <a:endParaRPr kumimoji="0" lang="en-US"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19" name="TextBox 18">
            <a:extLst>
              <a:ext uri="{FF2B5EF4-FFF2-40B4-BE49-F238E27FC236}">
                <a16:creationId xmlns:a16="http://schemas.microsoft.com/office/drawing/2014/main" id="{4931E4D7-8DD1-ACC4-9F67-E304BF949FBF}"/>
              </a:ext>
            </a:extLst>
          </p:cNvPr>
          <p:cNvSpPr txBox="1"/>
          <p:nvPr/>
        </p:nvSpPr>
        <p:spPr>
          <a:xfrm>
            <a:off x="901854" y="4231593"/>
            <a:ext cx="6223409" cy="1631216"/>
          </a:xfrm>
          <a:prstGeom prst="rect">
            <a:avLst/>
          </a:prstGeom>
          <a:noFill/>
        </p:spPr>
        <p:txBody>
          <a:bodyPr wrap="square">
            <a:spAutoFit/>
          </a:bodyPr>
          <a:lstStyle/>
          <a:p>
            <a:pPr lvl="0"/>
            <a:r>
              <a:rPr lang="en-US" sz="2000" noProof="0" dirty="0">
                <a:solidFill>
                  <a:schemeClr val="tx1"/>
                </a:solidFill>
                <a:latin typeface="Gill Sans MT" panose="020B0502020104020203" pitchFamily="34" charset="0"/>
              </a:rPr>
              <a:t>The purpose of the face-to-face encounter is to assess the member’s current health status and health care concerns as well as to foster discussion of available treatment options, the availability of community resources, and the establishment of the members health care goals. </a:t>
            </a:r>
          </a:p>
        </p:txBody>
      </p:sp>
      <p:pic>
        <p:nvPicPr>
          <p:cNvPr id="3074" name="Picture 2">
            <a:extLst>
              <a:ext uri="{FF2B5EF4-FFF2-40B4-BE49-F238E27FC236}">
                <a16:creationId xmlns:a16="http://schemas.microsoft.com/office/drawing/2014/main" id="{D1598C63-C92F-A7A4-5AB1-3CE60BE63B64}"/>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6421" y="3949701"/>
            <a:ext cx="3133725" cy="2089150"/>
          </a:xfrm>
          <a:prstGeom prst="roundRect">
            <a:avLst>
              <a:gd name="adj" fmla="val 4617"/>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C1649851-0593-9140-C0BC-AEAE333D1C12}"/>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fontScale="90000"/>
          </a:bodyPr>
          <a:lstStyle/>
          <a:p>
            <a:pPr>
              <a:lnSpc>
                <a:spcPct val="100000"/>
              </a:lnSpc>
              <a:spcBef>
                <a:spcPts val="0"/>
              </a:spcBef>
              <a:defRPr/>
            </a:pPr>
            <a:r>
              <a:rPr lang="en-US" b="1" dirty="0">
                <a:solidFill>
                  <a:srgbClr val="199C63"/>
                </a:solidFill>
                <a:latin typeface="Gill Sans MT" panose="020B0502020104020203" pitchFamily="34" charset="0"/>
              </a:rPr>
              <a:t>MOC 2: Care coordination: </a:t>
            </a:r>
            <a:r>
              <a:rPr lang="en-US" dirty="0">
                <a:solidFill>
                  <a:srgbClr val="92D050"/>
                </a:solidFill>
                <a:latin typeface="Gill Sans MT" panose="020B0502020104020203" pitchFamily="34" charset="0"/>
              </a:rPr>
              <a:t>Face-to-face encounters</a:t>
            </a:r>
            <a:endParaRPr lang="en-US" b="1" dirty="0">
              <a:solidFill>
                <a:srgbClr val="199C63"/>
              </a:solidFill>
              <a:latin typeface="Gill Sans MT" panose="020B0502020104020203" pitchFamily="34" charset="0"/>
            </a:endParaRPr>
          </a:p>
        </p:txBody>
      </p:sp>
    </p:spTree>
    <p:extLst>
      <p:ext uri="{BB962C8B-B14F-4D97-AF65-F5344CB8AC3E}">
        <p14:creationId xmlns:p14="http://schemas.microsoft.com/office/powerpoint/2010/main" val="3181153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BFF5E39E-B1A1-96B3-AB61-EAF92023D6A5}"/>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noProof="0" dirty="0">
                <a:solidFill>
                  <a:srgbClr val="199C63"/>
                </a:solidFill>
                <a:latin typeface="Gill Sans MT" panose="020B0502020104020203" pitchFamily="34" charset="0"/>
              </a:rPr>
              <a:t>MOC 2: Care Coordination</a:t>
            </a:r>
          </a:p>
        </p:txBody>
      </p:sp>
      <p:sp>
        <p:nvSpPr>
          <p:cNvPr id="10" name="Content Placeholder 2">
            <a:extLst>
              <a:ext uri="{FF2B5EF4-FFF2-40B4-BE49-F238E27FC236}">
                <a16:creationId xmlns:a16="http://schemas.microsoft.com/office/drawing/2014/main" id="{3E1AE292-765A-3926-4B9A-8DECA9C4924B}"/>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noProof="0" dirty="0">
                <a:solidFill>
                  <a:srgbClr val="92D050"/>
                </a:solidFill>
                <a:latin typeface="Gill Sans MT" panose="020B0502020104020203" pitchFamily="34" charset="0"/>
              </a:rPr>
              <a:t>Individualized Care Plan (ICP)</a:t>
            </a:r>
          </a:p>
        </p:txBody>
      </p:sp>
      <p:sp>
        <p:nvSpPr>
          <p:cNvPr id="7" name="TextBox 6">
            <a:extLst>
              <a:ext uri="{FF2B5EF4-FFF2-40B4-BE49-F238E27FC236}">
                <a16:creationId xmlns:a16="http://schemas.microsoft.com/office/drawing/2014/main" id="{82AE2E2D-D035-1BF0-BE52-11E2A7E23940}"/>
              </a:ext>
            </a:extLst>
          </p:cNvPr>
          <p:cNvSpPr txBox="1"/>
          <p:nvPr/>
        </p:nvSpPr>
        <p:spPr>
          <a:xfrm>
            <a:off x="201111" y="1093548"/>
            <a:ext cx="5902412" cy="1015663"/>
          </a:xfrm>
          <a:prstGeom prst="rect">
            <a:avLst/>
          </a:prstGeom>
          <a:noFill/>
        </p:spPr>
        <p:txBody>
          <a:bodyPr wrap="square" rtlCol="0">
            <a:spAutoFit/>
          </a:bodyPr>
          <a:lstStyle/>
          <a:p>
            <a:pPr marL="0" marR="0" lvl="0" indent="0" defTabSz="8001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noProof="0" dirty="0">
                <a:ln>
                  <a:noFill/>
                </a:ln>
                <a:solidFill>
                  <a:prstClr val="black"/>
                </a:solidFill>
                <a:effectLst/>
                <a:uLnTx/>
                <a:uFillTx/>
                <a:latin typeface="Gill Sans MT" panose="020B0502020104020203" pitchFamily="34" charset="0"/>
                <a:ea typeface="+mn-ea"/>
                <a:cs typeface="+mn-cs"/>
              </a:rPr>
              <a:t>All MCS </a:t>
            </a:r>
            <a:r>
              <a:rPr kumimoji="0" lang="en-US" sz="2000" b="0" i="0" u="none" strike="noStrike" kern="1200" cap="none" spc="0" normalizeH="0" noProof="0" dirty="0" err="1">
                <a:ln>
                  <a:noFill/>
                </a:ln>
                <a:solidFill>
                  <a:prstClr val="black"/>
                </a:solidFill>
                <a:effectLst/>
                <a:uLnTx/>
                <a:uFillTx/>
                <a:latin typeface="Gill Sans MT" panose="020B0502020104020203" pitchFamily="34" charset="0"/>
                <a:ea typeface="+mn-ea"/>
                <a:cs typeface="+mn-cs"/>
              </a:rPr>
              <a:t>Classicare</a:t>
            </a:r>
            <a:r>
              <a:rPr kumimoji="0" lang="en-US" sz="2000" b="0" i="0" u="none" strike="noStrike" kern="1200" cap="none" spc="0" normalizeH="0" noProof="0" dirty="0">
                <a:ln>
                  <a:noFill/>
                </a:ln>
                <a:solidFill>
                  <a:prstClr val="black"/>
                </a:solidFill>
                <a:effectLst/>
                <a:uLnTx/>
                <a:uFillTx/>
                <a:latin typeface="Gill Sans MT" panose="020B0502020104020203" pitchFamily="34" charset="0"/>
                <a:ea typeface="+mn-ea"/>
                <a:cs typeface="+mn-cs"/>
              </a:rPr>
              <a:t> members receive an ICP, at least, annually or if there are major changes in the member’s health status.</a:t>
            </a:r>
          </a:p>
        </p:txBody>
      </p:sp>
      <p:cxnSp>
        <p:nvCxnSpPr>
          <p:cNvPr id="12" name="Straight Connector 11">
            <a:extLst>
              <a:ext uri="{FF2B5EF4-FFF2-40B4-BE49-F238E27FC236}">
                <a16:creationId xmlns:a16="http://schemas.microsoft.com/office/drawing/2014/main" id="{4ECD37B6-9CA2-0279-814B-AB7F7FE7D159}"/>
              </a:ext>
              <a:ext uri="{C183D7F6-B498-43B3-948B-1728B52AA6E4}">
                <adec:decorative xmlns:adec="http://schemas.microsoft.com/office/drawing/2017/decorative" val="1"/>
              </a:ext>
            </a:extLst>
          </p:cNvPr>
          <p:cNvCxnSpPr/>
          <p:nvPr/>
        </p:nvCxnSpPr>
        <p:spPr>
          <a:xfrm>
            <a:off x="208634" y="994481"/>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4098" name="Picture 2">
            <a:extLst>
              <a:ext uri="{FF2B5EF4-FFF2-40B4-BE49-F238E27FC236}">
                <a16:creationId xmlns:a16="http://schemas.microsoft.com/office/drawing/2014/main" id="{9632003D-3725-DE17-FA0D-24AA9AF3D48C}"/>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1869" y="1854305"/>
            <a:ext cx="4714875" cy="3149389"/>
          </a:xfrm>
          <a:prstGeom prst="roundRect">
            <a:avLst>
              <a:gd name="adj" fmla="val 7291"/>
            </a:avLst>
          </a:prstGeom>
          <a:noFill/>
          <a:extLst>
            <a:ext uri="{909E8E84-426E-40DD-AFC4-6F175D3DCCD1}">
              <a14:hiddenFill xmlns:a14="http://schemas.microsoft.com/office/drawing/2010/main">
                <a:solidFill>
                  <a:srgbClr val="FFFFFF"/>
                </a:solidFill>
              </a14:hiddenFill>
            </a:ext>
          </a:extLst>
        </p:spPr>
      </p:pic>
      <p:sp>
        <p:nvSpPr>
          <p:cNvPr id="16" name="Rectangle: Rounded Corners 15">
            <a:extLst>
              <a:ext uri="{FF2B5EF4-FFF2-40B4-BE49-F238E27FC236}">
                <a16:creationId xmlns:a16="http://schemas.microsoft.com/office/drawing/2014/main" id="{908078C4-94A2-BA53-962F-8ECDFE2406E2}"/>
              </a:ext>
            </a:extLst>
          </p:cNvPr>
          <p:cNvSpPr/>
          <p:nvPr/>
        </p:nvSpPr>
        <p:spPr>
          <a:xfrm>
            <a:off x="249254" y="2186814"/>
            <a:ext cx="5846744" cy="1345231"/>
          </a:xfrm>
          <a:prstGeom prst="roundRect">
            <a:avLst>
              <a:gd name="adj" fmla="val 8752"/>
            </a:avLst>
          </a:prstGeom>
          <a:solidFill>
            <a:srgbClr val="0E6937"/>
          </a:solidFill>
          <a:ln>
            <a:noFill/>
          </a:ln>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noProof="0" dirty="0"/>
          </a:p>
        </p:txBody>
      </p:sp>
      <p:sp>
        <p:nvSpPr>
          <p:cNvPr id="25" name="Rectangle: Rounded Corners 24">
            <a:extLst>
              <a:ext uri="{FF2B5EF4-FFF2-40B4-BE49-F238E27FC236}">
                <a16:creationId xmlns:a16="http://schemas.microsoft.com/office/drawing/2014/main" id="{A481413F-3216-E45C-827B-7F8C885BDFE3}"/>
              </a:ext>
            </a:extLst>
          </p:cNvPr>
          <p:cNvSpPr/>
          <p:nvPr/>
        </p:nvSpPr>
        <p:spPr>
          <a:xfrm>
            <a:off x="252231" y="3687065"/>
            <a:ext cx="5851291" cy="1015664"/>
          </a:xfrm>
          <a:prstGeom prst="roundRect">
            <a:avLst>
              <a:gd name="adj" fmla="val 8752"/>
            </a:avLst>
          </a:prstGeom>
          <a:solidFill>
            <a:srgbClr val="469729"/>
          </a:solidFill>
          <a:ln>
            <a:noFill/>
          </a:ln>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noProof="0" dirty="0"/>
          </a:p>
        </p:txBody>
      </p:sp>
      <p:sp>
        <p:nvSpPr>
          <p:cNvPr id="28" name="Rectangle: Rounded Corners 27">
            <a:extLst>
              <a:ext uri="{FF2B5EF4-FFF2-40B4-BE49-F238E27FC236}">
                <a16:creationId xmlns:a16="http://schemas.microsoft.com/office/drawing/2014/main" id="{9A942F2E-F7EC-95E3-54EF-B35A1EBBD826}"/>
              </a:ext>
            </a:extLst>
          </p:cNvPr>
          <p:cNvSpPr/>
          <p:nvPr/>
        </p:nvSpPr>
        <p:spPr>
          <a:xfrm>
            <a:off x="249254" y="4857749"/>
            <a:ext cx="5846744" cy="876301"/>
          </a:xfrm>
          <a:prstGeom prst="roundRect">
            <a:avLst>
              <a:gd name="adj" fmla="val 8752"/>
            </a:avLst>
          </a:prstGeom>
          <a:solidFill>
            <a:srgbClr val="00A261"/>
          </a:solidFill>
          <a:ln>
            <a:noFill/>
          </a:ln>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noProof="0" dirty="0"/>
          </a:p>
        </p:txBody>
      </p:sp>
      <p:sp>
        <p:nvSpPr>
          <p:cNvPr id="3" name="Title 2">
            <a:extLst>
              <a:ext uri="{FF2B5EF4-FFF2-40B4-BE49-F238E27FC236}">
                <a16:creationId xmlns:a16="http://schemas.microsoft.com/office/drawing/2014/main" id="{368C5C79-8C5E-C7D0-2476-F6BAA62BF510}"/>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fontScale="90000"/>
          </a:bodyPr>
          <a:lstStyle/>
          <a:p>
            <a:pPr>
              <a:lnSpc>
                <a:spcPct val="100000"/>
              </a:lnSpc>
              <a:spcBef>
                <a:spcPts val="0"/>
              </a:spcBef>
              <a:defRPr/>
            </a:pPr>
            <a:r>
              <a:rPr lang="en-US" b="1" dirty="0">
                <a:solidFill>
                  <a:srgbClr val="199C63"/>
                </a:solidFill>
                <a:latin typeface="Gill Sans MT" panose="020B0502020104020203" pitchFamily="34" charset="0"/>
              </a:rPr>
              <a:t>MOC 2: Care coordination: </a:t>
            </a:r>
            <a:r>
              <a:rPr lang="en-US" dirty="0">
                <a:solidFill>
                  <a:srgbClr val="92D050"/>
                </a:solidFill>
                <a:latin typeface="Gill Sans MT" panose="020B0502020104020203" pitchFamily="34" charset="0"/>
              </a:rPr>
              <a:t>Individualized Care Plan (ICP)</a:t>
            </a:r>
          </a:p>
        </p:txBody>
      </p:sp>
      <p:sp>
        <p:nvSpPr>
          <p:cNvPr id="4" name="Rectangle: Rounded Corners 4">
            <a:extLst>
              <a:ext uri="{FF2B5EF4-FFF2-40B4-BE49-F238E27FC236}">
                <a16:creationId xmlns:a16="http://schemas.microsoft.com/office/drawing/2014/main" id="{857C53D8-7294-70BA-19B8-CCAF2976CBA3}"/>
              </a:ext>
            </a:extLst>
          </p:cNvPr>
          <p:cNvSpPr txBox="1"/>
          <p:nvPr/>
        </p:nvSpPr>
        <p:spPr>
          <a:xfrm>
            <a:off x="270721" y="2252482"/>
            <a:ext cx="5803810" cy="1213894"/>
          </a:xfrm>
          <a:prstGeom prst="rect">
            <a:avLst/>
          </a:prstGeom>
          <a:solidFill>
            <a:srgbClr val="0E6937"/>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57150" marR="0" lvl="0" defTabSz="800100" rtl="0" eaLnBrk="1" fontAlgn="auto" latinLnBrk="0" hangingPunct="1">
              <a:lnSpc>
                <a:spcPct val="100000"/>
              </a:lnSpc>
              <a:spcBef>
                <a:spcPct val="0"/>
              </a:spcBef>
              <a:spcAft>
                <a:spcPts val="0"/>
              </a:spcAft>
              <a:buClr>
                <a:srgbClr val="00A261"/>
              </a:buClr>
              <a:buSzTx/>
              <a:tabLst/>
              <a:defRPr/>
            </a:pPr>
            <a:r>
              <a:rPr kumimoji="0" lang="en-US"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Gill Sans MT" panose="020B0502020104020203" pitchFamily="34" charset="0"/>
                <a:ea typeface="+mn-ea"/>
                <a:cs typeface="+mn-cs"/>
              </a:rPr>
              <a:t>The responses from the HRA are used to develop the initial ICP for each enrollee within the first 90 days of his/her enrollment. Then, annually the HRA is updated, and a new ICP is created.</a:t>
            </a:r>
          </a:p>
        </p:txBody>
      </p:sp>
      <p:sp>
        <p:nvSpPr>
          <p:cNvPr id="5" name="Rectangle: Rounded Corners 4">
            <a:extLst>
              <a:ext uri="{FF2B5EF4-FFF2-40B4-BE49-F238E27FC236}">
                <a16:creationId xmlns:a16="http://schemas.microsoft.com/office/drawing/2014/main" id="{3D9977ED-3E5B-1444-0E17-9C13A9ED722A}"/>
              </a:ext>
            </a:extLst>
          </p:cNvPr>
          <p:cNvSpPr txBox="1"/>
          <p:nvPr/>
        </p:nvSpPr>
        <p:spPr>
          <a:xfrm>
            <a:off x="273715" y="3736645"/>
            <a:ext cx="5808323" cy="916503"/>
          </a:xfrm>
          <a:prstGeom prst="rect">
            <a:avLst/>
          </a:prstGeom>
          <a:solidFill>
            <a:srgbClr val="469729"/>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57150" marR="0" lvl="0" defTabSz="800100" rtl="0" eaLnBrk="1" fontAlgn="auto" latinLnBrk="0" hangingPunct="1">
              <a:lnSpc>
                <a:spcPct val="100000"/>
              </a:lnSpc>
              <a:spcBef>
                <a:spcPct val="0"/>
              </a:spcBef>
              <a:spcAft>
                <a:spcPts val="0"/>
              </a:spcAft>
              <a:buClr>
                <a:srgbClr val="00A261"/>
              </a:buClr>
              <a:buSzTx/>
              <a:tabLst/>
              <a:defRPr/>
            </a:pPr>
            <a:r>
              <a:rPr kumimoji="0" lang="en-US"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Gill Sans MT" panose="020B0502020104020203" pitchFamily="34" charset="0"/>
                <a:ea typeface="+mn-ea"/>
                <a:cs typeface="+mn-cs"/>
              </a:rPr>
              <a:t>The ICP can be shared with the member and their PCP through various methods such as: postal mail, paper, or electronically.</a:t>
            </a:r>
          </a:p>
        </p:txBody>
      </p:sp>
      <p:sp>
        <p:nvSpPr>
          <p:cNvPr id="6" name="Rectangle: Rounded Corners 4">
            <a:extLst>
              <a:ext uri="{FF2B5EF4-FFF2-40B4-BE49-F238E27FC236}">
                <a16:creationId xmlns:a16="http://schemas.microsoft.com/office/drawing/2014/main" id="{F86D1193-D5AE-28EB-A1D8-85806D380E99}"/>
              </a:ext>
            </a:extLst>
          </p:cNvPr>
          <p:cNvSpPr txBox="1"/>
          <p:nvPr/>
        </p:nvSpPr>
        <p:spPr>
          <a:xfrm>
            <a:off x="270721" y="4900526"/>
            <a:ext cx="5803810" cy="790747"/>
          </a:xfrm>
          <a:prstGeom prst="rect">
            <a:avLst/>
          </a:prstGeom>
          <a:solidFill>
            <a:srgbClr val="00A261"/>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57150" defTabSz="800100">
              <a:spcBef>
                <a:spcPct val="0"/>
              </a:spcBef>
              <a:buClr>
                <a:srgbClr val="00A261"/>
              </a:buClr>
              <a:defRPr/>
            </a:pPr>
            <a:r>
              <a:rPr lang="en-US" noProof="0" dirty="0">
                <a:solidFill>
                  <a:schemeClr val="bg1"/>
                </a:solidFill>
                <a:effectLst>
                  <a:outerShdw blurRad="38100" dist="38100" dir="2700000" algn="tl">
                    <a:srgbClr val="000000">
                      <a:alpha val="43137"/>
                    </a:srgbClr>
                  </a:outerShdw>
                </a:effectLst>
                <a:latin typeface="Gill Sans MT" panose="020B0502020104020203" pitchFamily="34" charset="0"/>
              </a:rPr>
              <a:t>The ICP provides the following information: </a:t>
            </a:r>
            <a:r>
              <a:rPr lang="en-US" b="1" u="sng" noProof="0" dirty="0">
                <a:solidFill>
                  <a:schemeClr val="bg1"/>
                </a:solidFill>
                <a:effectLst>
                  <a:outerShdw blurRad="38100" dist="38100" dir="2700000" algn="tl">
                    <a:srgbClr val="000000">
                      <a:alpha val="43137"/>
                    </a:srgbClr>
                  </a:outerShdw>
                </a:effectLst>
                <a:latin typeface="Gill Sans MT" panose="020B0502020104020203" pitchFamily="34" charset="0"/>
              </a:rPr>
              <a:t>problems</a:t>
            </a:r>
            <a:r>
              <a:rPr lang="en-US" noProof="0" dirty="0">
                <a:solidFill>
                  <a:schemeClr val="bg1"/>
                </a:solidFill>
                <a:effectLst>
                  <a:outerShdw blurRad="38100" dist="38100" dir="2700000" algn="tl">
                    <a:srgbClr val="000000">
                      <a:alpha val="43137"/>
                    </a:srgbClr>
                  </a:outerShdw>
                </a:effectLst>
                <a:latin typeface="Gill Sans MT" panose="020B0502020104020203" pitchFamily="34" charset="0"/>
              </a:rPr>
              <a:t>, </a:t>
            </a:r>
            <a:r>
              <a:rPr lang="en-US" b="1" u="sng" noProof="0" dirty="0">
                <a:solidFill>
                  <a:schemeClr val="bg1"/>
                </a:solidFill>
                <a:effectLst>
                  <a:outerShdw blurRad="38100" dist="38100" dir="2700000" algn="tl">
                    <a:srgbClr val="000000">
                      <a:alpha val="43137"/>
                    </a:srgbClr>
                  </a:outerShdw>
                </a:effectLst>
                <a:latin typeface="Gill Sans MT" panose="020B0502020104020203" pitchFamily="34" charset="0"/>
              </a:rPr>
              <a:t>interventions</a:t>
            </a:r>
            <a:r>
              <a:rPr lang="en-US" noProof="0" dirty="0">
                <a:solidFill>
                  <a:schemeClr val="bg1"/>
                </a:solidFill>
                <a:effectLst>
                  <a:outerShdw blurRad="38100" dist="38100" dir="2700000" algn="tl">
                    <a:srgbClr val="000000">
                      <a:alpha val="43137"/>
                    </a:srgbClr>
                  </a:outerShdw>
                </a:effectLst>
                <a:latin typeface="Gill Sans MT" panose="020B0502020104020203" pitchFamily="34" charset="0"/>
              </a:rPr>
              <a:t>, and </a:t>
            </a:r>
            <a:r>
              <a:rPr lang="en-US" b="1" u="sng" noProof="0" dirty="0">
                <a:solidFill>
                  <a:schemeClr val="bg1"/>
                </a:solidFill>
                <a:effectLst>
                  <a:outerShdw blurRad="38100" dist="38100" dir="2700000" algn="tl">
                    <a:srgbClr val="000000">
                      <a:alpha val="43137"/>
                    </a:srgbClr>
                  </a:outerShdw>
                </a:effectLst>
                <a:latin typeface="Gill Sans MT" panose="020B0502020104020203" pitchFamily="34" charset="0"/>
              </a:rPr>
              <a:t>measurables</a:t>
            </a:r>
            <a:r>
              <a:rPr lang="en-US" u="sng" noProof="0" dirty="0">
                <a:solidFill>
                  <a:schemeClr val="bg1"/>
                </a:solidFill>
                <a:effectLst>
                  <a:outerShdw blurRad="38100" dist="38100" dir="2700000" algn="tl">
                    <a:srgbClr val="000000">
                      <a:alpha val="43137"/>
                    </a:srgbClr>
                  </a:outerShdw>
                </a:effectLst>
                <a:latin typeface="Gill Sans MT" panose="020B0502020104020203" pitchFamily="34" charset="0"/>
              </a:rPr>
              <a:t> </a:t>
            </a:r>
            <a:r>
              <a:rPr lang="en-US" b="1" u="sng" noProof="0" dirty="0">
                <a:solidFill>
                  <a:schemeClr val="bg1"/>
                </a:solidFill>
                <a:effectLst>
                  <a:outerShdw blurRad="38100" dist="38100" dir="2700000" algn="tl">
                    <a:srgbClr val="000000">
                      <a:alpha val="43137"/>
                    </a:srgbClr>
                  </a:outerShdw>
                </a:effectLst>
                <a:latin typeface="Gill Sans MT" panose="020B0502020104020203" pitchFamily="34" charset="0"/>
              </a:rPr>
              <a:t>goals</a:t>
            </a:r>
            <a:r>
              <a:rPr lang="en-US" noProof="0" dirty="0">
                <a:solidFill>
                  <a:schemeClr val="bg1"/>
                </a:solidFill>
                <a:effectLst>
                  <a:outerShdw blurRad="38100" dist="38100" dir="2700000" algn="tl">
                    <a:srgbClr val="000000">
                      <a:alpha val="43137"/>
                    </a:srgbClr>
                  </a:outerShdw>
                </a:effectLst>
                <a:latin typeface="Gill Sans MT" panose="020B0502020104020203" pitchFamily="34" charset="0"/>
              </a:rPr>
              <a:t>.</a:t>
            </a:r>
          </a:p>
        </p:txBody>
      </p:sp>
      <p:sp>
        <p:nvSpPr>
          <p:cNvPr id="2" name="Text Placeholder 1">
            <a:extLst>
              <a:ext uri="{FF2B5EF4-FFF2-40B4-BE49-F238E27FC236}">
                <a16:creationId xmlns:a16="http://schemas.microsoft.com/office/drawing/2014/main" id="{C3615497-420C-1E91-901F-28117CB3FEC1}"/>
              </a:ext>
            </a:extLst>
          </p:cNvPr>
          <p:cNvSpPr>
            <a:spLocks noGrp="1"/>
          </p:cNvSpPr>
          <p:nvPr>
            <p:ph type="body" sz="quarter" idx="10"/>
          </p:nvPr>
        </p:nvSpPr>
        <p:spPr/>
        <p:txBody>
          <a:bodyPr>
            <a:normAutofit fontScale="92500" lnSpcReduction="10000"/>
          </a:bodyPr>
          <a:lstStyle/>
          <a:p>
            <a:endParaRPr lang="en-US" noProof="0" dirty="0"/>
          </a:p>
        </p:txBody>
      </p:sp>
    </p:spTree>
    <p:extLst>
      <p:ext uri="{BB962C8B-B14F-4D97-AF65-F5344CB8AC3E}">
        <p14:creationId xmlns:p14="http://schemas.microsoft.com/office/powerpoint/2010/main" val="38813254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71E9ED1-A438-A436-0EB5-8FA3170652AB}"/>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noProof="0" dirty="0">
                <a:solidFill>
                  <a:srgbClr val="199C63"/>
                </a:solidFill>
                <a:latin typeface="Gill Sans MT" panose="020B0502020104020203" pitchFamily="34" charset="0"/>
              </a:rPr>
              <a:t>MOC 2: Care coordination</a:t>
            </a:r>
          </a:p>
        </p:txBody>
      </p:sp>
      <p:sp>
        <p:nvSpPr>
          <p:cNvPr id="9" name="Content Placeholder 2">
            <a:extLst>
              <a:ext uri="{FF2B5EF4-FFF2-40B4-BE49-F238E27FC236}">
                <a16:creationId xmlns:a16="http://schemas.microsoft.com/office/drawing/2014/main" id="{C53FC50E-52CF-2E07-6E03-A04A73F8FF49}"/>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noProof="0" dirty="0">
                <a:solidFill>
                  <a:srgbClr val="92D050"/>
                </a:solidFill>
                <a:latin typeface="Gill Sans MT" panose="020B0502020104020203" pitchFamily="34" charset="0"/>
              </a:rPr>
              <a:t>Individualized Care Plan (ICP)</a:t>
            </a:r>
          </a:p>
        </p:txBody>
      </p:sp>
      <p:sp>
        <p:nvSpPr>
          <p:cNvPr id="7" name="TextBox 6">
            <a:extLst>
              <a:ext uri="{FF2B5EF4-FFF2-40B4-BE49-F238E27FC236}">
                <a16:creationId xmlns:a16="http://schemas.microsoft.com/office/drawing/2014/main" id="{6A46C0A0-4A13-897E-8B6F-ECA619675AF0}"/>
              </a:ext>
            </a:extLst>
          </p:cNvPr>
          <p:cNvSpPr txBox="1"/>
          <p:nvPr/>
        </p:nvSpPr>
        <p:spPr>
          <a:xfrm>
            <a:off x="201111" y="1072616"/>
            <a:ext cx="11789776" cy="830997"/>
          </a:xfrm>
          <a:prstGeom prst="rect">
            <a:avLst/>
          </a:prstGeom>
          <a:noFill/>
        </p:spPr>
        <p:txBody>
          <a:bodyPr wrap="square" rtlCol="0">
            <a:spAutoFit/>
          </a:bodyPr>
          <a:lstStyle/>
          <a:p>
            <a:pPr marL="0" marR="0" lvl="0" indent="0" defTabSz="8001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The ICP provides a structure to organize health goals and to document results. This includes, but are not limited to, the following essential components:</a:t>
            </a:r>
          </a:p>
        </p:txBody>
      </p:sp>
      <p:cxnSp>
        <p:nvCxnSpPr>
          <p:cNvPr id="10" name="Straight Connector 9">
            <a:extLst>
              <a:ext uri="{FF2B5EF4-FFF2-40B4-BE49-F238E27FC236}">
                <a16:creationId xmlns:a16="http://schemas.microsoft.com/office/drawing/2014/main" id="{20E53530-D224-1708-1787-B21D7B81DBAF}"/>
              </a:ext>
              <a:ext uri="{C183D7F6-B498-43B3-948B-1728B52AA6E4}">
                <adec:decorative xmlns:adec="http://schemas.microsoft.com/office/drawing/2017/decorative" val="1"/>
              </a:ext>
            </a:extLst>
          </p:cNvPr>
          <p:cNvCxnSpPr/>
          <p:nvPr/>
        </p:nvCxnSpPr>
        <p:spPr>
          <a:xfrm>
            <a:off x="201110" y="1072616"/>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5" name="Rectangle: Rounded Corners 24">
            <a:extLst>
              <a:ext uri="{FF2B5EF4-FFF2-40B4-BE49-F238E27FC236}">
                <a16:creationId xmlns:a16="http://schemas.microsoft.com/office/drawing/2014/main" id="{AAE4D193-69CF-5786-315D-345F0FBE8A36}"/>
              </a:ext>
              <a:ext uri="{C183D7F6-B498-43B3-948B-1728B52AA6E4}">
                <adec:decorative xmlns:adec="http://schemas.microsoft.com/office/drawing/2017/decorative" val="1"/>
              </a:ext>
            </a:extLst>
          </p:cNvPr>
          <p:cNvSpPr/>
          <p:nvPr/>
        </p:nvSpPr>
        <p:spPr>
          <a:xfrm>
            <a:off x="591093" y="2148937"/>
            <a:ext cx="11009813" cy="567260"/>
          </a:xfrm>
          <a:prstGeom prst="roundRect">
            <a:avLst/>
          </a:prstGeom>
          <a:ln>
            <a:solidFill>
              <a:srgbClr val="0E6937"/>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sz="2200" noProof="0" dirty="0"/>
          </a:p>
        </p:txBody>
      </p:sp>
      <p:sp>
        <p:nvSpPr>
          <p:cNvPr id="28" name="Rectangle: Rounded Corners 27">
            <a:extLst>
              <a:ext uri="{FF2B5EF4-FFF2-40B4-BE49-F238E27FC236}">
                <a16:creationId xmlns:a16="http://schemas.microsoft.com/office/drawing/2014/main" id="{D60CAA49-00EF-F0AC-9644-AD445D9B623B}"/>
              </a:ext>
              <a:ext uri="{C183D7F6-B498-43B3-948B-1728B52AA6E4}">
                <adec:decorative xmlns:adec="http://schemas.microsoft.com/office/drawing/2017/decorative" val="1"/>
              </a:ext>
            </a:extLst>
          </p:cNvPr>
          <p:cNvSpPr/>
          <p:nvPr/>
        </p:nvSpPr>
        <p:spPr>
          <a:xfrm>
            <a:off x="591092" y="2803227"/>
            <a:ext cx="11009813" cy="567261"/>
          </a:xfrm>
          <a:prstGeom prst="roundRect">
            <a:avLst/>
          </a:prstGeom>
          <a:ln>
            <a:solidFill>
              <a:srgbClr val="469729"/>
            </a:solidFill>
          </a:ln>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sz="2200" noProof="0" dirty="0"/>
          </a:p>
        </p:txBody>
      </p:sp>
      <p:sp>
        <p:nvSpPr>
          <p:cNvPr id="31" name="Rectangle: Rounded Corners 30">
            <a:extLst>
              <a:ext uri="{FF2B5EF4-FFF2-40B4-BE49-F238E27FC236}">
                <a16:creationId xmlns:a16="http://schemas.microsoft.com/office/drawing/2014/main" id="{F16A25CA-9D68-C19B-5BC3-6B8BF9C758D2}"/>
              </a:ext>
              <a:ext uri="{C183D7F6-B498-43B3-948B-1728B52AA6E4}">
                <adec:decorative xmlns:adec="http://schemas.microsoft.com/office/drawing/2017/decorative" val="1"/>
              </a:ext>
            </a:extLst>
          </p:cNvPr>
          <p:cNvSpPr/>
          <p:nvPr/>
        </p:nvSpPr>
        <p:spPr>
          <a:xfrm>
            <a:off x="591092" y="3457518"/>
            <a:ext cx="11009813" cy="567261"/>
          </a:xfrm>
          <a:prstGeom prst="roundRect">
            <a:avLst/>
          </a:prstGeom>
          <a:ln>
            <a:solidFill>
              <a:srgbClr val="00A261"/>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sz="2200" noProof="0" dirty="0"/>
          </a:p>
        </p:txBody>
      </p:sp>
      <p:sp>
        <p:nvSpPr>
          <p:cNvPr id="34" name="Rectangle: Rounded Corners 33">
            <a:extLst>
              <a:ext uri="{FF2B5EF4-FFF2-40B4-BE49-F238E27FC236}">
                <a16:creationId xmlns:a16="http://schemas.microsoft.com/office/drawing/2014/main" id="{202A0234-7191-DBE7-426E-5F3F4A40317E}"/>
              </a:ext>
              <a:ext uri="{C183D7F6-B498-43B3-948B-1728B52AA6E4}">
                <adec:decorative xmlns:adec="http://schemas.microsoft.com/office/drawing/2017/decorative" val="1"/>
              </a:ext>
            </a:extLst>
          </p:cNvPr>
          <p:cNvSpPr/>
          <p:nvPr/>
        </p:nvSpPr>
        <p:spPr>
          <a:xfrm>
            <a:off x="591095" y="4111809"/>
            <a:ext cx="11009813" cy="1363892"/>
          </a:xfrm>
          <a:prstGeom prst="roundRect">
            <a:avLst>
              <a:gd name="adj" fmla="val 9683"/>
            </a:avLst>
          </a:prstGeom>
          <a:ln>
            <a:solidFill>
              <a:srgbClr val="96C93D"/>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sz="2200" noProof="0" dirty="0"/>
          </a:p>
        </p:txBody>
      </p:sp>
      <p:sp>
        <p:nvSpPr>
          <p:cNvPr id="3" name="Title 2">
            <a:extLst>
              <a:ext uri="{FF2B5EF4-FFF2-40B4-BE49-F238E27FC236}">
                <a16:creationId xmlns:a16="http://schemas.microsoft.com/office/drawing/2014/main" id="{7550FFC4-ED50-5110-80AC-15271430F3BA}"/>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b="1" dirty="0">
                <a:solidFill>
                  <a:srgbClr val="199C63"/>
                </a:solidFill>
              </a:rPr>
              <a:t>MOC 2: Care coordination: </a:t>
            </a:r>
            <a:r>
              <a:rPr lang="en-US" dirty="0">
                <a:solidFill>
                  <a:srgbClr val="92D050"/>
                </a:solidFill>
              </a:rPr>
              <a:t>Individualized Care Plan (ICP) (cont.)</a:t>
            </a:r>
            <a:endParaRPr lang="en-US" dirty="0"/>
          </a:p>
        </p:txBody>
      </p:sp>
      <p:sp>
        <p:nvSpPr>
          <p:cNvPr id="4" name="Rectangle: Rounded Corners 4">
            <a:extLst>
              <a:ext uri="{FF2B5EF4-FFF2-40B4-BE49-F238E27FC236}">
                <a16:creationId xmlns:a16="http://schemas.microsoft.com/office/drawing/2014/main" id="{ACFC60BC-84A9-F0FD-0DB3-E71DB02E8B0D}"/>
              </a:ext>
            </a:extLst>
          </p:cNvPr>
          <p:cNvSpPr txBox="1"/>
          <p:nvPr/>
        </p:nvSpPr>
        <p:spPr>
          <a:xfrm>
            <a:off x="631517" y="2176628"/>
            <a:ext cx="10928965" cy="51187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The member’s self-management goals and objectives.</a:t>
            </a:r>
          </a:p>
        </p:txBody>
      </p:sp>
      <p:sp>
        <p:nvSpPr>
          <p:cNvPr id="5" name="Rectangle: Rounded Corners 4" descr="The member’s personal health care preferences.">
            <a:extLst>
              <a:ext uri="{FF2B5EF4-FFF2-40B4-BE49-F238E27FC236}">
                <a16:creationId xmlns:a16="http://schemas.microsoft.com/office/drawing/2014/main" id="{B57537B7-607B-7561-B8FC-3A3F3AD3D534}"/>
              </a:ext>
            </a:extLst>
          </p:cNvPr>
          <p:cNvSpPr txBox="1"/>
          <p:nvPr/>
        </p:nvSpPr>
        <p:spPr>
          <a:xfrm>
            <a:off x="631516" y="2830918"/>
            <a:ext cx="10928965" cy="51187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The member’s personal health care preferences.</a:t>
            </a:r>
          </a:p>
        </p:txBody>
      </p:sp>
      <p:sp>
        <p:nvSpPr>
          <p:cNvPr id="6" name="Rectangle: Rounded Corners 4">
            <a:extLst>
              <a:ext uri="{FF2B5EF4-FFF2-40B4-BE49-F238E27FC236}">
                <a16:creationId xmlns:a16="http://schemas.microsoft.com/office/drawing/2014/main" id="{B0514002-AE95-B869-F5CC-4C9269662953}"/>
              </a:ext>
            </a:extLst>
          </p:cNvPr>
          <p:cNvSpPr txBox="1"/>
          <p:nvPr/>
        </p:nvSpPr>
        <p:spPr>
          <a:xfrm>
            <a:off x="631516" y="3485209"/>
            <a:ext cx="10928965" cy="51187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A description of the recommended services tailored to the member’s needs.</a:t>
            </a:r>
          </a:p>
        </p:txBody>
      </p:sp>
      <p:sp>
        <p:nvSpPr>
          <p:cNvPr id="11" name="Rectangle: Rounded Corners 4">
            <a:extLst>
              <a:ext uri="{FF2B5EF4-FFF2-40B4-BE49-F238E27FC236}">
                <a16:creationId xmlns:a16="http://schemas.microsoft.com/office/drawing/2014/main" id="{265F2947-3C71-3E66-050F-711302901B0E}"/>
              </a:ext>
            </a:extLst>
          </p:cNvPr>
          <p:cNvSpPr txBox="1"/>
          <p:nvPr/>
        </p:nvSpPr>
        <p:spPr>
          <a:xfrm>
            <a:off x="631519" y="4178388"/>
            <a:ext cx="10928965" cy="123073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Goals status (met or not met). </a:t>
            </a:r>
          </a:p>
          <a:p>
            <a:pPr marL="971550" marR="0" lvl="2" indent="-342900" defTabSz="800100" rtl="0" eaLnBrk="1" fontAlgn="auto" latinLnBrk="0" hangingPunct="1">
              <a:lnSpc>
                <a:spcPct val="107000"/>
              </a:lnSpc>
              <a:spcBef>
                <a:spcPct val="0"/>
              </a:spcBef>
              <a:spcAft>
                <a:spcPts val="0"/>
              </a:spcAft>
              <a:buClr>
                <a:srgbClr val="00A261"/>
              </a:buClr>
              <a:buSzTx/>
              <a:buFont typeface="Wingdings" panose="05000000000000000000" pitchFamily="2" charset="2"/>
              <a:buChar char="ü"/>
              <a:tabLst/>
              <a:defRPr/>
            </a:pPr>
            <a:r>
              <a:rPr kumimoji="0" lang="en-US"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If the member’s goals are not met, the ICT will reevaluate the current ICP and determine appropriate alternative actions.</a:t>
            </a:r>
          </a:p>
        </p:txBody>
      </p:sp>
      <p:sp>
        <p:nvSpPr>
          <p:cNvPr id="2" name="Text Placeholder 1">
            <a:extLst>
              <a:ext uri="{FF2B5EF4-FFF2-40B4-BE49-F238E27FC236}">
                <a16:creationId xmlns:a16="http://schemas.microsoft.com/office/drawing/2014/main" id="{E67525ED-E157-0050-2805-E2586D6175BE}"/>
              </a:ext>
            </a:extLst>
          </p:cNvPr>
          <p:cNvSpPr>
            <a:spLocks noGrp="1"/>
          </p:cNvSpPr>
          <p:nvPr>
            <p:ph type="body" sz="quarter" idx="10"/>
          </p:nvPr>
        </p:nvSpPr>
        <p:spPr/>
        <p:txBody>
          <a:bodyPr>
            <a:normAutofit fontScale="92500" lnSpcReduction="10000"/>
          </a:bodyPr>
          <a:lstStyle/>
          <a:p>
            <a:endParaRPr lang="en-US" dirty="0"/>
          </a:p>
        </p:txBody>
      </p:sp>
    </p:spTree>
    <p:extLst>
      <p:ext uri="{BB962C8B-B14F-4D97-AF65-F5344CB8AC3E}">
        <p14:creationId xmlns:p14="http://schemas.microsoft.com/office/powerpoint/2010/main" val="3370733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43FA6553-1701-2862-596C-8D2C44156279}"/>
              </a:ext>
            </a:extLst>
          </p:cNvPr>
          <p:cNvSpPr txBox="1">
            <a:spLocks noGrp="1"/>
          </p:cNvSpPr>
          <p:nvPr>
            <p:ph type="title" idx="4294967295"/>
          </p:nvPr>
        </p:nvSpPr>
        <p:spPr>
          <a:xfrm>
            <a:off x="193589" y="49006"/>
            <a:ext cx="11789775" cy="81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PR"/>
            </a:defPPr>
            <a:lvl1pPr>
              <a:defRPr sz="3000" b="1">
                <a:solidFill>
                  <a:srgbClr val="199C63"/>
                </a:solidFill>
                <a:latin typeface="Gill Sans MT" panose="020B05020201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Objectives</a:t>
            </a:r>
          </a:p>
        </p:txBody>
      </p:sp>
      <p:cxnSp>
        <p:nvCxnSpPr>
          <p:cNvPr id="16" name="Straight Connector 15">
            <a:extLst>
              <a:ext uri="{FF2B5EF4-FFF2-40B4-BE49-F238E27FC236}">
                <a16:creationId xmlns:a16="http://schemas.microsoft.com/office/drawing/2014/main" id="{9B20B6E1-C559-C06E-BB37-3DA198DD188C}"/>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8A71D98-6194-D3F7-FC3C-71D71A296A78}"/>
              </a:ext>
            </a:extLst>
          </p:cNvPr>
          <p:cNvSpPr txBox="1"/>
          <p:nvPr/>
        </p:nvSpPr>
        <p:spPr>
          <a:xfrm>
            <a:off x="193589" y="995968"/>
            <a:ext cx="6835861" cy="3785652"/>
          </a:xfrm>
          <a:prstGeom prst="rect">
            <a:avLst/>
          </a:prstGeom>
          <a:noFill/>
        </p:spPr>
        <p:txBody>
          <a:bodyPr wrap="square">
            <a:spAutoFit/>
          </a:bodyPr>
          <a:lstStyle/>
          <a:p>
            <a:pPr lvl="0">
              <a:buFont typeface="Wingdings" panose="05000000000000000000" pitchFamily="2" charset="2"/>
              <a:buNone/>
            </a:pPr>
            <a:r>
              <a:rPr lang="en-US" sz="2400" b="1" noProof="0" dirty="0">
                <a:latin typeface="Gill Sans MT" panose="020B0502020104020203" pitchFamily="34" charset="0"/>
              </a:rPr>
              <a:t>At the end of the training, you will be able to:</a:t>
            </a:r>
          </a:p>
          <a:p>
            <a:pPr lvl="0">
              <a:buFont typeface="Wingdings" panose="05000000000000000000" pitchFamily="2" charset="2"/>
              <a:buNone/>
            </a:pPr>
            <a:endParaRPr lang="en-US" sz="1000" b="1" noProof="0" dirty="0">
              <a:latin typeface="Gill Sans MT" panose="020B0502020104020203" pitchFamily="34" charset="0"/>
            </a:endParaRPr>
          </a:p>
          <a:p>
            <a:pPr marL="342900" indent="-171450">
              <a:buClr>
                <a:srgbClr val="00A261"/>
              </a:buClr>
              <a:buFont typeface="Arial" panose="020B0604020202020204" pitchFamily="34" charset="0"/>
              <a:buChar char="•"/>
            </a:pPr>
            <a:r>
              <a:rPr lang="en-US" sz="2200" noProof="0" dirty="0">
                <a:latin typeface="Gill Sans MT" panose="020B0502020104020203" pitchFamily="34" charset="0"/>
              </a:rPr>
              <a:t>Identify the four (4) Model of Care (MOC) elements.</a:t>
            </a:r>
          </a:p>
          <a:p>
            <a:pPr marL="342900" indent="-171450">
              <a:buClr>
                <a:srgbClr val="00A261"/>
              </a:buClr>
              <a:buFont typeface="Arial" panose="020B0604020202020204" pitchFamily="34" charset="0"/>
              <a:buChar char="•"/>
            </a:pPr>
            <a:endParaRPr lang="en-US" sz="1000" noProof="0" dirty="0">
              <a:latin typeface="Gill Sans MT" panose="020B0502020104020203" pitchFamily="34" charset="0"/>
            </a:endParaRPr>
          </a:p>
          <a:p>
            <a:pPr marL="342900" indent="-171450">
              <a:buClr>
                <a:srgbClr val="00A261"/>
              </a:buClr>
              <a:buFont typeface="Arial" panose="020B0604020202020204" pitchFamily="34" charset="0"/>
              <a:buChar char="•"/>
            </a:pPr>
            <a:r>
              <a:rPr lang="en-US" sz="2200" noProof="0" dirty="0">
                <a:latin typeface="Gill Sans MT" panose="020B0502020104020203" pitchFamily="34" charset="0"/>
              </a:rPr>
              <a:t>Describe the MOC that MCS </a:t>
            </a:r>
            <a:r>
              <a:rPr lang="en-US" sz="2200" noProof="0" dirty="0" err="1">
                <a:latin typeface="Gill Sans MT" panose="020B0502020104020203" pitchFamily="34" charset="0"/>
              </a:rPr>
              <a:t>Classicare</a:t>
            </a:r>
            <a:r>
              <a:rPr lang="en-US" sz="2200" noProof="0" dirty="0">
                <a:latin typeface="Gill Sans MT" panose="020B0502020104020203" pitchFamily="34" charset="0"/>
              </a:rPr>
              <a:t> offers to its dual eligible members with special needs (D-SNP*) or with chronic conditions (C-SNP*).</a:t>
            </a:r>
          </a:p>
          <a:p>
            <a:pPr marL="342900" indent="-171450">
              <a:buClr>
                <a:srgbClr val="00A261"/>
              </a:buClr>
              <a:buFont typeface="Arial" panose="020B0604020202020204" pitchFamily="34" charset="0"/>
              <a:buChar char="•"/>
            </a:pPr>
            <a:endParaRPr lang="en-US" sz="1000" noProof="0" dirty="0">
              <a:latin typeface="Gill Sans MT" panose="020B0502020104020203" pitchFamily="34" charset="0"/>
            </a:endParaRPr>
          </a:p>
          <a:p>
            <a:pPr marL="342900" indent="-171450">
              <a:buClr>
                <a:srgbClr val="00A261"/>
              </a:buClr>
              <a:buFont typeface="Arial" panose="020B0604020202020204" pitchFamily="34" charset="0"/>
              <a:buChar char="•"/>
            </a:pPr>
            <a:r>
              <a:rPr lang="en-US" sz="2200" noProof="0" dirty="0">
                <a:latin typeface="Gill Sans MT" panose="020B0502020104020203" pitchFamily="34" charset="0"/>
              </a:rPr>
              <a:t>Define the Interdisciplinary Care Teams (ICT) for the  D-SNP and C-SNP population.</a:t>
            </a:r>
          </a:p>
          <a:p>
            <a:pPr marL="342900" indent="-171450">
              <a:buClr>
                <a:srgbClr val="00A261"/>
              </a:buClr>
              <a:buFont typeface="Arial" panose="020B0604020202020204" pitchFamily="34" charset="0"/>
              <a:buChar char="•"/>
            </a:pPr>
            <a:endParaRPr lang="en-US" sz="1000" noProof="0" dirty="0">
              <a:latin typeface="Gill Sans MT" panose="020B0502020104020203" pitchFamily="34" charset="0"/>
            </a:endParaRPr>
          </a:p>
          <a:p>
            <a:pPr marL="342900" indent="-171450">
              <a:buClr>
                <a:srgbClr val="00A261"/>
              </a:buClr>
              <a:buFont typeface="Arial" panose="020B0604020202020204" pitchFamily="34" charset="0"/>
              <a:buChar char="•"/>
            </a:pPr>
            <a:r>
              <a:rPr lang="en-US" sz="2200" noProof="0" dirty="0">
                <a:latin typeface="Gill Sans MT" panose="020B0502020104020203" pitchFamily="34" charset="0"/>
              </a:rPr>
              <a:t>Explain the integrated role of employees and providers in the MOC of MCS </a:t>
            </a:r>
            <a:r>
              <a:rPr lang="en-US" sz="2200" noProof="0" dirty="0" err="1">
                <a:latin typeface="Gill Sans MT" panose="020B0502020104020203" pitchFamily="34" charset="0"/>
              </a:rPr>
              <a:t>Classicare</a:t>
            </a:r>
            <a:r>
              <a:rPr lang="en-US" sz="2200" noProof="0" dirty="0">
                <a:latin typeface="Gill Sans MT" panose="020B0502020104020203" pitchFamily="34" charset="0"/>
              </a:rPr>
              <a:t>.</a:t>
            </a:r>
          </a:p>
        </p:txBody>
      </p:sp>
      <p:sp>
        <p:nvSpPr>
          <p:cNvPr id="7" name="TextBox 6">
            <a:extLst>
              <a:ext uri="{FF2B5EF4-FFF2-40B4-BE49-F238E27FC236}">
                <a16:creationId xmlns:a16="http://schemas.microsoft.com/office/drawing/2014/main" id="{7FD26F91-0042-3358-0895-64C101436433}"/>
              </a:ext>
            </a:extLst>
          </p:cNvPr>
          <p:cNvSpPr txBox="1"/>
          <p:nvPr/>
        </p:nvSpPr>
        <p:spPr>
          <a:xfrm>
            <a:off x="7532255" y="5988766"/>
            <a:ext cx="4451109"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kern="1200" cap="none" spc="0" normalizeH="0" baseline="0" noProof="0" dirty="0">
                <a:ln>
                  <a:noFill/>
                </a:ln>
                <a:effectLst/>
                <a:uLnTx/>
                <a:uFillTx/>
                <a:latin typeface="Gill Sans MT" panose="020B0502020104020203" pitchFamily="34" charset="0"/>
                <a:ea typeface="+mn-ea"/>
                <a:cs typeface="+mn-cs"/>
              </a:rPr>
              <a:t>*D-SNP: Dual-Special Needs Plan</a:t>
            </a:r>
            <a:endParaRPr lang="en-US" sz="1200" i="1" noProof="0" dirty="0">
              <a:latin typeface="Gill Sans MT" panose="020B0502020104020203"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1" u="none" kern="1200" cap="none" spc="0" normalizeH="0" baseline="0" noProof="0" dirty="0">
                <a:ln>
                  <a:noFill/>
                </a:ln>
                <a:effectLst/>
                <a:uLnTx/>
                <a:uFillTx/>
                <a:latin typeface="Gill Sans MT" panose="020B0502020104020203" pitchFamily="34" charset="0"/>
                <a:ea typeface="+mn-ea"/>
                <a:cs typeface="+mn-cs"/>
              </a:rPr>
              <a:t>*C-SNP: Chronic-Special Needs Plan </a:t>
            </a:r>
          </a:p>
        </p:txBody>
      </p:sp>
      <p:pic>
        <p:nvPicPr>
          <p:cNvPr id="1026" name="Picture 2">
            <a:extLst>
              <a:ext uri="{FF2B5EF4-FFF2-40B4-BE49-F238E27FC236}">
                <a16:creationId xmlns:a16="http://schemas.microsoft.com/office/drawing/2014/main" id="{4754F5B5-F918-CC03-5569-AD870A99E3D4}"/>
              </a:ext>
              <a:ext uri="{C183D7F6-B498-43B3-948B-1728B52AA6E4}">
                <adec:decorative xmlns:adec="http://schemas.microsoft.com/office/drawing/2017/decorative" val="1"/>
              </a:ext>
            </a:extLst>
          </p:cNvPr>
          <p:cNvPicPr>
            <a:picLocks noChangeAspect="1" noChangeArrowheads="1"/>
          </p:cNvPicPr>
          <p:nvPr/>
        </p:nvPicPr>
        <p:blipFill>
          <a:blip r:embed="rId3">
            <a:duotone>
              <a:prstClr val="black"/>
              <a:srgbClr val="C6E5CE">
                <a:tint val="45000"/>
                <a:satMod val="400000"/>
              </a:srgbClr>
            </a:duotone>
            <a:extLst>
              <a:ext uri="{28A0092B-C50C-407E-A947-70E740481C1C}">
                <a14:useLocalDpi xmlns:a14="http://schemas.microsoft.com/office/drawing/2010/main" val="0"/>
              </a:ext>
            </a:extLst>
          </a:blip>
          <a:srcRect/>
          <a:stretch>
            <a:fillRect/>
          </a:stretch>
        </p:blipFill>
        <p:spPr bwMode="auto">
          <a:xfrm>
            <a:off x="8005209" y="1538553"/>
            <a:ext cx="3243067" cy="3243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5039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89063FA-4363-B4FE-5EE8-C5A1EDCD8202}"/>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noProof="0" dirty="0">
                <a:solidFill>
                  <a:srgbClr val="199C63"/>
                </a:solidFill>
                <a:latin typeface="Gill Sans MT" panose="020B0502020104020203" pitchFamily="34" charset="0"/>
              </a:rPr>
              <a:t>MOC 2: Care coordination</a:t>
            </a:r>
          </a:p>
        </p:txBody>
      </p:sp>
      <p:sp>
        <p:nvSpPr>
          <p:cNvPr id="8" name="Content Placeholder 2">
            <a:extLst>
              <a:ext uri="{FF2B5EF4-FFF2-40B4-BE49-F238E27FC236}">
                <a16:creationId xmlns:a16="http://schemas.microsoft.com/office/drawing/2014/main" id="{3A51E296-4677-CB6E-3D3D-8F3787554794}"/>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noProof="0" dirty="0">
                <a:solidFill>
                  <a:srgbClr val="92D050"/>
                </a:solidFill>
                <a:latin typeface="Gill Sans MT" panose="020B0502020104020203" pitchFamily="34" charset="0"/>
              </a:rPr>
              <a:t>Interdisciplinary Care Team (ICT)</a:t>
            </a:r>
          </a:p>
        </p:txBody>
      </p:sp>
      <p:cxnSp>
        <p:nvCxnSpPr>
          <p:cNvPr id="9" name="Straight Connector 8">
            <a:extLst>
              <a:ext uri="{FF2B5EF4-FFF2-40B4-BE49-F238E27FC236}">
                <a16:creationId xmlns:a16="http://schemas.microsoft.com/office/drawing/2014/main" id="{846BBD89-A712-25D8-6260-5280B99EDE95}"/>
              </a:ext>
              <a:ext uri="{C183D7F6-B498-43B3-948B-1728B52AA6E4}">
                <adec:decorative xmlns:adec="http://schemas.microsoft.com/office/drawing/2017/decorative" val="1"/>
              </a:ext>
            </a:extLst>
          </p:cNvPr>
          <p:cNvCxnSpPr/>
          <p:nvPr/>
        </p:nvCxnSpPr>
        <p:spPr>
          <a:xfrm>
            <a:off x="201112" y="1020928"/>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5081246-A054-4A3E-6853-E15947F8FAB8}"/>
              </a:ext>
              <a:ext uri="{C183D7F6-B498-43B3-948B-1728B52AA6E4}">
                <adec:decorative xmlns:adec="http://schemas.microsoft.com/office/drawing/2017/decorative" val="1"/>
              </a:ext>
            </a:extLst>
          </p:cNvPr>
          <p:cNvCxnSpPr>
            <a:cxnSpLocks/>
          </p:cNvCxnSpPr>
          <p:nvPr/>
        </p:nvCxnSpPr>
        <p:spPr>
          <a:xfrm>
            <a:off x="4983378" y="1112598"/>
            <a:ext cx="0" cy="4682825"/>
          </a:xfrm>
          <a:prstGeom prst="line">
            <a:avLst/>
          </a:prstGeom>
          <a:ln w="28575">
            <a:solidFill>
              <a:srgbClr val="0E6937"/>
            </a:solidFill>
          </a:ln>
        </p:spPr>
        <p:style>
          <a:lnRef idx="1">
            <a:schemeClr val="accent2"/>
          </a:lnRef>
          <a:fillRef idx="0">
            <a:schemeClr val="accent2"/>
          </a:fillRef>
          <a:effectRef idx="0">
            <a:schemeClr val="accent2"/>
          </a:effectRef>
          <a:fontRef idx="minor">
            <a:schemeClr val="tx1"/>
          </a:fontRef>
        </p:style>
      </p:cxnSp>
      <p:sp>
        <p:nvSpPr>
          <p:cNvPr id="13" name="Rectangle: Rounded Corners 12">
            <a:extLst>
              <a:ext uri="{FF2B5EF4-FFF2-40B4-BE49-F238E27FC236}">
                <a16:creationId xmlns:a16="http://schemas.microsoft.com/office/drawing/2014/main" id="{8D38B5BE-5857-BF61-7209-0E7E2A21A5A2}"/>
              </a:ext>
              <a:ext uri="{C183D7F6-B498-43B3-948B-1728B52AA6E4}">
                <adec:decorative xmlns:adec="http://schemas.microsoft.com/office/drawing/2017/decorative" val="1"/>
              </a:ext>
            </a:extLst>
          </p:cNvPr>
          <p:cNvSpPr/>
          <p:nvPr/>
        </p:nvSpPr>
        <p:spPr>
          <a:xfrm>
            <a:off x="363038" y="1582092"/>
            <a:ext cx="4439112" cy="1551634"/>
          </a:xfrm>
          <a:prstGeom prst="roundRect">
            <a:avLst>
              <a:gd name="adj" fmla="val 8752"/>
            </a:avLst>
          </a:prstGeom>
          <a:solidFill>
            <a:schemeClr val="bg1"/>
          </a:solidFill>
          <a:ln>
            <a:solidFill>
              <a:srgbClr val="469729"/>
            </a:solidFill>
          </a:ln>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noProof="0" dirty="0">
              <a:solidFill>
                <a:schemeClr val="bg1"/>
              </a:solidFill>
              <a:effectLst>
                <a:outerShdw blurRad="38100" dist="38100" dir="2700000" algn="tl">
                  <a:srgbClr val="000000">
                    <a:alpha val="43137"/>
                  </a:srgbClr>
                </a:outerShdw>
              </a:effectLst>
            </a:endParaRPr>
          </a:p>
        </p:txBody>
      </p:sp>
      <p:sp>
        <p:nvSpPr>
          <p:cNvPr id="16" name="Rectangle: Rounded Corners 15">
            <a:extLst>
              <a:ext uri="{FF2B5EF4-FFF2-40B4-BE49-F238E27FC236}">
                <a16:creationId xmlns:a16="http://schemas.microsoft.com/office/drawing/2014/main" id="{F25452CE-1A9F-0B69-5F20-4EAF30256680}"/>
              </a:ext>
              <a:ext uri="{C183D7F6-B498-43B3-948B-1728B52AA6E4}">
                <adec:decorative xmlns:adec="http://schemas.microsoft.com/office/drawing/2017/decorative" val="1"/>
              </a:ext>
            </a:extLst>
          </p:cNvPr>
          <p:cNvSpPr/>
          <p:nvPr/>
        </p:nvSpPr>
        <p:spPr>
          <a:xfrm>
            <a:off x="355515" y="3413128"/>
            <a:ext cx="4446633" cy="1551629"/>
          </a:xfrm>
          <a:prstGeom prst="roundRect">
            <a:avLst>
              <a:gd name="adj" fmla="val 8752"/>
            </a:avLst>
          </a:prstGeom>
          <a:noFill/>
          <a:ln>
            <a:solidFill>
              <a:srgbClr val="00A261"/>
            </a:solidFill>
          </a:ln>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noProof="0" dirty="0"/>
          </a:p>
        </p:txBody>
      </p:sp>
      <p:sp>
        <p:nvSpPr>
          <p:cNvPr id="2" name="Title 1">
            <a:extLst>
              <a:ext uri="{FF2B5EF4-FFF2-40B4-BE49-F238E27FC236}">
                <a16:creationId xmlns:a16="http://schemas.microsoft.com/office/drawing/2014/main" id="{086CDBE9-CA20-F33B-10A1-6BAFFF6B8D54}"/>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b="1" dirty="0">
                <a:solidFill>
                  <a:srgbClr val="199C63"/>
                </a:solidFill>
                <a:latin typeface="Gill Sans MT" panose="020B0502020104020203" pitchFamily="34" charset="0"/>
              </a:rPr>
              <a:t>MOC 2: Care coordination: </a:t>
            </a:r>
            <a:r>
              <a:rPr lang="en-US" dirty="0">
                <a:solidFill>
                  <a:srgbClr val="92D050"/>
                </a:solidFill>
                <a:latin typeface="Gill Sans MT" panose="020B0502020104020203" pitchFamily="34" charset="0"/>
              </a:rPr>
              <a:t>Individualized Care Plan (ICP) (cont. 2)</a:t>
            </a:r>
            <a:endParaRPr lang="en-US" dirty="0"/>
          </a:p>
        </p:txBody>
      </p:sp>
      <p:sp>
        <p:nvSpPr>
          <p:cNvPr id="3" name="Rectangle: Rounded Corners 4">
            <a:extLst>
              <a:ext uri="{FF2B5EF4-FFF2-40B4-BE49-F238E27FC236}">
                <a16:creationId xmlns:a16="http://schemas.microsoft.com/office/drawing/2014/main" id="{2E2E6E5E-4F31-7AB6-5187-EC344985FA60}"/>
              </a:ext>
            </a:extLst>
          </p:cNvPr>
          <p:cNvSpPr txBox="1"/>
          <p:nvPr/>
        </p:nvSpPr>
        <p:spPr>
          <a:xfrm>
            <a:off x="363037" y="1743914"/>
            <a:ext cx="4439111" cy="1193126"/>
          </a:xfrm>
          <a:prstGeom prst="rect">
            <a:avLst/>
          </a:prstGeom>
          <a:no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marR="0" lvl="0" indent="0" defTabSz="800100" rtl="0" eaLnBrk="1" fontAlgn="auto" latinLnBrk="0" hangingPunct="1">
              <a:lnSpc>
                <a:spcPct val="100000"/>
              </a:lnSpc>
              <a:spcBef>
                <a:spcPct val="0"/>
              </a:spcBef>
              <a:spcAft>
                <a:spcPts val="0"/>
              </a:spcAft>
              <a:buClrTx/>
              <a:buSzTx/>
              <a:buFontTx/>
              <a:buNone/>
              <a:tabLst/>
              <a:defRPr/>
            </a:pPr>
            <a:r>
              <a:rPr kumimoji="0" lang="en-US" b="0" i="0" u="none" strike="noStrike" kern="1200" cap="none" spc="0" normalizeH="0" baseline="0" noProof="0" dirty="0">
                <a:ln>
                  <a:noFill/>
                </a:ln>
                <a:solidFill>
                  <a:schemeClr val="tx1"/>
                </a:solidFill>
                <a:uLnTx/>
                <a:uFillTx/>
                <a:latin typeface="Gill Sans MT" panose="020B0502020104020203" pitchFamily="34" charset="0"/>
                <a:ea typeface="+mn-ea"/>
                <a:cs typeface="+mn-cs"/>
              </a:rPr>
              <a:t>The ICT provides the structure and processes needed to ensure the coordination of health care services for our SNP members, according to their health status and identified needs. </a:t>
            </a:r>
          </a:p>
        </p:txBody>
      </p:sp>
      <p:sp>
        <p:nvSpPr>
          <p:cNvPr id="4" name="Rectangle: Rounded Corners 4">
            <a:extLst>
              <a:ext uri="{FF2B5EF4-FFF2-40B4-BE49-F238E27FC236}">
                <a16:creationId xmlns:a16="http://schemas.microsoft.com/office/drawing/2014/main" id="{05D2D880-C9DE-FA47-5EFF-FCE7F2A98FA4}"/>
              </a:ext>
            </a:extLst>
          </p:cNvPr>
          <p:cNvSpPr txBox="1"/>
          <p:nvPr/>
        </p:nvSpPr>
        <p:spPr>
          <a:xfrm>
            <a:off x="371841" y="3488872"/>
            <a:ext cx="4413980" cy="1400141"/>
          </a:xfrm>
          <a:prstGeom prst="rect">
            <a:avLst/>
          </a:prstGeom>
          <a:no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marR="0" lvl="0" indent="0" defTabSz="800100" rtl="0" eaLnBrk="1" fontAlgn="auto" latinLnBrk="0" hangingPunct="1">
              <a:lnSpc>
                <a:spcPct val="100000"/>
              </a:lnSpc>
              <a:spcBef>
                <a:spcPct val="0"/>
              </a:spcBef>
              <a:spcAft>
                <a:spcPts val="0"/>
              </a:spcAft>
              <a:buClrTx/>
              <a:buSzTx/>
              <a:buFontTx/>
              <a:buNone/>
              <a:tabLst/>
              <a:defRPr/>
            </a:pPr>
            <a:r>
              <a:rPr kumimoji="0" lang="en-US" b="0" i="0" u="none" strike="noStrike" kern="1200" cap="none" spc="0" normalizeH="0" baseline="0" noProof="0" dirty="0">
                <a:ln>
                  <a:noFill/>
                </a:ln>
                <a:solidFill>
                  <a:schemeClr val="tx1"/>
                </a:solidFill>
                <a:uLnTx/>
                <a:uFillTx/>
                <a:latin typeface="Gill Sans MT" panose="020B0502020104020203" pitchFamily="34" charset="0"/>
                <a:ea typeface="+mn-ea"/>
                <a:cs typeface="+mn-cs"/>
              </a:rPr>
              <a:t>The PCP and the member or the member’s representative are the ICT. The ICT is responsible to develop and implement the member’s ICP. </a:t>
            </a:r>
          </a:p>
        </p:txBody>
      </p:sp>
      <p:graphicFrame>
        <p:nvGraphicFramePr>
          <p:cNvPr id="11" name="Diagram 10">
            <a:extLst>
              <a:ext uri="{FF2B5EF4-FFF2-40B4-BE49-F238E27FC236}">
                <a16:creationId xmlns:a16="http://schemas.microsoft.com/office/drawing/2014/main" id="{DB92BA2F-FFDE-DA2E-5CB6-ACC93B3FEEFC}"/>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137412559"/>
              </p:ext>
            </p:extLst>
          </p:nvPr>
        </p:nvGraphicFramePr>
        <p:xfrm>
          <a:off x="5157085" y="501993"/>
          <a:ext cx="6671877" cy="36933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160279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D71E5190-E828-5E07-E3EE-FE75F174619F}"/>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noProof="0" dirty="0">
                <a:solidFill>
                  <a:srgbClr val="199C63"/>
                </a:solidFill>
                <a:latin typeface="Gill Sans MT" panose="020B0502020104020203" pitchFamily="34" charset="0"/>
              </a:rPr>
              <a:t>MOC 2: Care coordination</a:t>
            </a:r>
          </a:p>
        </p:txBody>
      </p:sp>
      <p:sp>
        <p:nvSpPr>
          <p:cNvPr id="20" name="Content Placeholder 2">
            <a:extLst>
              <a:ext uri="{FF2B5EF4-FFF2-40B4-BE49-F238E27FC236}">
                <a16:creationId xmlns:a16="http://schemas.microsoft.com/office/drawing/2014/main" id="{1E8C8E1B-94F8-1669-4CFE-B9D10D160214}"/>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noProof="0" dirty="0">
                <a:solidFill>
                  <a:srgbClr val="92D050"/>
                </a:solidFill>
                <a:latin typeface="Gill Sans MT" panose="020B0502020104020203" pitchFamily="34" charset="0"/>
              </a:rPr>
              <a:t>Interdisciplinary Care Team (ICT)</a:t>
            </a:r>
          </a:p>
        </p:txBody>
      </p:sp>
      <p:sp>
        <p:nvSpPr>
          <p:cNvPr id="8" name="Rectangle: Rounded Corners 7">
            <a:extLst>
              <a:ext uri="{FF2B5EF4-FFF2-40B4-BE49-F238E27FC236}">
                <a16:creationId xmlns:a16="http://schemas.microsoft.com/office/drawing/2014/main" id="{35B1A71C-BEBD-40E6-96A6-222CB6BB222A}"/>
              </a:ext>
              <a:ext uri="{C183D7F6-B498-43B3-948B-1728B52AA6E4}">
                <adec:decorative xmlns:adec="http://schemas.microsoft.com/office/drawing/2017/decorative" val="1"/>
              </a:ext>
            </a:extLst>
          </p:cNvPr>
          <p:cNvSpPr/>
          <p:nvPr/>
        </p:nvSpPr>
        <p:spPr>
          <a:xfrm>
            <a:off x="1118451" y="1095217"/>
            <a:ext cx="4672853" cy="2523638"/>
          </a:xfrm>
          <a:prstGeom prst="roundRect">
            <a:avLst/>
          </a:prstGeom>
          <a:noFill/>
          <a:ln w="38100" cap="flat" cmpd="sng" algn="ctr">
            <a:solidFill>
              <a:srgbClr val="00A160"/>
            </a:solidFill>
            <a:prstDash val="dash"/>
            <a:miter lim="800000"/>
          </a:ln>
          <a:effectLst/>
        </p:spPr>
        <p:style>
          <a:lnRef idx="2">
            <a:scrgbClr r="0" g="0" b="0"/>
          </a:lnRef>
          <a:fillRef idx="1">
            <a:scrgbClr r="0" g="0" b="0"/>
          </a:fillRef>
          <a:effectRef idx="0">
            <a:scrgbClr r="0" g="0" b="0"/>
          </a:effectRef>
          <a:fontRef idx="minor">
            <a:schemeClr val="lt1"/>
          </a:fontRef>
        </p:style>
        <p:txBody>
          <a:bodyPr/>
          <a:lstStyle/>
          <a:p>
            <a:endParaRPr lang="en-US" noProof="0" dirty="0"/>
          </a:p>
        </p:txBody>
      </p:sp>
      <p:sp>
        <p:nvSpPr>
          <p:cNvPr id="11" name="Rectangle: Rounded Corners 10">
            <a:extLst>
              <a:ext uri="{FF2B5EF4-FFF2-40B4-BE49-F238E27FC236}">
                <a16:creationId xmlns:a16="http://schemas.microsoft.com/office/drawing/2014/main" id="{242BA7B9-C296-E184-FD77-F27911F12D10}"/>
              </a:ext>
              <a:ext uri="{C183D7F6-B498-43B3-948B-1728B52AA6E4}">
                <adec:decorative xmlns:adec="http://schemas.microsoft.com/office/drawing/2017/decorative" val="1"/>
              </a:ext>
            </a:extLst>
          </p:cNvPr>
          <p:cNvSpPr/>
          <p:nvPr/>
        </p:nvSpPr>
        <p:spPr>
          <a:xfrm>
            <a:off x="6450120" y="1093548"/>
            <a:ext cx="4677563" cy="2523638"/>
          </a:xfrm>
          <a:prstGeom prst="roundRect">
            <a:avLst/>
          </a:prstGeom>
          <a:noFill/>
          <a:ln w="38100" cap="flat" cmpd="sng" algn="ctr">
            <a:solidFill>
              <a:srgbClr val="96C93E"/>
            </a:solid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en-US" noProof="0" dirty="0"/>
          </a:p>
        </p:txBody>
      </p:sp>
      <p:sp>
        <p:nvSpPr>
          <p:cNvPr id="14" name="Rectangle: Rounded Corners 13">
            <a:extLst>
              <a:ext uri="{FF2B5EF4-FFF2-40B4-BE49-F238E27FC236}">
                <a16:creationId xmlns:a16="http://schemas.microsoft.com/office/drawing/2014/main" id="{EA93250B-DC01-27DE-9BDC-1FE642C39C9D}"/>
              </a:ext>
              <a:ext uri="{C183D7F6-B498-43B3-948B-1728B52AA6E4}">
                <adec:decorative xmlns:adec="http://schemas.microsoft.com/office/drawing/2017/decorative" val="1"/>
              </a:ext>
            </a:extLst>
          </p:cNvPr>
          <p:cNvSpPr/>
          <p:nvPr/>
        </p:nvSpPr>
        <p:spPr>
          <a:xfrm>
            <a:off x="1064317" y="3830203"/>
            <a:ext cx="4672853" cy="2517858"/>
          </a:xfrm>
          <a:prstGeom prst="roundRect">
            <a:avLst/>
          </a:prstGeom>
          <a:noFill/>
          <a:ln w="38100" cap="flat" cmpd="sng" algn="ctr">
            <a:solidFill>
              <a:srgbClr val="96C93E"/>
            </a:solid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en-US" noProof="0" dirty="0"/>
          </a:p>
        </p:txBody>
      </p:sp>
      <p:sp>
        <p:nvSpPr>
          <p:cNvPr id="17" name="Rectangle: Rounded Corners 16">
            <a:extLst>
              <a:ext uri="{FF2B5EF4-FFF2-40B4-BE49-F238E27FC236}">
                <a16:creationId xmlns:a16="http://schemas.microsoft.com/office/drawing/2014/main" id="{CAC20ADC-545D-21DC-89B2-F9B6C2B90A0F}"/>
              </a:ext>
              <a:ext uri="{C183D7F6-B498-43B3-948B-1728B52AA6E4}">
                <adec:decorative xmlns:adec="http://schemas.microsoft.com/office/drawing/2017/decorative" val="1"/>
              </a:ext>
            </a:extLst>
          </p:cNvPr>
          <p:cNvSpPr/>
          <p:nvPr/>
        </p:nvSpPr>
        <p:spPr>
          <a:xfrm>
            <a:off x="6450120" y="3830203"/>
            <a:ext cx="4672853" cy="2523638"/>
          </a:xfrm>
          <a:prstGeom prst="roundRect">
            <a:avLst/>
          </a:prstGeom>
          <a:noFill/>
          <a:ln w="38100" cap="flat" cmpd="sng" algn="ctr">
            <a:solidFill>
              <a:srgbClr val="00A160"/>
            </a:solidFill>
            <a:prstDash val="dash"/>
            <a:miter lim="800000"/>
          </a:ln>
          <a:effectLst/>
        </p:spPr>
        <p:style>
          <a:lnRef idx="2">
            <a:scrgbClr r="0" g="0" b="0"/>
          </a:lnRef>
          <a:fillRef idx="1">
            <a:scrgbClr r="0" g="0" b="0"/>
          </a:fillRef>
          <a:effectRef idx="0">
            <a:scrgbClr r="0" g="0" b="0"/>
          </a:effectRef>
          <a:fontRef idx="minor">
            <a:schemeClr val="lt1"/>
          </a:fontRef>
        </p:style>
        <p:txBody>
          <a:bodyPr/>
          <a:lstStyle/>
          <a:p>
            <a:endParaRPr lang="en-US" noProof="0" dirty="0"/>
          </a:p>
        </p:txBody>
      </p:sp>
      <p:cxnSp>
        <p:nvCxnSpPr>
          <p:cNvPr id="21" name="Straight Connector 20">
            <a:extLst>
              <a:ext uri="{FF2B5EF4-FFF2-40B4-BE49-F238E27FC236}">
                <a16:creationId xmlns:a16="http://schemas.microsoft.com/office/drawing/2014/main" id="{D82E8004-A205-3650-C799-AD54E55D649A}"/>
              </a:ext>
              <a:ext uri="{C183D7F6-B498-43B3-948B-1728B52AA6E4}">
                <adec:decorative xmlns:adec="http://schemas.microsoft.com/office/drawing/2017/decorative" val="1"/>
              </a:ext>
            </a:extLst>
          </p:cNvPr>
          <p:cNvCxnSpPr/>
          <p:nvPr/>
        </p:nvCxnSpPr>
        <p:spPr>
          <a:xfrm>
            <a:off x="201111" y="990305"/>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Title 2">
            <a:extLst>
              <a:ext uri="{FF2B5EF4-FFF2-40B4-BE49-F238E27FC236}">
                <a16:creationId xmlns:a16="http://schemas.microsoft.com/office/drawing/2014/main" id="{041A96A9-7EAA-D129-8109-0233BE1126B6}"/>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b="1" dirty="0">
                <a:solidFill>
                  <a:srgbClr val="199C63"/>
                </a:solidFill>
                <a:latin typeface="Gill Sans MT" panose="020B0502020104020203" pitchFamily="34" charset="0"/>
              </a:rPr>
              <a:t>MOC 2: Care coordination: </a:t>
            </a:r>
            <a:r>
              <a:rPr lang="en-US" dirty="0">
                <a:solidFill>
                  <a:srgbClr val="92D050"/>
                </a:solidFill>
                <a:latin typeface="Gill Sans MT" panose="020B0502020104020203" pitchFamily="34" charset="0"/>
              </a:rPr>
              <a:t>Individualized Care Plan (ICP) (cont. 3)</a:t>
            </a:r>
            <a:endParaRPr lang="en-US" dirty="0"/>
          </a:p>
        </p:txBody>
      </p:sp>
      <p:sp>
        <p:nvSpPr>
          <p:cNvPr id="5" name="Rectangle: Rounded Corners 4">
            <a:extLst>
              <a:ext uri="{FF2B5EF4-FFF2-40B4-BE49-F238E27FC236}">
                <a16:creationId xmlns:a16="http://schemas.microsoft.com/office/drawing/2014/main" id="{6F09E4B7-F733-FD75-5D2A-41843E3DE947}"/>
              </a:ext>
            </a:extLst>
          </p:cNvPr>
          <p:cNvSpPr txBox="1"/>
          <p:nvPr/>
        </p:nvSpPr>
        <p:spPr>
          <a:xfrm>
            <a:off x="1241645" y="1218411"/>
            <a:ext cx="4426466" cy="2277251"/>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baseline="0" noProof="0" dirty="0">
                <a:solidFill>
                  <a:sysClr val="windowText" lastClr="000000"/>
                </a:solidFill>
                <a:latin typeface="Gill Sans MT" panose="020B0502020104020203" pitchFamily="34" charset="0"/>
                <a:ea typeface="+mn-ea"/>
                <a:cs typeface="+mn-cs"/>
              </a:rPr>
              <a:t>The member or member’s representative, along with his/her PCP, are the ICT.</a:t>
            </a:r>
          </a:p>
        </p:txBody>
      </p:sp>
      <p:sp>
        <p:nvSpPr>
          <p:cNvPr id="6" name="Rectangle: Rounded Corners 4">
            <a:extLst>
              <a:ext uri="{FF2B5EF4-FFF2-40B4-BE49-F238E27FC236}">
                <a16:creationId xmlns:a16="http://schemas.microsoft.com/office/drawing/2014/main" id="{90A7019C-66A8-E0C1-440D-02BE0909F858}"/>
              </a:ext>
            </a:extLst>
          </p:cNvPr>
          <p:cNvSpPr txBox="1"/>
          <p:nvPr/>
        </p:nvSpPr>
        <p:spPr>
          <a:xfrm>
            <a:off x="6573314" y="1216742"/>
            <a:ext cx="4431176" cy="2277251"/>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baseline="0" noProof="0" dirty="0">
                <a:solidFill>
                  <a:sysClr val="windowText" lastClr="000000"/>
                </a:solidFill>
                <a:latin typeface="Gill Sans MT" panose="020B0502020104020203" pitchFamily="34" charset="0"/>
                <a:ea typeface="+mn-ea"/>
                <a:cs typeface="+mn-cs"/>
              </a:rPr>
              <a:t>In addition to the member and family/caregivers and the member’s PCP, other team members may be added from the various disciplines that deliver or coordinate services that address specific chronic care needs. </a:t>
            </a:r>
          </a:p>
        </p:txBody>
      </p:sp>
      <p:sp>
        <p:nvSpPr>
          <p:cNvPr id="22" name="Rectangle: Rounded Corners 4">
            <a:extLst>
              <a:ext uri="{FF2B5EF4-FFF2-40B4-BE49-F238E27FC236}">
                <a16:creationId xmlns:a16="http://schemas.microsoft.com/office/drawing/2014/main" id="{777763A3-4E73-81A7-6F1A-0A5DFC84638C}"/>
              </a:ext>
            </a:extLst>
          </p:cNvPr>
          <p:cNvSpPr txBox="1"/>
          <p:nvPr/>
        </p:nvSpPr>
        <p:spPr>
          <a:xfrm>
            <a:off x="1185549" y="3953114"/>
            <a:ext cx="4430390" cy="2272035"/>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baseline="0" noProof="0" dirty="0">
                <a:solidFill>
                  <a:sysClr val="windowText" lastClr="000000"/>
                </a:solidFill>
                <a:latin typeface="Gill Sans MT" panose="020B0502020104020203" pitchFamily="34" charset="0"/>
                <a:ea typeface="+mn-ea"/>
                <a:cs typeface="+mn-cs"/>
              </a:rPr>
              <a:t>The ICT is responsible for developing an ICP that includes measurable goals/objectives, measurable outcomes, as well as all appropriate services for the member based upon assessments, discussions with the member, recommendations by Care Management (CM) or any input from providers as applicable. </a:t>
            </a:r>
          </a:p>
        </p:txBody>
      </p:sp>
      <p:sp>
        <p:nvSpPr>
          <p:cNvPr id="23" name="Rectangle: Rounded Corners 4">
            <a:extLst>
              <a:ext uri="{FF2B5EF4-FFF2-40B4-BE49-F238E27FC236}">
                <a16:creationId xmlns:a16="http://schemas.microsoft.com/office/drawing/2014/main" id="{F3EE5AF7-F95D-01BC-C635-9A5499633CE9}"/>
              </a:ext>
            </a:extLst>
          </p:cNvPr>
          <p:cNvSpPr txBox="1"/>
          <p:nvPr/>
        </p:nvSpPr>
        <p:spPr>
          <a:xfrm>
            <a:off x="6575034" y="3953397"/>
            <a:ext cx="4423025" cy="2277251"/>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800" kern="1200" baseline="0" noProof="0" dirty="0">
                <a:solidFill>
                  <a:prstClr val="black"/>
                </a:solidFill>
                <a:latin typeface="Gill Sans MT" panose="020B0502020104020203" pitchFamily="34" charset="0"/>
                <a:ea typeface="+mn-ea"/>
                <a:cs typeface="+mn-cs"/>
              </a:rPr>
              <a:t>Considering the medical, functional, cognitive, psychosocial, and mental health needs of members, MCS </a:t>
            </a:r>
            <a:r>
              <a:rPr lang="en-US" sz="1800" kern="1200" baseline="0" noProof="0" dirty="0" err="1">
                <a:solidFill>
                  <a:prstClr val="black"/>
                </a:solidFill>
                <a:latin typeface="Gill Sans MT" panose="020B0502020104020203" pitchFamily="34" charset="0"/>
                <a:ea typeface="+mn-ea"/>
                <a:cs typeface="+mn-cs"/>
              </a:rPr>
              <a:t>Classicare</a:t>
            </a:r>
            <a:r>
              <a:rPr lang="en-US" sz="1800" kern="1200" baseline="0" noProof="0" dirty="0">
                <a:solidFill>
                  <a:prstClr val="black"/>
                </a:solidFill>
                <a:latin typeface="Gill Sans MT" panose="020B0502020104020203" pitchFamily="34" charset="0"/>
                <a:ea typeface="+mn-ea"/>
                <a:cs typeface="+mn-cs"/>
              </a:rPr>
              <a:t> uses an integrated approach to care coordination that may incorporate the following: the MCS Care Management team, various components of the provider network, as well as programs and resources available in the community. </a:t>
            </a:r>
          </a:p>
        </p:txBody>
      </p:sp>
      <p:sp>
        <p:nvSpPr>
          <p:cNvPr id="4" name="Slide Number Placeholder 15">
            <a:extLst>
              <a:ext uri="{FF2B5EF4-FFF2-40B4-BE49-F238E27FC236}">
                <a16:creationId xmlns:a16="http://schemas.microsoft.com/office/drawing/2014/main" id="{04447582-B591-C4A5-3B33-1D457631E3DA}"/>
              </a:ext>
            </a:extLst>
          </p:cNvPr>
          <p:cNvSpPr txBox="1">
            <a:spLocks/>
          </p:cNvSpPr>
          <p:nvPr/>
        </p:nvSpPr>
        <p:spPr>
          <a:xfrm>
            <a:off x="4664438" y="6501735"/>
            <a:ext cx="2743200" cy="253931"/>
          </a:xfrm>
          <a:prstGeom prst="rect">
            <a:avLst/>
          </a:prstGeom>
        </p:spPr>
        <p:txBody>
          <a:bodyPr/>
          <a:lst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57200">
              <a:defRPr/>
            </a:pPr>
            <a:fld id="{AB0F5391-7D8A-4F28-A251-2E86E8C899DB}" type="slidenum">
              <a:rPr lang="en-US" sz="1200" noProof="0" smtClean="0">
                <a:solidFill>
                  <a:prstClr val="black">
                    <a:tint val="75000"/>
                  </a:prstClr>
                </a:solidFill>
                <a:latin typeface="Gill Sans MT" panose="020B0502020104020203" pitchFamily="34" charset="0"/>
              </a:rPr>
              <a:pPr algn="ctr" defTabSz="457200">
                <a:defRPr/>
              </a:pPr>
              <a:t>21</a:t>
            </a:fld>
            <a:endParaRPr lang="en-US" sz="1200" noProof="0" dirty="0">
              <a:solidFill>
                <a:prstClr val="black">
                  <a:tint val="75000"/>
                </a:prstClr>
              </a:solidFill>
              <a:latin typeface="Gill Sans MT" panose="020B0502020104020203" pitchFamily="34" charset="0"/>
            </a:endParaRPr>
          </a:p>
        </p:txBody>
      </p:sp>
      <p:sp>
        <p:nvSpPr>
          <p:cNvPr id="2" name="Text Placeholder 1">
            <a:extLst>
              <a:ext uri="{FF2B5EF4-FFF2-40B4-BE49-F238E27FC236}">
                <a16:creationId xmlns:a16="http://schemas.microsoft.com/office/drawing/2014/main" id="{739EDCD1-C2BF-3013-DCFC-0C0D5BB7F164}"/>
              </a:ext>
            </a:extLst>
          </p:cNvPr>
          <p:cNvSpPr>
            <a:spLocks noGrp="1"/>
          </p:cNvSpPr>
          <p:nvPr>
            <p:ph type="body" sz="quarter" idx="10"/>
          </p:nvPr>
        </p:nvSpPr>
        <p:spPr/>
        <p:txBody>
          <a:bodyPr>
            <a:normAutofit fontScale="92500" lnSpcReduction="10000"/>
          </a:bodyPr>
          <a:lstStyle/>
          <a:p>
            <a:endParaRPr lang="en-US" noProof="0" dirty="0"/>
          </a:p>
        </p:txBody>
      </p:sp>
    </p:spTree>
    <p:extLst>
      <p:ext uri="{BB962C8B-B14F-4D97-AF65-F5344CB8AC3E}">
        <p14:creationId xmlns:p14="http://schemas.microsoft.com/office/powerpoint/2010/main" val="41069935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5">
            <a:extLst>
              <a:ext uri="{FF2B5EF4-FFF2-40B4-BE49-F238E27FC236}">
                <a16:creationId xmlns:a16="http://schemas.microsoft.com/office/drawing/2014/main" id="{91F87042-E866-427A-6918-A4D552636B97}"/>
              </a:ext>
              <a:ext uri="{C183D7F6-B498-43B3-948B-1728B52AA6E4}">
                <adec:decorative xmlns:adec="http://schemas.microsoft.com/office/drawing/2017/decorative" val="1"/>
              </a:ext>
            </a:extLst>
          </p:cNvPr>
          <p:cNvSpPr txBox="1">
            <a:spLocks/>
          </p:cNvSpPr>
          <p:nvPr/>
        </p:nvSpPr>
        <p:spPr>
          <a:xfrm>
            <a:off x="1969477" y="6418132"/>
            <a:ext cx="8258908"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en-US" noProof="0" dirty="0">
              <a:latin typeface="Gill Sans MT" panose="020B0502020104020203" pitchFamily="34" charset="0"/>
            </a:endParaRPr>
          </a:p>
        </p:txBody>
      </p:sp>
      <p:sp>
        <p:nvSpPr>
          <p:cNvPr id="12" name="Title 1">
            <a:extLst>
              <a:ext uri="{FF2B5EF4-FFF2-40B4-BE49-F238E27FC236}">
                <a16:creationId xmlns:a16="http://schemas.microsoft.com/office/drawing/2014/main" id="{73D3C301-6E80-25BD-6F12-6F44C7F46427}"/>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noProof="0" dirty="0">
                <a:solidFill>
                  <a:srgbClr val="199C63"/>
                </a:solidFill>
                <a:latin typeface="Gill Sans MT" panose="020B0502020104020203" pitchFamily="34" charset="0"/>
              </a:rPr>
              <a:t>MOC 2: Care coordination</a:t>
            </a:r>
          </a:p>
        </p:txBody>
      </p:sp>
      <p:sp>
        <p:nvSpPr>
          <p:cNvPr id="13" name="Content Placeholder 2">
            <a:extLst>
              <a:ext uri="{FF2B5EF4-FFF2-40B4-BE49-F238E27FC236}">
                <a16:creationId xmlns:a16="http://schemas.microsoft.com/office/drawing/2014/main" id="{6CABDA1D-3D68-6FD4-15E8-9A709030B1A0}"/>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noProof="0" dirty="0">
                <a:solidFill>
                  <a:srgbClr val="92D050"/>
                </a:solidFill>
                <a:latin typeface="Gill Sans MT" panose="020B0502020104020203" pitchFamily="34" charset="0"/>
              </a:rPr>
              <a:t>Care Transition Protocols (CTP)</a:t>
            </a:r>
          </a:p>
        </p:txBody>
      </p:sp>
      <p:cxnSp>
        <p:nvCxnSpPr>
          <p:cNvPr id="14" name="Straight Connector 13">
            <a:extLst>
              <a:ext uri="{FF2B5EF4-FFF2-40B4-BE49-F238E27FC236}">
                <a16:creationId xmlns:a16="http://schemas.microsoft.com/office/drawing/2014/main" id="{67B4510E-8906-B3C7-D2C1-C5061A22E4D2}"/>
              </a:ext>
              <a:ext uri="{C183D7F6-B498-43B3-948B-1728B52AA6E4}">
                <adec:decorative xmlns:adec="http://schemas.microsoft.com/office/drawing/2017/decorative" val="1"/>
              </a:ext>
            </a:extLst>
          </p:cNvPr>
          <p:cNvCxnSpPr/>
          <p:nvPr/>
        </p:nvCxnSpPr>
        <p:spPr>
          <a:xfrm>
            <a:off x="201111" y="978730"/>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4645D317-120B-AB05-D2A4-85C90CF752D4}"/>
              </a:ext>
            </a:extLst>
          </p:cNvPr>
          <p:cNvSpPr txBox="1"/>
          <p:nvPr/>
        </p:nvSpPr>
        <p:spPr>
          <a:xfrm>
            <a:off x="208637" y="994481"/>
            <a:ext cx="11789776" cy="1446550"/>
          </a:xfrm>
          <a:prstGeom prst="rect">
            <a:avLst/>
          </a:prstGeom>
          <a:noFill/>
        </p:spPr>
        <p:txBody>
          <a:bodyPr wrap="square" rtlCol="0">
            <a:spAutoFit/>
          </a:bodyPr>
          <a:lstStyle/>
          <a:p>
            <a:pPr marL="0" marR="0" lvl="0" indent="0" defTabSz="800100" rtl="0" eaLnBrk="1" fontAlgn="auto" latinLnBrk="0" hangingPunct="1">
              <a:lnSpc>
                <a:spcPct val="100000"/>
              </a:lnSpc>
              <a:spcBef>
                <a:spcPct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The transition of care is identified as the movement of the member from one healthcare setting to another, in which the member receives appropriate health care and services due to a change in health status. In either scenario, each designated provider has ongoing responsibility for the member’s medical care.</a:t>
            </a:r>
          </a:p>
        </p:txBody>
      </p:sp>
      <p:graphicFrame>
        <p:nvGraphicFramePr>
          <p:cNvPr id="16" name="Diagram 15">
            <a:extLst>
              <a:ext uri="{FF2B5EF4-FFF2-40B4-BE49-F238E27FC236}">
                <a16:creationId xmlns:a16="http://schemas.microsoft.com/office/drawing/2014/main" id="{17D75A11-F623-B67F-596A-35218DE040FC}"/>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655920322"/>
              </p:ext>
            </p:extLst>
          </p:nvPr>
        </p:nvGraphicFramePr>
        <p:xfrm>
          <a:off x="2128834" y="2510253"/>
          <a:ext cx="7934327" cy="17457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9" name="Group 28">
            <a:extLst>
              <a:ext uri="{FF2B5EF4-FFF2-40B4-BE49-F238E27FC236}">
                <a16:creationId xmlns:a16="http://schemas.microsoft.com/office/drawing/2014/main" id="{F386D503-71AD-928F-9DBD-806966556105}"/>
              </a:ext>
              <a:ext uri="{C183D7F6-B498-43B3-948B-1728B52AA6E4}">
                <adec:decorative xmlns:adec="http://schemas.microsoft.com/office/drawing/2017/decorative" val="1"/>
              </a:ext>
            </a:extLst>
          </p:cNvPr>
          <p:cNvGrpSpPr/>
          <p:nvPr/>
        </p:nvGrpSpPr>
        <p:grpSpPr>
          <a:xfrm>
            <a:off x="8918303" y="4538022"/>
            <a:ext cx="2224904" cy="1440717"/>
            <a:chOff x="10282118" y="2682060"/>
            <a:chExt cx="2905125" cy="1881188"/>
          </a:xfrm>
        </p:grpSpPr>
        <p:pic>
          <p:nvPicPr>
            <p:cNvPr id="5126" name="Picture 6" descr="Transitional Care Management Software-Worry Free with Rovicare">
              <a:extLst>
                <a:ext uri="{FF2B5EF4-FFF2-40B4-BE49-F238E27FC236}">
                  <a16:creationId xmlns:a16="http://schemas.microsoft.com/office/drawing/2014/main" id="{F1A2E614-21B1-6759-1A2A-698FF9FA406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282118" y="2682060"/>
              <a:ext cx="2905125" cy="1881188"/>
            </a:xfrm>
            <a:prstGeom prst="rect">
              <a:avLst/>
            </a:prstGeom>
            <a:noFill/>
            <a:extLst>
              <a:ext uri="{909E8E84-426E-40DD-AFC4-6F175D3DCCD1}">
                <a14:hiddenFill xmlns:a14="http://schemas.microsoft.com/office/drawing/2010/main">
                  <a:solidFill>
                    <a:srgbClr val="FFFFFF"/>
                  </a:solidFill>
                </a14:hiddenFill>
              </a:ext>
            </a:extLst>
          </p:spPr>
        </p:pic>
        <p:sp>
          <p:nvSpPr>
            <p:cNvPr id="28" name="Plus Sign 27">
              <a:extLst>
                <a:ext uri="{FF2B5EF4-FFF2-40B4-BE49-F238E27FC236}">
                  <a16:creationId xmlns:a16="http://schemas.microsoft.com/office/drawing/2014/main" id="{B91E8F18-BE35-29D9-3DF9-B55624D6F86E}"/>
                </a:ext>
              </a:extLst>
            </p:cNvPr>
            <p:cNvSpPr/>
            <p:nvPr/>
          </p:nvSpPr>
          <p:spPr>
            <a:xfrm>
              <a:off x="11414986" y="2849291"/>
              <a:ext cx="338744" cy="338744"/>
            </a:xfrm>
            <a:prstGeom prst="mathPlus">
              <a:avLst/>
            </a:prstGeom>
            <a:solidFill>
              <a:srgbClr val="F69A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pic>
        <p:nvPicPr>
          <p:cNvPr id="5130" name="Picture 10">
            <a:extLst>
              <a:ext uri="{FF2B5EF4-FFF2-40B4-BE49-F238E27FC236}">
                <a16:creationId xmlns:a16="http://schemas.microsoft.com/office/drawing/2014/main" id="{F382A8B1-5612-E816-CB6C-D01646BA629A}"/>
              </a:ext>
              <a:ext uri="{C183D7F6-B498-43B3-948B-1728B52AA6E4}">
                <adec:decorative xmlns:adec="http://schemas.microsoft.com/office/drawing/2017/decorative" val="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8617" y="4751053"/>
            <a:ext cx="2642773" cy="97057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9">
            <a:extLst>
              <a:ext uri="{FF2B5EF4-FFF2-40B4-BE49-F238E27FC236}">
                <a16:creationId xmlns:a16="http://schemas.microsoft.com/office/drawing/2014/main" id="{A3B5D325-8504-F149-5D30-9A46D142B956}"/>
              </a:ext>
              <a:ext uri="{C183D7F6-B498-43B3-948B-1728B52AA6E4}">
                <adec:decorative xmlns:adec="http://schemas.microsoft.com/office/drawing/2017/decorative" val="1"/>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flipH="1">
            <a:off x="1768240" y="5176284"/>
            <a:ext cx="1839937" cy="1120844"/>
          </a:xfrm>
          <a:prstGeom prst="rect">
            <a:avLst/>
          </a:prstGeom>
        </p:spPr>
      </p:pic>
      <p:pic>
        <p:nvPicPr>
          <p:cNvPr id="32" name="Picture 4">
            <a:extLst>
              <a:ext uri="{FF2B5EF4-FFF2-40B4-BE49-F238E27FC236}">
                <a16:creationId xmlns:a16="http://schemas.microsoft.com/office/drawing/2014/main" id="{CE80E44F-5A17-718F-61FB-3D0849CE4FB4}"/>
              </a:ext>
              <a:ext uri="{C183D7F6-B498-43B3-948B-1728B52AA6E4}">
                <adec:decorative xmlns:adec="http://schemas.microsoft.com/office/drawing/2017/decorative" val="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70649" y="4606261"/>
            <a:ext cx="2383926" cy="1431879"/>
          </a:xfrm>
          <a:prstGeom prst="rect">
            <a:avLst/>
          </a:prstGeom>
          <a:noFill/>
          <a:extLst>
            <a:ext uri="{909E8E84-426E-40DD-AFC4-6F175D3DCCD1}">
              <a14:hiddenFill xmlns:a14="http://schemas.microsoft.com/office/drawing/2010/main">
                <a:solidFill>
                  <a:srgbClr val="FFFFFF"/>
                </a:solidFill>
              </a14:hiddenFill>
            </a:ext>
          </a:extLst>
        </p:spPr>
      </p:pic>
      <p:sp>
        <p:nvSpPr>
          <p:cNvPr id="31" name="Arrow: Right 30">
            <a:extLst>
              <a:ext uri="{FF2B5EF4-FFF2-40B4-BE49-F238E27FC236}">
                <a16:creationId xmlns:a16="http://schemas.microsoft.com/office/drawing/2014/main" id="{BA423EAE-C83E-41F4-3869-CAC1B3079B29}"/>
              </a:ext>
              <a:ext uri="{C183D7F6-B498-43B3-948B-1728B52AA6E4}">
                <adec:decorative xmlns:adec="http://schemas.microsoft.com/office/drawing/2017/decorative" val="1"/>
              </a:ext>
            </a:extLst>
          </p:cNvPr>
          <p:cNvSpPr/>
          <p:nvPr/>
        </p:nvSpPr>
        <p:spPr>
          <a:xfrm>
            <a:off x="2911346" y="4660291"/>
            <a:ext cx="849335" cy="365125"/>
          </a:xfrm>
          <a:prstGeom prst="rightArrow">
            <a:avLst/>
          </a:prstGeom>
          <a:solidFill>
            <a:srgbClr val="00A261"/>
          </a:solidFill>
          <a:ln>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5132" name="Picture 12">
            <a:extLst>
              <a:ext uri="{FF2B5EF4-FFF2-40B4-BE49-F238E27FC236}">
                <a16:creationId xmlns:a16="http://schemas.microsoft.com/office/drawing/2014/main" id="{ADD664D7-3E55-6797-5647-3B3BC87C853A}"/>
              </a:ext>
              <a:ext uri="{C183D7F6-B498-43B3-948B-1728B52AA6E4}">
                <adec:decorative xmlns:adec="http://schemas.microsoft.com/office/drawing/2017/decorative" val="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flipH="1">
            <a:off x="6385052" y="4718676"/>
            <a:ext cx="2221849" cy="126006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a:extLst>
              <a:ext uri="{FF2B5EF4-FFF2-40B4-BE49-F238E27FC236}">
                <a16:creationId xmlns:a16="http://schemas.microsoft.com/office/drawing/2014/main" id="{9EAFD4BE-16A7-7863-2EA0-CF9F11887296}"/>
              </a:ext>
              <a:ext uri="{C183D7F6-B498-43B3-948B-1728B52AA6E4}">
                <adec:decorative xmlns:adec="http://schemas.microsoft.com/office/drawing/2017/decorative" val="1"/>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flipH="1">
            <a:off x="7766381" y="5178495"/>
            <a:ext cx="1839937" cy="1120844"/>
          </a:xfrm>
          <a:prstGeom prst="rect">
            <a:avLst/>
          </a:prstGeom>
        </p:spPr>
      </p:pic>
      <p:sp>
        <p:nvSpPr>
          <p:cNvPr id="34" name="Arrow: Right 33">
            <a:extLst>
              <a:ext uri="{FF2B5EF4-FFF2-40B4-BE49-F238E27FC236}">
                <a16:creationId xmlns:a16="http://schemas.microsoft.com/office/drawing/2014/main" id="{CA5C0FBF-75BE-692C-6639-8D81F912B7B6}"/>
              </a:ext>
              <a:ext uri="{C183D7F6-B498-43B3-948B-1728B52AA6E4}">
                <adec:decorative xmlns:adec="http://schemas.microsoft.com/office/drawing/2017/decorative" val="1"/>
              </a:ext>
            </a:extLst>
          </p:cNvPr>
          <p:cNvSpPr/>
          <p:nvPr/>
        </p:nvSpPr>
        <p:spPr>
          <a:xfrm>
            <a:off x="8378566" y="4662502"/>
            <a:ext cx="849335" cy="365125"/>
          </a:xfrm>
          <a:prstGeom prst="rightArrow">
            <a:avLst/>
          </a:prstGeom>
          <a:solidFill>
            <a:srgbClr val="00A261"/>
          </a:solidFill>
          <a:ln>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76017C79-A47B-7FF8-D581-767D893E03E2}"/>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b="1" dirty="0">
                <a:solidFill>
                  <a:srgbClr val="199C63"/>
                </a:solidFill>
                <a:latin typeface="Gill Sans MT" panose="020B0502020104020203" pitchFamily="34" charset="0"/>
              </a:rPr>
              <a:t>MOC 2: Care coordination: </a:t>
            </a:r>
            <a:r>
              <a:rPr lang="en-US" dirty="0">
                <a:solidFill>
                  <a:srgbClr val="92D050"/>
                </a:solidFill>
                <a:latin typeface="Gill Sans MT" panose="020B0502020104020203" pitchFamily="34" charset="0"/>
              </a:rPr>
              <a:t>Care Transition Protocols (CTP)</a:t>
            </a:r>
            <a:endParaRPr lang="en-US" dirty="0"/>
          </a:p>
        </p:txBody>
      </p:sp>
    </p:spTree>
    <p:extLst>
      <p:ext uri="{BB962C8B-B14F-4D97-AF65-F5344CB8AC3E}">
        <p14:creationId xmlns:p14="http://schemas.microsoft.com/office/powerpoint/2010/main" val="1685096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796F14E-C869-AF38-619F-72DFA190366A}"/>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noProof="0" dirty="0">
                <a:solidFill>
                  <a:srgbClr val="199C63"/>
                </a:solidFill>
                <a:latin typeface="Gill Sans MT" panose="020B0502020104020203" pitchFamily="34" charset="0"/>
              </a:rPr>
              <a:t>MOC 2: Care coordination</a:t>
            </a:r>
          </a:p>
        </p:txBody>
      </p:sp>
      <p:sp>
        <p:nvSpPr>
          <p:cNvPr id="8" name="Content Placeholder 2">
            <a:extLst>
              <a:ext uri="{FF2B5EF4-FFF2-40B4-BE49-F238E27FC236}">
                <a16:creationId xmlns:a16="http://schemas.microsoft.com/office/drawing/2014/main" id="{365F1B0B-C9FD-37FA-8B61-57627A8734F3}"/>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noProof="0" dirty="0">
                <a:solidFill>
                  <a:srgbClr val="92D050"/>
                </a:solidFill>
                <a:latin typeface="Gill Sans MT" panose="020B0502020104020203" pitchFamily="34" charset="0"/>
              </a:rPr>
              <a:t>Care Transition Protocols (CTP)</a:t>
            </a:r>
          </a:p>
        </p:txBody>
      </p:sp>
      <p:cxnSp>
        <p:nvCxnSpPr>
          <p:cNvPr id="9" name="Straight Connector 8">
            <a:extLst>
              <a:ext uri="{FF2B5EF4-FFF2-40B4-BE49-F238E27FC236}">
                <a16:creationId xmlns:a16="http://schemas.microsoft.com/office/drawing/2014/main" id="{679DBF15-5441-7B12-4989-27E729805374}"/>
              </a:ext>
              <a:ext uri="{C183D7F6-B498-43B3-948B-1728B52AA6E4}">
                <adec:decorative xmlns:adec="http://schemas.microsoft.com/office/drawing/2017/decorative" val="1"/>
              </a:ext>
            </a:extLst>
          </p:cNvPr>
          <p:cNvCxnSpPr/>
          <p:nvPr/>
        </p:nvCxnSpPr>
        <p:spPr>
          <a:xfrm>
            <a:off x="201111" y="990305"/>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30BF43B0-8181-76FA-9D94-1B129BF484C1}"/>
              </a:ext>
            </a:extLst>
          </p:cNvPr>
          <p:cNvSpPr txBox="1"/>
          <p:nvPr/>
        </p:nvSpPr>
        <p:spPr>
          <a:xfrm>
            <a:off x="216166" y="1229946"/>
            <a:ext cx="11789776" cy="1477328"/>
          </a:xfrm>
          <a:prstGeom prst="rect">
            <a:avLst/>
          </a:prstGeom>
          <a:noFill/>
        </p:spPr>
        <p:txBody>
          <a:bodyPr wrap="square" rtlCol="0">
            <a:spAutoFit/>
          </a:bodyPr>
          <a:lstStyle/>
          <a:p>
            <a:pPr marL="0" marR="0" lvl="0" indent="0" defTabSz="8001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MCS </a:t>
            </a:r>
            <a:r>
              <a:rPr kumimoji="0" lang="en-US" sz="2000" b="0" i="0" u="none" strike="noStrike" kern="1200" cap="none" spc="0" normalizeH="0" baseline="0" noProof="0" dirty="0" err="1">
                <a:ln>
                  <a:noFill/>
                </a:ln>
                <a:solidFill>
                  <a:prstClr val="black"/>
                </a:solidFill>
                <a:effectLst/>
                <a:uLnTx/>
                <a:uFillTx/>
                <a:latin typeface="Gill Sans MT" panose="020B0502020104020203" pitchFamily="34" charset="0"/>
                <a:ea typeface="+mn-ea"/>
                <a:cs typeface="+mn-cs"/>
              </a:rPr>
              <a:t>Classicare</a:t>
            </a: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integrates the member, the caregiver, and the primary care provider (PCP) (or regular physician) in the transition process that occurs before, during, and after the change from one level of care to another. </a:t>
            </a:r>
          </a:p>
          <a:p>
            <a:pPr marL="0" marR="0" lvl="0" indent="0" defTabSz="800100" rtl="0" eaLnBrk="1" fontAlgn="auto" latinLnBrk="0" hangingPunct="1">
              <a:lnSpc>
                <a:spcPct val="100000"/>
              </a:lnSpc>
              <a:spcBef>
                <a:spcPct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0" marR="0" lvl="0" indent="0" defTabSz="800100"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Care coordination ensures that the members who experience a transition are connected to the appropriate provider based on the member’s unique circumstances. </a:t>
            </a:r>
          </a:p>
        </p:txBody>
      </p:sp>
      <p:sp>
        <p:nvSpPr>
          <p:cNvPr id="13" name="Rectangle: Rounded Corners 12">
            <a:extLst>
              <a:ext uri="{FF2B5EF4-FFF2-40B4-BE49-F238E27FC236}">
                <a16:creationId xmlns:a16="http://schemas.microsoft.com/office/drawing/2014/main" id="{268FA92A-70B1-C491-8680-1E97A9B42467}"/>
              </a:ext>
              <a:ext uri="{C183D7F6-B498-43B3-948B-1728B52AA6E4}">
                <adec:decorative xmlns:adec="http://schemas.microsoft.com/office/drawing/2017/decorative" val="1"/>
              </a:ext>
            </a:extLst>
          </p:cNvPr>
          <p:cNvSpPr/>
          <p:nvPr/>
        </p:nvSpPr>
        <p:spPr>
          <a:xfrm>
            <a:off x="193585" y="1149720"/>
            <a:ext cx="11782249" cy="1678228"/>
          </a:xfrm>
          <a:prstGeom prst="roundRect">
            <a:avLst>
              <a:gd name="adj" fmla="val 6627"/>
            </a:avLst>
          </a:prstGeom>
          <a:noFill/>
          <a:ln>
            <a:solidFill>
              <a:srgbClr val="00A261"/>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sz="2200" noProof="0" dirty="0"/>
          </a:p>
        </p:txBody>
      </p:sp>
      <p:sp>
        <p:nvSpPr>
          <p:cNvPr id="4" name="Rectangle: Rounded Corners 4">
            <a:extLst>
              <a:ext uri="{FF2B5EF4-FFF2-40B4-BE49-F238E27FC236}">
                <a16:creationId xmlns:a16="http://schemas.microsoft.com/office/drawing/2014/main" id="{7EEBC0E4-6CE7-2A3E-CFD2-3E0F3EB5EE8D}"/>
              </a:ext>
            </a:extLst>
          </p:cNvPr>
          <p:cNvSpPr txBox="1"/>
          <p:nvPr/>
        </p:nvSpPr>
        <p:spPr>
          <a:xfrm>
            <a:off x="317321" y="2884121"/>
            <a:ext cx="11534775" cy="30460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marR="0" lvl="0" indent="0" defTabSz="800100" rtl="0" eaLnBrk="1" fontAlgn="auto" latinLnBrk="0" hangingPunct="1">
              <a:lnSpc>
                <a:spcPct val="100000"/>
              </a:lnSpc>
              <a:spcBef>
                <a:spcPct val="0"/>
              </a:spcBef>
              <a:spcAft>
                <a:spcPts val="0"/>
              </a:spcAft>
              <a:buClrTx/>
              <a:buSzTx/>
              <a:buFontTx/>
              <a:buNone/>
              <a:tabLst/>
              <a:defRPr/>
            </a:pPr>
            <a:r>
              <a:rPr kumimoji="0" lang="en-US" sz="2000" b="0" i="0" u="sng" strike="noStrike" kern="1200" cap="none" spc="0" normalizeH="0" baseline="0" noProof="0" dirty="0">
                <a:ln>
                  <a:noFill/>
                </a:ln>
                <a:solidFill>
                  <a:prstClr val="black"/>
                </a:solidFill>
                <a:effectLst/>
                <a:uLnTx/>
                <a:uFillTx/>
                <a:latin typeface="Gill Sans MT" panose="020B0502020104020203" pitchFamily="34" charset="0"/>
                <a:ea typeface="+mn-ea"/>
                <a:cs typeface="+mn-cs"/>
              </a:rPr>
              <a:t>Notification to the PCP</a:t>
            </a: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a:t>
            </a:r>
          </a:p>
          <a:p>
            <a:pPr marL="0" marR="0" lvl="0" indent="0" defTabSz="800100" rtl="0" eaLnBrk="1" fontAlgn="auto" latinLnBrk="0" hangingPunct="1">
              <a:lnSpc>
                <a:spcPct val="100000"/>
              </a:lnSpc>
              <a:spcBef>
                <a:spcPct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Once aware of a member’s transition, MCS Advantage informs the member’s PCP of the transition, which occurs through the provider portal (</a:t>
            </a:r>
            <a:r>
              <a:rPr kumimoji="0" lang="en-US" sz="2000" b="0" i="0" u="none" strike="noStrike" kern="1200" cap="none" spc="0" normalizeH="0" baseline="0" noProof="0" dirty="0" err="1">
                <a:ln>
                  <a:noFill/>
                </a:ln>
                <a:solidFill>
                  <a:prstClr val="black"/>
                </a:solidFill>
                <a:effectLst/>
                <a:uLnTx/>
                <a:uFillTx/>
                <a:latin typeface="Gill Sans MT" panose="020B0502020104020203" pitchFamily="34" charset="0"/>
                <a:ea typeface="+mn-ea"/>
                <a:cs typeface="+mn-cs"/>
              </a:rPr>
              <a:t>Provinet</a:t>
            </a: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a:t>
            </a:r>
          </a:p>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For events following acute care, MCS Advantage notifies the determination to the receiving setting, the member, and his/her PCP.</a:t>
            </a:r>
          </a:p>
          <a:p>
            <a:pPr marL="171450" marR="0" lvl="0" defTabSz="800100" rtl="0" eaLnBrk="1" fontAlgn="auto" latinLnBrk="0" hangingPunct="1">
              <a:lnSpc>
                <a:spcPct val="100000"/>
              </a:lnSpc>
              <a:spcBef>
                <a:spcPct val="0"/>
              </a:spcBef>
              <a:spcAft>
                <a:spcPts val="0"/>
              </a:spcAft>
              <a:buClr>
                <a:srgbClr val="00A261"/>
              </a:buClr>
              <a:buSzTx/>
              <a:tabLst/>
              <a:defRPr/>
            </a:pPr>
            <a:endParaRPr kumimoji="0" lang="en-US" sz="1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171450" marR="0" lvl="0" defTabSz="800100" rtl="0" eaLnBrk="1" fontAlgn="auto" latinLnBrk="0" hangingPunct="1">
              <a:lnSpc>
                <a:spcPct val="100000"/>
              </a:lnSpc>
              <a:spcBef>
                <a:spcPct val="0"/>
              </a:spcBef>
              <a:spcAft>
                <a:spcPts val="0"/>
              </a:spcAft>
              <a:buClr>
                <a:srgbClr val="00A261"/>
              </a:buClr>
              <a:buSzTx/>
              <a:tabLst/>
              <a:defRPr/>
            </a:pP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Once the transition concludes, the Individualized Care Plan (ICP) is reviewed and, as necessary, updated based on the member’s needs as a result of the transition. The ICP updates are shared with the member and his/her PCP.</a:t>
            </a:r>
          </a:p>
        </p:txBody>
      </p:sp>
      <p:sp>
        <p:nvSpPr>
          <p:cNvPr id="3" name="Title 2">
            <a:extLst>
              <a:ext uri="{FF2B5EF4-FFF2-40B4-BE49-F238E27FC236}">
                <a16:creationId xmlns:a16="http://schemas.microsoft.com/office/drawing/2014/main" id="{BC0EC258-86BE-C3DC-8049-C4A25565C094}"/>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b="1" dirty="0">
                <a:solidFill>
                  <a:srgbClr val="199C63"/>
                </a:solidFill>
                <a:latin typeface="Gill Sans MT" panose="020B0502020104020203" pitchFamily="34" charset="0"/>
              </a:rPr>
              <a:t>MOC 2: Care coordination: </a:t>
            </a:r>
            <a:r>
              <a:rPr lang="en-US" dirty="0">
                <a:solidFill>
                  <a:srgbClr val="92D050"/>
                </a:solidFill>
                <a:latin typeface="Gill Sans MT" panose="020B0502020104020203" pitchFamily="34" charset="0"/>
              </a:rPr>
              <a:t>Care Transition Protocols (CTP) (cont.)</a:t>
            </a:r>
            <a:endParaRPr lang="en-US" dirty="0"/>
          </a:p>
        </p:txBody>
      </p:sp>
      <p:sp>
        <p:nvSpPr>
          <p:cNvPr id="6" name="Slide Number Placeholder 15">
            <a:extLst>
              <a:ext uri="{FF2B5EF4-FFF2-40B4-BE49-F238E27FC236}">
                <a16:creationId xmlns:a16="http://schemas.microsoft.com/office/drawing/2014/main" id="{8A44AE62-8071-C886-0973-43B21BF58C90}"/>
              </a:ext>
            </a:extLst>
          </p:cNvPr>
          <p:cNvSpPr txBox="1">
            <a:spLocks/>
          </p:cNvSpPr>
          <p:nvPr/>
        </p:nvSpPr>
        <p:spPr>
          <a:xfrm>
            <a:off x="1969477" y="6418132"/>
            <a:ext cx="8258908"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AB0F5391-7D8A-4F28-A251-2E86E8C899DB}" type="slidenum">
              <a:rPr lang="en-US" noProof="0" smtClean="0">
                <a:latin typeface="Gill Sans MT" panose="020B0502020104020203" pitchFamily="34" charset="0"/>
              </a:rPr>
              <a:pPr algn="ctr"/>
              <a:t>23</a:t>
            </a:fld>
            <a:endParaRPr lang="en-US" noProof="0" dirty="0">
              <a:latin typeface="Gill Sans MT" panose="020B0502020104020203" pitchFamily="34" charset="0"/>
            </a:endParaRPr>
          </a:p>
        </p:txBody>
      </p:sp>
      <p:sp>
        <p:nvSpPr>
          <p:cNvPr id="2" name="Text Placeholder 1">
            <a:extLst>
              <a:ext uri="{FF2B5EF4-FFF2-40B4-BE49-F238E27FC236}">
                <a16:creationId xmlns:a16="http://schemas.microsoft.com/office/drawing/2014/main" id="{ABC410C8-06BF-4B86-A80D-436C81F05A41}"/>
              </a:ext>
            </a:extLst>
          </p:cNvPr>
          <p:cNvSpPr>
            <a:spLocks noGrp="1"/>
          </p:cNvSpPr>
          <p:nvPr>
            <p:ph type="body" sz="quarter" idx="10"/>
          </p:nvPr>
        </p:nvSpPr>
        <p:spPr/>
        <p:txBody>
          <a:bodyPr>
            <a:normAutofit fontScale="92500" lnSpcReduction="10000"/>
          </a:bodyPr>
          <a:lstStyle/>
          <a:p>
            <a:endParaRPr lang="en-US" noProof="0" dirty="0"/>
          </a:p>
        </p:txBody>
      </p:sp>
    </p:spTree>
    <p:extLst>
      <p:ext uri="{BB962C8B-B14F-4D97-AF65-F5344CB8AC3E}">
        <p14:creationId xmlns:p14="http://schemas.microsoft.com/office/powerpoint/2010/main" val="19706641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423E47D4-E354-D198-F013-A2B1B421AE20}"/>
              </a:ext>
              <a:ext uri="{C183D7F6-B498-43B3-948B-1728B52AA6E4}">
                <adec:decorative xmlns:adec="http://schemas.microsoft.com/office/drawing/2017/decorative" val="1"/>
              </a:ext>
            </a:extLst>
          </p:cNvPr>
          <p:cNvGrpSpPr/>
          <p:nvPr/>
        </p:nvGrpSpPr>
        <p:grpSpPr>
          <a:xfrm>
            <a:off x="3164174" y="2362200"/>
            <a:ext cx="6581709" cy="1066800"/>
            <a:chOff x="3164174" y="2362200"/>
            <a:chExt cx="6581709" cy="1066800"/>
          </a:xfrm>
        </p:grpSpPr>
        <p:sp>
          <p:nvSpPr>
            <p:cNvPr id="14" name="TextBox 13">
              <a:extLst>
                <a:ext uri="{FF2B5EF4-FFF2-40B4-BE49-F238E27FC236}">
                  <a16:creationId xmlns:a16="http://schemas.microsoft.com/office/drawing/2014/main" id="{0424E4F4-A887-35B8-4441-5109B66BB7DB}"/>
                </a:ext>
              </a:extLst>
            </p:cNvPr>
            <p:cNvSpPr txBox="1"/>
            <p:nvPr/>
          </p:nvSpPr>
          <p:spPr>
            <a:xfrm>
              <a:off x="4384170" y="2494800"/>
              <a:ext cx="5361713" cy="752388"/>
            </a:xfrm>
            <a:prstGeom prst="rect">
              <a:avLst/>
            </a:prstGeom>
            <a:noFill/>
          </p:spPr>
          <p:txBody>
            <a:bodyPr wrap="square" rtlCol="0" anchor="ctr">
              <a:noAutofit/>
            </a:bodyPr>
            <a:lstStyle/>
            <a:p>
              <a:r>
                <a:rPr lang="en-US" sz="4600" b="1" noProof="0" dirty="0">
                  <a:latin typeface="Gill Sans MT" panose="020B0502020104020203" pitchFamily="34" charset="0"/>
                </a:rPr>
                <a:t>Provider network</a:t>
              </a:r>
            </a:p>
          </p:txBody>
        </p:sp>
        <p:grpSp>
          <p:nvGrpSpPr>
            <p:cNvPr id="27" name="Group 26">
              <a:extLst>
                <a:ext uri="{FF2B5EF4-FFF2-40B4-BE49-F238E27FC236}">
                  <a16:creationId xmlns:a16="http://schemas.microsoft.com/office/drawing/2014/main" id="{134661D4-008A-86D6-AC5C-A3B0329CB56E}"/>
                </a:ext>
              </a:extLst>
            </p:cNvPr>
            <p:cNvGrpSpPr/>
            <p:nvPr/>
          </p:nvGrpSpPr>
          <p:grpSpPr>
            <a:xfrm>
              <a:off x="3164174" y="2362200"/>
              <a:ext cx="1066800" cy="1066800"/>
              <a:chOff x="9726611" y="2667000"/>
              <a:chExt cx="1066800" cy="1066800"/>
            </a:xfrm>
            <a:solidFill>
              <a:srgbClr val="F2F2F2"/>
            </a:solidFill>
            <a:effectLst>
              <a:outerShdw blurRad="50800" dist="38100" dir="2700000" algn="tl" rotWithShape="0">
                <a:prstClr val="black">
                  <a:alpha val="40000"/>
                </a:prstClr>
              </a:outerShdw>
            </a:effectLst>
          </p:grpSpPr>
          <p:sp>
            <p:nvSpPr>
              <p:cNvPr id="28" name="Oval 27">
                <a:extLst>
                  <a:ext uri="{FF2B5EF4-FFF2-40B4-BE49-F238E27FC236}">
                    <a16:creationId xmlns:a16="http://schemas.microsoft.com/office/drawing/2014/main" id="{45AEBA5E-A1FF-0563-60CE-E7078D6276E9}"/>
                  </a:ext>
                </a:extLst>
              </p:cNvPr>
              <p:cNvSpPr/>
              <p:nvPr/>
            </p:nvSpPr>
            <p:spPr>
              <a:xfrm>
                <a:off x="9726611" y="2667000"/>
                <a:ext cx="1066800" cy="1066800"/>
              </a:xfrm>
              <a:prstGeom prst="ellipse">
                <a:avLst/>
              </a:prstGeom>
              <a:ln w="28575">
                <a:solidFill>
                  <a:srgbClr val="0E693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noProof="0" dirty="0"/>
              </a:p>
            </p:txBody>
          </p:sp>
          <p:sp>
            <p:nvSpPr>
              <p:cNvPr id="29" name="Oval 28">
                <a:extLst>
                  <a:ext uri="{FF2B5EF4-FFF2-40B4-BE49-F238E27FC236}">
                    <a16:creationId xmlns:a16="http://schemas.microsoft.com/office/drawing/2014/main" id="{1D10891E-2874-CD77-1224-C006606A6562}"/>
                  </a:ext>
                </a:extLst>
              </p:cNvPr>
              <p:cNvSpPr>
                <a:spLocks noChangeAspect="1"/>
              </p:cNvSpPr>
              <p:nvPr/>
            </p:nvSpPr>
            <p:spPr>
              <a:xfrm>
                <a:off x="9828212" y="2768601"/>
                <a:ext cx="863598" cy="863598"/>
              </a:xfrm>
              <a:prstGeom prst="ellipse">
                <a:avLst/>
              </a:prstGeom>
              <a:ln w="28575">
                <a:solidFill>
                  <a:srgbClr val="0E693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noProof="0" dirty="0"/>
              </a:p>
            </p:txBody>
          </p:sp>
        </p:grpSp>
        <p:sp>
          <p:nvSpPr>
            <p:cNvPr id="30" name="TextBox 29">
              <a:extLst>
                <a:ext uri="{FF2B5EF4-FFF2-40B4-BE49-F238E27FC236}">
                  <a16:creationId xmlns:a16="http://schemas.microsoft.com/office/drawing/2014/main" id="{935A9B34-70CF-DC55-531E-AA67130C155C}"/>
                </a:ext>
              </a:extLst>
            </p:cNvPr>
            <p:cNvSpPr txBox="1"/>
            <p:nvPr/>
          </p:nvSpPr>
          <p:spPr>
            <a:xfrm>
              <a:off x="3412661" y="2670939"/>
              <a:ext cx="569826" cy="400110"/>
            </a:xfrm>
            <a:prstGeom prst="rect">
              <a:avLst/>
            </a:prstGeom>
            <a:noFill/>
          </p:spPr>
          <p:txBody>
            <a:bodyPr wrap="square" rtlCol="0">
              <a:spAutoFit/>
            </a:bodyPr>
            <a:lstStyle/>
            <a:p>
              <a:pPr algn="ctr"/>
              <a:r>
                <a:rPr lang="en-US" sz="2000" b="1" noProof="0" dirty="0">
                  <a:solidFill>
                    <a:sysClr val="windowText" lastClr="000000"/>
                  </a:solidFill>
                  <a:effectLst>
                    <a:outerShdw blurRad="38100" dist="38100" dir="2700000" algn="tl">
                      <a:srgbClr val="000000">
                        <a:alpha val="43137"/>
                      </a:srgbClr>
                    </a:outerShdw>
                  </a:effectLst>
                  <a:latin typeface="Gill Sans MT" panose="020B0502020104020203" pitchFamily="34" charset="0"/>
                </a:rPr>
                <a:t>3</a:t>
              </a:r>
            </a:p>
          </p:txBody>
        </p:sp>
      </p:grpSp>
      <p:sp>
        <p:nvSpPr>
          <p:cNvPr id="2" name="Title 1">
            <a:extLst>
              <a:ext uri="{FF2B5EF4-FFF2-40B4-BE49-F238E27FC236}">
                <a16:creationId xmlns:a16="http://schemas.microsoft.com/office/drawing/2014/main" id="{6D4A32EE-2474-C7E3-2D13-C446B452949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b="1" dirty="0">
                <a:latin typeface="Gill Sans MT" panose="020B0502020104020203" pitchFamily="34" charset="0"/>
              </a:rPr>
              <a:t>Provider network</a:t>
            </a:r>
          </a:p>
        </p:txBody>
      </p:sp>
    </p:spTree>
    <p:extLst>
      <p:ext uri="{BB962C8B-B14F-4D97-AF65-F5344CB8AC3E}">
        <p14:creationId xmlns:p14="http://schemas.microsoft.com/office/powerpoint/2010/main" val="28783862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a:extLst>
              <a:ext uri="{FF2B5EF4-FFF2-40B4-BE49-F238E27FC236}">
                <a16:creationId xmlns:a16="http://schemas.microsoft.com/office/drawing/2014/main" id="{28C64C78-A98A-0CED-8C8E-88A9BE93D487}"/>
              </a:ext>
            </a:extLst>
          </p:cNvPr>
          <p:cNvSpPr txBox="1">
            <a:spLocks noGrp="1"/>
          </p:cNvSpPr>
          <p:nvPr>
            <p:ph type="title" idx="4294967295"/>
          </p:nvPr>
        </p:nvSpPr>
        <p:spPr>
          <a:xfrm>
            <a:off x="193589" y="49006"/>
            <a:ext cx="11789775" cy="81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PR"/>
            </a:defPPr>
            <a:lvl1pPr>
              <a:defRPr sz="3000" b="1">
                <a:solidFill>
                  <a:srgbClr val="199C63"/>
                </a:solidFill>
                <a:latin typeface="Gill Sans MT" panose="020B05020201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MOC 3: Provider network</a:t>
            </a:r>
          </a:p>
        </p:txBody>
      </p:sp>
      <p:cxnSp>
        <p:nvCxnSpPr>
          <p:cNvPr id="10" name="Straight Connector 9">
            <a:extLst>
              <a:ext uri="{FF2B5EF4-FFF2-40B4-BE49-F238E27FC236}">
                <a16:creationId xmlns:a16="http://schemas.microsoft.com/office/drawing/2014/main" id="{01F5820F-355A-EBED-FCBB-9145FE7CCDB7}"/>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EBFE0B3-8543-D878-FC1D-D47AA61211F9}"/>
              </a:ext>
              <a:ext uri="{C183D7F6-B498-43B3-948B-1728B52AA6E4}">
                <adec:decorative xmlns:adec="http://schemas.microsoft.com/office/drawing/2017/decorative" val="1"/>
              </a:ext>
            </a:extLst>
          </p:cNvPr>
          <p:cNvCxnSpPr>
            <a:cxnSpLocks/>
          </p:cNvCxnSpPr>
          <p:nvPr/>
        </p:nvCxnSpPr>
        <p:spPr>
          <a:xfrm>
            <a:off x="5728445" y="981206"/>
            <a:ext cx="0" cy="5356130"/>
          </a:xfrm>
          <a:prstGeom prst="line">
            <a:avLst/>
          </a:prstGeom>
          <a:ln w="19050">
            <a:solidFill>
              <a:srgbClr val="0E6937"/>
            </a:solidFill>
          </a:ln>
        </p:spPr>
        <p:style>
          <a:lnRef idx="1">
            <a:schemeClr val="accent2"/>
          </a:lnRef>
          <a:fillRef idx="0">
            <a:schemeClr val="accent2"/>
          </a:fillRef>
          <a:effectRef idx="0">
            <a:schemeClr val="accent2"/>
          </a:effectRef>
          <a:fontRef idx="minor">
            <a:schemeClr val="tx1"/>
          </a:fontRef>
        </p:style>
      </p:cxnSp>
      <p:sp>
        <p:nvSpPr>
          <p:cNvPr id="12" name="Text Placeholder 4">
            <a:extLst>
              <a:ext uri="{FF2B5EF4-FFF2-40B4-BE49-F238E27FC236}">
                <a16:creationId xmlns:a16="http://schemas.microsoft.com/office/drawing/2014/main" id="{693E4609-889E-87B8-85E0-89417D3EAEAD}"/>
              </a:ext>
            </a:extLst>
          </p:cNvPr>
          <p:cNvSpPr txBox="1">
            <a:spLocks/>
          </p:cNvSpPr>
          <p:nvPr/>
        </p:nvSpPr>
        <p:spPr>
          <a:xfrm>
            <a:off x="189122" y="981206"/>
            <a:ext cx="5480501" cy="8239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200" noProof="0" dirty="0">
                <a:latin typeface="Gill Sans MT" panose="020B0502020104020203" pitchFamily="34" charset="0"/>
              </a:rPr>
              <a:t>The provider network contracted by </a:t>
            </a:r>
            <a:br>
              <a:rPr lang="en-US" sz="2200" noProof="0" dirty="0">
                <a:latin typeface="Gill Sans MT" panose="020B0502020104020203" pitchFamily="34" charset="0"/>
              </a:rPr>
            </a:br>
            <a:r>
              <a:rPr lang="en-US" sz="2200" noProof="0" dirty="0">
                <a:latin typeface="Gill Sans MT" panose="020B0502020104020203" pitchFamily="34" charset="0"/>
              </a:rPr>
              <a:t>MCS Advantage consists of the following:</a:t>
            </a:r>
          </a:p>
        </p:txBody>
      </p:sp>
      <p:graphicFrame>
        <p:nvGraphicFramePr>
          <p:cNvPr id="4" name="Content Placeholder 13" descr="Primary Care Providers (PCP)&#13;&#10;Specialist (cardiology, endocrinology, among others)&#13;&#10;Behavioral Health&#13;&#10;Other professionals">
            <a:extLst>
              <a:ext uri="{FF2B5EF4-FFF2-40B4-BE49-F238E27FC236}">
                <a16:creationId xmlns:a16="http://schemas.microsoft.com/office/drawing/2014/main" id="{AA750846-4A88-9E38-C487-05E4E8040B4F}"/>
              </a:ext>
              <a:ext uri="{C183D7F6-B498-43B3-948B-1728B52AA6E4}">
                <adec:decorative xmlns:adec="http://schemas.microsoft.com/office/drawing/2017/decorative" val="0"/>
              </a:ext>
            </a:extLst>
          </p:cNvPr>
          <p:cNvGraphicFramePr>
            <a:graphicFrameLocks/>
          </p:cNvGraphicFramePr>
          <p:nvPr>
            <p:extLst>
              <p:ext uri="{D42A27DB-BD31-4B8C-83A1-F6EECF244321}">
                <p14:modId xmlns:p14="http://schemas.microsoft.com/office/powerpoint/2010/main" val="55702917"/>
              </p:ext>
            </p:extLst>
          </p:nvPr>
        </p:nvGraphicFramePr>
        <p:xfrm>
          <a:off x="180976" y="1951617"/>
          <a:ext cx="5480501" cy="40457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Text Placeholder 5">
            <a:extLst>
              <a:ext uri="{FF2B5EF4-FFF2-40B4-BE49-F238E27FC236}">
                <a16:creationId xmlns:a16="http://schemas.microsoft.com/office/drawing/2014/main" id="{3E764083-EC4A-3474-E111-82629898BD78}"/>
              </a:ext>
            </a:extLst>
          </p:cNvPr>
          <p:cNvSpPr txBox="1">
            <a:spLocks/>
          </p:cNvSpPr>
          <p:nvPr/>
        </p:nvSpPr>
        <p:spPr>
          <a:xfrm>
            <a:off x="6096000" y="981206"/>
            <a:ext cx="5915023" cy="8239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200" noProof="0" dirty="0">
                <a:latin typeface="Gill Sans MT" panose="020B0502020104020203" pitchFamily="34" charset="0"/>
              </a:rPr>
              <a:t>The provider network for MCS Advantage must comply with the following MOC requirements:</a:t>
            </a:r>
          </a:p>
        </p:txBody>
      </p:sp>
      <p:sp>
        <p:nvSpPr>
          <p:cNvPr id="13" name="Rectangle: Rounded Corners 12">
            <a:extLst>
              <a:ext uri="{FF2B5EF4-FFF2-40B4-BE49-F238E27FC236}">
                <a16:creationId xmlns:a16="http://schemas.microsoft.com/office/drawing/2014/main" id="{8EE656FB-91BE-8AD7-3118-145514DA03EC}"/>
              </a:ext>
              <a:ext uri="{C183D7F6-B498-43B3-948B-1728B52AA6E4}">
                <adec:decorative xmlns:adec="http://schemas.microsoft.com/office/drawing/2017/decorative" val="1"/>
              </a:ext>
            </a:extLst>
          </p:cNvPr>
          <p:cNvSpPr/>
          <p:nvPr/>
        </p:nvSpPr>
        <p:spPr>
          <a:xfrm>
            <a:off x="6208293" y="1989842"/>
            <a:ext cx="5802729" cy="677613"/>
          </a:xfrm>
          <a:prstGeom prst="roundRect">
            <a:avLst/>
          </a:prstGeom>
          <a:solidFill>
            <a:srgbClr val="00A160"/>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txBody>
          <a:bodyPr/>
          <a:lstStyle/>
          <a:p>
            <a:endParaRPr lang="en-US" noProof="0" dirty="0"/>
          </a:p>
        </p:txBody>
      </p:sp>
      <p:sp>
        <p:nvSpPr>
          <p:cNvPr id="17" name="Rectangle: Rounded Corners 4">
            <a:extLst>
              <a:ext uri="{FF2B5EF4-FFF2-40B4-BE49-F238E27FC236}">
                <a16:creationId xmlns:a16="http://schemas.microsoft.com/office/drawing/2014/main" id="{09D4E034-CE6C-346B-85F5-EDA803587636}"/>
              </a:ext>
            </a:extLst>
          </p:cNvPr>
          <p:cNvSpPr txBox="1"/>
          <p:nvPr/>
        </p:nvSpPr>
        <p:spPr>
          <a:xfrm>
            <a:off x="6241371" y="2022920"/>
            <a:ext cx="5736573" cy="611457"/>
          </a:xfrm>
          <a:prstGeom prst="rect">
            <a:avLst/>
          </a:prstGeom>
          <a:scene3d>
            <a:camera prst="orthographicFront">
              <a:rot lat="0" lon="0" rev="0"/>
            </a:camera>
            <a:lightRig rig="soft" dir="t">
              <a:rot lat="0" lon="0" rev="0"/>
            </a:lightRig>
          </a:scene3d>
          <a:sp3d/>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l" defTabSz="800100">
              <a:lnSpc>
                <a:spcPct val="90000"/>
              </a:lnSpc>
              <a:spcBef>
                <a:spcPct val="0"/>
              </a:spcBef>
              <a:spcAft>
                <a:spcPct val="35000"/>
              </a:spcAft>
              <a:buNone/>
            </a:pPr>
            <a:endParaRPr lang="en-US"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ea typeface="+mn-ea"/>
              <a:cs typeface="+mn-cs"/>
            </a:endParaRPr>
          </a:p>
          <a:p>
            <a:pPr marL="0" lvl="0" indent="0" algn="ctr" defTabSz="800100">
              <a:lnSpc>
                <a:spcPct val="90000"/>
              </a:lnSpc>
              <a:spcBef>
                <a:spcPct val="0"/>
              </a:spcBef>
              <a:spcAft>
                <a:spcPct val="35000"/>
              </a:spcAft>
              <a:buNone/>
            </a:pPr>
            <a:r>
              <a:rPr lang="en-US"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rPr>
              <a:t>Use of clinical guidelines and                         transition of care protocols</a:t>
            </a:r>
          </a:p>
          <a:p>
            <a:pPr marL="0" lvl="0" indent="0" algn="l" defTabSz="800100">
              <a:lnSpc>
                <a:spcPct val="90000"/>
              </a:lnSpc>
              <a:spcBef>
                <a:spcPct val="0"/>
              </a:spcBef>
              <a:spcAft>
                <a:spcPct val="35000"/>
              </a:spcAft>
              <a:buNone/>
            </a:pPr>
            <a:endParaRPr lang="en-US"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endParaRPr>
          </a:p>
        </p:txBody>
      </p:sp>
      <p:sp>
        <p:nvSpPr>
          <p:cNvPr id="2" name="TextBox 1">
            <a:extLst>
              <a:ext uri="{FF2B5EF4-FFF2-40B4-BE49-F238E27FC236}">
                <a16:creationId xmlns:a16="http://schemas.microsoft.com/office/drawing/2014/main" id="{4C6CC5AE-341B-F837-C2B7-C5C106012A1C}"/>
              </a:ext>
            </a:extLst>
          </p:cNvPr>
          <p:cNvSpPr txBox="1"/>
          <p:nvPr/>
        </p:nvSpPr>
        <p:spPr>
          <a:xfrm>
            <a:off x="6381750" y="2805104"/>
            <a:ext cx="5596005" cy="584775"/>
          </a:xfrm>
          <a:prstGeom prst="rect">
            <a:avLst/>
          </a:prstGeom>
          <a:noFill/>
        </p:spPr>
        <p:txBody>
          <a:bodyPr wrap="square">
            <a:spAutoFit/>
          </a:bodyPr>
          <a:lstStyle/>
          <a:p>
            <a:pPr marL="171450" lvl="0" indent="-171450" algn="l" defTabSz="711200">
              <a:lnSpc>
                <a:spcPct val="90000"/>
              </a:lnSpc>
              <a:spcBef>
                <a:spcPct val="0"/>
              </a:spcBef>
              <a:spcAft>
                <a:spcPct val="20000"/>
              </a:spcAft>
              <a:buClr>
                <a:srgbClr val="00A261"/>
              </a:buClr>
              <a:buChar char="•"/>
            </a:pPr>
            <a:r>
              <a:rPr lang="en-US" sz="1600" kern="1200" noProof="0" dirty="0">
                <a:solidFill>
                  <a:prstClr val="black">
                    <a:hueOff val="0"/>
                    <a:satOff val="0"/>
                    <a:lumOff val="0"/>
                    <a:alphaOff val="0"/>
                  </a:prstClr>
                </a:solidFill>
                <a:effectLst/>
                <a:latin typeface="Gill Sans MT" panose="020B0502020104020203" pitchFamily="34" charset="0"/>
                <a:ea typeface="+mn-ea"/>
                <a:cs typeface="+mn-cs"/>
              </a:rPr>
              <a:t>Clinical guides example:</a:t>
            </a:r>
          </a:p>
          <a:p>
            <a:pPr marL="342900" lvl="1" indent="-171450" algn="l" defTabSz="711200">
              <a:lnSpc>
                <a:spcPct val="90000"/>
              </a:lnSpc>
              <a:spcBef>
                <a:spcPct val="0"/>
              </a:spcBef>
              <a:spcAft>
                <a:spcPct val="20000"/>
              </a:spcAft>
              <a:buNone/>
            </a:pPr>
            <a:r>
              <a:rPr lang="en-US" sz="1600" kern="1200" noProof="0" dirty="0">
                <a:solidFill>
                  <a:prstClr val="black">
                    <a:hueOff val="0"/>
                    <a:satOff val="0"/>
                    <a:lumOff val="0"/>
                    <a:alphaOff val="0"/>
                  </a:prstClr>
                </a:solidFill>
                <a:effectLst/>
                <a:latin typeface="Gill Sans MT" panose="020B0502020104020203" pitchFamily="34" charset="0"/>
                <a:ea typeface="+mn-ea"/>
                <a:cs typeface="+mn-cs"/>
              </a:rPr>
              <a:t>diabetes, asthma, cancer, among others</a:t>
            </a:r>
          </a:p>
        </p:txBody>
      </p:sp>
      <p:sp>
        <p:nvSpPr>
          <p:cNvPr id="6" name="Rectangle: Rounded Corners 5">
            <a:extLst>
              <a:ext uri="{FF2B5EF4-FFF2-40B4-BE49-F238E27FC236}">
                <a16:creationId xmlns:a16="http://schemas.microsoft.com/office/drawing/2014/main" id="{D8993F0C-2ECA-737A-76DE-0BBFDE1D37D5}"/>
              </a:ext>
              <a:ext uri="{C183D7F6-B498-43B3-948B-1728B52AA6E4}">
                <adec:decorative xmlns:adec="http://schemas.microsoft.com/office/drawing/2017/decorative" val="1"/>
              </a:ext>
            </a:extLst>
          </p:cNvPr>
          <p:cNvSpPr/>
          <p:nvPr/>
        </p:nvSpPr>
        <p:spPr>
          <a:xfrm>
            <a:off x="6208293" y="3570957"/>
            <a:ext cx="5802729" cy="681482"/>
          </a:xfrm>
          <a:prstGeom prst="roundRect">
            <a:avLst/>
          </a:prstGeom>
          <a:solidFill>
            <a:srgbClr val="6BA31D"/>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txBody>
          <a:bodyPr/>
          <a:lstStyle/>
          <a:p>
            <a:endParaRPr lang="en-US" noProof="0" dirty="0"/>
          </a:p>
        </p:txBody>
      </p:sp>
      <p:sp>
        <p:nvSpPr>
          <p:cNvPr id="18" name="Rectangle: Rounded Corners 4">
            <a:extLst>
              <a:ext uri="{FF2B5EF4-FFF2-40B4-BE49-F238E27FC236}">
                <a16:creationId xmlns:a16="http://schemas.microsoft.com/office/drawing/2014/main" id="{93402B9E-7ABE-CAE5-7A6F-335A36B72B30}"/>
              </a:ext>
            </a:extLst>
          </p:cNvPr>
          <p:cNvSpPr txBox="1"/>
          <p:nvPr/>
        </p:nvSpPr>
        <p:spPr>
          <a:xfrm>
            <a:off x="6241560" y="3604224"/>
            <a:ext cx="5736195" cy="614948"/>
          </a:xfrm>
          <a:prstGeom prst="rect">
            <a:avLst/>
          </a:prstGeom>
          <a:scene3d>
            <a:camera prst="orthographicFront">
              <a:rot lat="0" lon="0" rev="0"/>
            </a:camera>
            <a:lightRig rig="soft" dir="t">
              <a:rot lat="0" lon="0" rev="0"/>
            </a:lightRig>
          </a:scene3d>
          <a:sp3d/>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ea typeface="+mn-ea"/>
                <a:cs typeface="+mn-cs"/>
              </a:rPr>
              <a:t>Participate in required MOC training</a:t>
            </a:r>
          </a:p>
        </p:txBody>
      </p:sp>
      <p:sp>
        <p:nvSpPr>
          <p:cNvPr id="3" name="TextBox 2">
            <a:extLst>
              <a:ext uri="{FF2B5EF4-FFF2-40B4-BE49-F238E27FC236}">
                <a16:creationId xmlns:a16="http://schemas.microsoft.com/office/drawing/2014/main" id="{1F4231D2-3472-1D70-6844-72F70645E163}"/>
              </a:ext>
            </a:extLst>
          </p:cNvPr>
          <p:cNvSpPr txBox="1"/>
          <p:nvPr/>
        </p:nvSpPr>
        <p:spPr>
          <a:xfrm>
            <a:off x="6381750" y="4422966"/>
            <a:ext cx="5629269" cy="1618905"/>
          </a:xfrm>
          <a:prstGeom prst="rect">
            <a:avLst/>
          </a:prstGeom>
          <a:noFill/>
        </p:spPr>
        <p:txBody>
          <a:bodyPr wrap="square">
            <a:spAutoFit/>
          </a:bodyPr>
          <a:lstStyle/>
          <a:p>
            <a:pPr marL="171450" indent="-171450" defTabSz="711200">
              <a:lnSpc>
                <a:spcPct val="90000"/>
              </a:lnSpc>
              <a:spcBef>
                <a:spcPct val="0"/>
              </a:spcBef>
              <a:spcAft>
                <a:spcPct val="20000"/>
              </a:spcAft>
              <a:buClr>
                <a:srgbClr val="00A261"/>
              </a:buClr>
              <a:buChar char="•"/>
            </a:pPr>
            <a:r>
              <a:rPr lang="en-US" sz="1600" noProof="0" dirty="0">
                <a:solidFill>
                  <a:prstClr val="black">
                    <a:hueOff val="0"/>
                    <a:satOff val="0"/>
                    <a:lumOff val="0"/>
                    <a:alphaOff val="0"/>
                  </a:prstClr>
                </a:solidFill>
                <a:latin typeface="Gill Sans MT" panose="020B0502020104020203" pitchFamily="34" charset="0"/>
              </a:rPr>
              <a:t>Network providers </a:t>
            </a:r>
          </a:p>
          <a:p>
            <a:pPr marL="171450" indent="-171450" defTabSz="711200">
              <a:lnSpc>
                <a:spcPct val="90000"/>
              </a:lnSpc>
              <a:spcBef>
                <a:spcPct val="0"/>
              </a:spcBef>
              <a:spcAft>
                <a:spcPct val="20000"/>
              </a:spcAft>
              <a:buClr>
                <a:srgbClr val="00A261"/>
              </a:buClr>
              <a:buChar char="•"/>
            </a:pPr>
            <a:r>
              <a:rPr lang="en-US" sz="1600" noProof="0" dirty="0">
                <a:solidFill>
                  <a:prstClr val="black">
                    <a:hueOff val="0"/>
                    <a:satOff val="0"/>
                    <a:lumOff val="0"/>
                    <a:alphaOff val="0"/>
                  </a:prstClr>
                </a:solidFill>
                <a:latin typeface="Gill Sans MT" panose="020B0502020104020203" pitchFamily="34" charset="0"/>
              </a:rPr>
              <a:t>Out of network providers</a:t>
            </a:r>
          </a:p>
          <a:p>
            <a:pPr marL="171450" indent="-171450" defTabSz="711200">
              <a:lnSpc>
                <a:spcPct val="90000"/>
              </a:lnSpc>
              <a:spcBef>
                <a:spcPct val="0"/>
              </a:spcBef>
              <a:spcAft>
                <a:spcPct val="20000"/>
              </a:spcAft>
              <a:buClr>
                <a:srgbClr val="00A261"/>
              </a:buClr>
              <a:buChar char="•"/>
            </a:pPr>
            <a:r>
              <a:rPr lang="en-US" sz="1600" noProof="0" dirty="0">
                <a:solidFill>
                  <a:prstClr val="black">
                    <a:hueOff val="0"/>
                    <a:satOff val="0"/>
                    <a:lumOff val="0"/>
                    <a:alphaOff val="0"/>
                  </a:prstClr>
                </a:solidFill>
                <a:latin typeface="Gill Sans MT" panose="020B0502020104020203" pitchFamily="34" charset="0"/>
              </a:rPr>
              <a:t>Providers contracted by the delegated entities</a:t>
            </a:r>
          </a:p>
          <a:p>
            <a:pPr marL="171450" indent="-171450" defTabSz="711200">
              <a:lnSpc>
                <a:spcPct val="90000"/>
              </a:lnSpc>
              <a:spcBef>
                <a:spcPct val="0"/>
              </a:spcBef>
              <a:spcAft>
                <a:spcPct val="20000"/>
              </a:spcAft>
              <a:buClr>
                <a:srgbClr val="00A261"/>
              </a:buClr>
              <a:buChar char="•"/>
            </a:pPr>
            <a:r>
              <a:rPr lang="en-US" sz="1600" noProof="0" dirty="0">
                <a:solidFill>
                  <a:prstClr val="black">
                    <a:hueOff val="0"/>
                    <a:satOff val="0"/>
                    <a:lumOff val="0"/>
                    <a:alphaOff val="0"/>
                  </a:prstClr>
                </a:solidFill>
                <a:latin typeface="Gill Sans MT" panose="020B0502020104020203" pitchFamily="34" charset="0"/>
              </a:rPr>
              <a:t>Provider staff</a:t>
            </a:r>
          </a:p>
          <a:p>
            <a:pPr marL="571500" lvl="1" indent="-285750" defTabSz="711200">
              <a:lnSpc>
                <a:spcPct val="90000"/>
              </a:lnSpc>
              <a:spcBef>
                <a:spcPct val="0"/>
              </a:spcBef>
              <a:spcAft>
                <a:spcPct val="20000"/>
              </a:spcAft>
              <a:buClr>
                <a:srgbClr val="00A261"/>
              </a:buClr>
              <a:buFont typeface="Wingdings" panose="05000000000000000000" pitchFamily="2" charset="2"/>
              <a:buChar char="ü"/>
            </a:pPr>
            <a:r>
              <a:rPr lang="en-US" sz="1600" noProof="0" dirty="0">
                <a:solidFill>
                  <a:schemeClr val="tx1"/>
                </a:solidFill>
                <a:latin typeface="Gill Sans MT" panose="020B0502020104020203" pitchFamily="34" charset="0"/>
              </a:rPr>
              <a:t>Providers staff may include care coordination, administrative, or other clinical or support staff.</a:t>
            </a:r>
          </a:p>
        </p:txBody>
      </p:sp>
    </p:spTree>
    <p:extLst>
      <p:ext uri="{BB962C8B-B14F-4D97-AF65-F5344CB8AC3E}">
        <p14:creationId xmlns:p14="http://schemas.microsoft.com/office/powerpoint/2010/main" val="27017753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2F08D1C-6782-C96B-B876-E1721BAC710D}"/>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noProof="0" dirty="0">
                <a:solidFill>
                  <a:srgbClr val="199C63"/>
                </a:solidFill>
                <a:latin typeface="Gill Sans MT" panose="020B0502020104020203" pitchFamily="34" charset="0"/>
              </a:rPr>
              <a:t>MOC 3: Provider network</a:t>
            </a:r>
          </a:p>
        </p:txBody>
      </p:sp>
      <p:sp>
        <p:nvSpPr>
          <p:cNvPr id="7" name="Content Placeholder 2">
            <a:extLst>
              <a:ext uri="{FF2B5EF4-FFF2-40B4-BE49-F238E27FC236}">
                <a16:creationId xmlns:a16="http://schemas.microsoft.com/office/drawing/2014/main" id="{24D2491E-086A-8525-C95E-96CAE2345C19}"/>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noProof="0" dirty="0">
                <a:solidFill>
                  <a:srgbClr val="92D050"/>
                </a:solidFill>
                <a:latin typeface="Gill Sans MT" panose="020B0502020104020203" pitchFamily="34" charset="0"/>
              </a:rPr>
              <a:t>Role of PCP and specialist physicians</a:t>
            </a:r>
          </a:p>
        </p:txBody>
      </p:sp>
      <p:graphicFrame>
        <p:nvGraphicFramePr>
          <p:cNvPr id="4" name="Diagram 3">
            <a:extLst>
              <a:ext uri="{FF2B5EF4-FFF2-40B4-BE49-F238E27FC236}">
                <a16:creationId xmlns:a16="http://schemas.microsoft.com/office/drawing/2014/main" id="{124C2C67-333A-75DA-3A71-078547D238F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3899667099"/>
              </p:ext>
            </p:extLst>
          </p:nvPr>
        </p:nvGraphicFramePr>
        <p:xfrm>
          <a:off x="-537710" y="1334448"/>
          <a:ext cx="9711419" cy="46051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8" name="Straight Connector 7">
            <a:extLst>
              <a:ext uri="{FF2B5EF4-FFF2-40B4-BE49-F238E27FC236}">
                <a16:creationId xmlns:a16="http://schemas.microsoft.com/office/drawing/2014/main" id="{8D08FABE-416D-2368-69D2-07E4DC0001EC}"/>
              </a:ext>
              <a:ext uri="{C183D7F6-B498-43B3-948B-1728B52AA6E4}">
                <adec:decorative xmlns:adec="http://schemas.microsoft.com/office/drawing/2017/decorative" val="1"/>
              </a:ext>
            </a:extLst>
          </p:cNvPr>
          <p:cNvCxnSpPr/>
          <p:nvPr/>
        </p:nvCxnSpPr>
        <p:spPr>
          <a:xfrm>
            <a:off x="201111" y="1036605"/>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224" name="Picture 8">
            <a:extLst>
              <a:ext uri="{FF2B5EF4-FFF2-40B4-BE49-F238E27FC236}">
                <a16:creationId xmlns:a16="http://schemas.microsoft.com/office/drawing/2014/main" id="{DEDF4385-F552-39F9-49CB-70CF797BB004}"/>
              </a:ext>
              <a:ext uri="{C183D7F6-B498-43B3-948B-1728B52AA6E4}">
                <adec:decorative xmlns:adec="http://schemas.microsoft.com/office/drawing/2017/decorative" val="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20848" y="2174475"/>
            <a:ext cx="4070038" cy="400605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E7677D2D-18AF-C55F-079E-F1D94F92C53A}"/>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dirty="0">
                <a:solidFill>
                  <a:srgbClr val="00A261"/>
                </a:solidFill>
              </a:rPr>
              <a:t>MOC 3: Provider network: </a:t>
            </a:r>
            <a:r>
              <a:rPr lang="en-US" dirty="0">
                <a:solidFill>
                  <a:srgbClr val="92D050"/>
                </a:solidFill>
                <a:latin typeface="Gill Sans MT" panose="020B0502020104020203" pitchFamily="34" charset="0"/>
              </a:rPr>
              <a:t>Role of PCP and specialist physicians</a:t>
            </a:r>
            <a:endParaRPr lang="en-US" dirty="0">
              <a:solidFill>
                <a:srgbClr val="00A261"/>
              </a:solidFill>
            </a:endParaRPr>
          </a:p>
        </p:txBody>
      </p:sp>
    </p:spTree>
    <p:extLst>
      <p:ext uri="{BB962C8B-B14F-4D97-AF65-F5344CB8AC3E}">
        <p14:creationId xmlns:p14="http://schemas.microsoft.com/office/powerpoint/2010/main" val="39124776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1503E0E-B94A-A88B-F4D0-1599DD523BAF}"/>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noProof="0" dirty="0">
                <a:solidFill>
                  <a:srgbClr val="199C63"/>
                </a:solidFill>
                <a:latin typeface="Gill Sans MT" panose="020B0502020104020203" pitchFamily="34" charset="0"/>
              </a:rPr>
              <a:t>MOC 3: Provider network</a:t>
            </a:r>
          </a:p>
        </p:txBody>
      </p:sp>
      <p:sp>
        <p:nvSpPr>
          <p:cNvPr id="7" name="Content Placeholder 2">
            <a:extLst>
              <a:ext uri="{FF2B5EF4-FFF2-40B4-BE49-F238E27FC236}">
                <a16:creationId xmlns:a16="http://schemas.microsoft.com/office/drawing/2014/main" id="{FC88492B-532E-619A-886B-6CD92A023D60}"/>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noProof="0" dirty="0" err="1">
                <a:solidFill>
                  <a:srgbClr val="92D050"/>
                </a:solidFill>
                <a:latin typeface="Gill Sans MT" panose="020B0502020104020203" pitchFamily="34" charset="0"/>
              </a:rPr>
              <a:t>Provinet</a:t>
            </a:r>
            <a:r>
              <a:rPr lang="en-US" noProof="0" dirty="0">
                <a:solidFill>
                  <a:srgbClr val="92D050"/>
                </a:solidFill>
                <a:latin typeface="Gill Sans MT" panose="020B0502020104020203" pitchFamily="34" charset="0"/>
              </a:rPr>
              <a:t>: tool for providers</a:t>
            </a:r>
          </a:p>
        </p:txBody>
      </p:sp>
      <p:graphicFrame>
        <p:nvGraphicFramePr>
          <p:cNvPr id="3" name="Content Placeholder 2">
            <a:extLst>
              <a:ext uri="{FF2B5EF4-FFF2-40B4-BE49-F238E27FC236}">
                <a16:creationId xmlns:a16="http://schemas.microsoft.com/office/drawing/2014/main" id="{00FAB37B-33E6-8A93-FE0D-A687E5664A0C}"/>
              </a:ext>
              <a:ext uri="{C183D7F6-B498-43B3-948B-1728B52AA6E4}">
                <adec:decorative xmlns:adec="http://schemas.microsoft.com/office/drawing/2017/decorative" val="0"/>
              </a:ext>
            </a:extLst>
          </p:cNvPr>
          <p:cNvGraphicFramePr>
            <a:graphicFrameLocks/>
          </p:cNvGraphicFramePr>
          <p:nvPr>
            <p:extLst>
              <p:ext uri="{D42A27DB-BD31-4B8C-83A1-F6EECF244321}">
                <p14:modId xmlns:p14="http://schemas.microsoft.com/office/powerpoint/2010/main" val="448876486"/>
              </p:ext>
            </p:extLst>
          </p:nvPr>
        </p:nvGraphicFramePr>
        <p:xfrm>
          <a:off x="1139514" y="2279914"/>
          <a:ext cx="9928021" cy="36738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8" name="Straight Connector 7">
            <a:extLst>
              <a:ext uri="{FF2B5EF4-FFF2-40B4-BE49-F238E27FC236}">
                <a16:creationId xmlns:a16="http://schemas.microsoft.com/office/drawing/2014/main" id="{5B21EAEA-9081-C228-84C9-502CE1ABE44C}"/>
              </a:ext>
              <a:ext uri="{C183D7F6-B498-43B3-948B-1728B52AA6E4}">
                <adec:decorative xmlns:adec="http://schemas.microsoft.com/office/drawing/2017/decorative" val="1"/>
              </a:ext>
            </a:extLst>
          </p:cNvPr>
          <p:cNvCxnSpPr/>
          <p:nvPr/>
        </p:nvCxnSpPr>
        <p:spPr>
          <a:xfrm>
            <a:off x="201111" y="1025030"/>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6" name="Picture 15" descr="MCS Provinet provider tool header">
            <a:extLst>
              <a:ext uri="{FF2B5EF4-FFF2-40B4-BE49-F238E27FC236}">
                <a16:creationId xmlns:a16="http://schemas.microsoft.com/office/drawing/2014/main" id="{224E7A87-B0AA-1FAB-2F04-FA5D53DF1B8C}"/>
              </a:ext>
              <a:ext uri="{C183D7F6-B498-43B3-948B-1728B52AA6E4}">
                <adec:decorative xmlns:adec="http://schemas.microsoft.com/office/drawing/2017/decorative" val="0"/>
              </a:ext>
            </a:extLst>
          </p:cNvPr>
          <p:cNvPicPr>
            <a:picLocks noChangeAspect="1"/>
          </p:cNvPicPr>
          <p:nvPr/>
        </p:nvPicPr>
        <p:blipFill>
          <a:blip r:embed="rId8"/>
          <a:srcRect t="1227" b="1227"/>
          <a:stretch/>
        </p:blipFill>
        <p:spPr>
          <a:xfrm>
            <a:off x="467866" y="1145125"/>
            <a:ext cx="11256264" cy="945906"/>
          </a:xfrm>
          <a:prstGeom prst="rect">
            <a:avLst/>
          </a:prstGeom>
          <a:ln>
            <a:solidFill>
              <a:schemeClr val="tx1"/>
            </a:solidFill>
          </a:ln>
        </p:spPr>
      </p:pic>
      <p:sp>
        <p:nvSpPr>
          <p:cNvPr id="2" name="Title 1">
            <a:extLst>
              <a:ext uri="{FF2B5EF4-FFF2-40B4-BE49-F238E27FC236}">
                <a16:creationId xmlns:a16="http://schemas.microsoft.com/office/drawing/2014/main" id="{71EBE11D-3648-7AAB-0DD6-7B9C0C7DFCBD}"/>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dirty="0">
                <a:solidFill>
                  <a:srgbClr val="00A261"/>
                </a:solidFill>
              </a:rPr>
              <a:t>MOC 3: Provider network: </a:t>
            </a:r>
            <a:r>
              <a:rPr lang="en-US" dirty="0" err="1">
                <a:solidFill>
                  <a:srgbClr val="92D050"/>
                </a:solidFill>
                <a:latin typeface="Gill Sans MT" panose="020B0502020104020203" pitchFamily="34" charset="0"/>
              </a:rPr>
              <a:t>Provinet</a:t>
            </a:r>
            <a:r>
              <a:rPr lang="en-US" dirty="0">
                <a:solidFill>
                  <a:srgbClr val="92D050"/>
                </a:solidFill>
                <a:latin typeface="Gill Sans MT" panose="020B0502020104020203" pitchFamily="34" charset="0"/>
              </a:rPr>
              <a:t>: tool for providers</a:t>
            </a:r>
            <a:endParaRPr lang="en-US" dirty="0"/>
          </a:p>
        </p:txBody>
      </p:sp>
    </p:spTree>
    <p:extLst>
      <p:ext uri="{BB962C8B-B14F-4D97-AF65-F5344CB8AC3E}">
        <p14:creationId xmlns:p14="http://schemas.microsoft.com/office/powerpoint/2010/main" val="9647687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C827E360-2F76-A3BE-8738-59A74580A6D7}"/>
              </a:ext>
              <a:ext uri="{C183D7F6-B498-43B3-948B-1728B52AA6E4}">
                <adec:decorative xmlns:adec="http://schemas.microsoft.com/office/drawing/2017/decorative" val="1"/>
              </a:ext>
            </a:extLst>
          </p:cNvPr>
          <p:cNvGrpSpPr/>
          <p:nvPr/>
        </p:nvGrpSpPr>
        <p:grpSpPr>
          <a:xfrm>
            <a:off x="1764730" y="2362200"/>
            <a:ext cx="9005440" cy="1066800"/>
            <a:chOff x="1982572" y="2362200"/>
            <a:chExt cx="9005440" cy="1066800"/>
          </a:xfrm>
        </p:grpSpPr>
        <p:sp>
          <p:nvSpPr>
            <p:cNvPr id="8" name="TextBox 7">
              <a:extLst>
                <a:ext uri="{FF2B5EF4-FFF2-40B4-BE49-F238E27FC236}">
                  <a16:creationId xmlns:a16="http://schemas.microsoft.com/office/drawing/2014/main" id="{60E5C243-0252-E759-7026-D84FC754D262}"/>
                </a:ext>
              </a:extLst>
            </p:cNvPr>
            <p:cNvSpPr txBox="1"/>
            <p:nvPr/>
          </p:nvSpPr>
          <p:spPr>
            <a:xfrm>
              <a:off x="3210633" y="2494800"/>
              <a:ext cx="7777379" cy="752388"/>
            </a:xfrm>
            <a:prstGeom prst="rect">
              <a:avLst/>
            </a:prstGeom>
            <a:noFill/>
          </p:spPr>
          <p:txBody>
            <a:bodyPr wrap="square" rtlCol="0" anchor="ctr">
              <a:noAutofit/>
            </a:bodyPr>
            <a:lstStyle/>
            <a:p>
              <a:r>
                <a:rPr lang="en-US" sz="4600" b="1" noProof="0" dirty="0">
                  <a:latin typeface="Gill Sans MT" panose="020B0502020104020203" pitchFamily="34" charset="0"/>
                </a:rPr>
                <a:t>Quality measures and performance improvement</a:t>
              </a:r>
            </a:p>
          </p:txBody>
        </p:sp>
        <p:grpSp>
          <p:nvGrpSpPr>
            <p:cNvPr id="17" name="Group 16">
              <a:extLst>
                <a:ext uri="{FF2B5EF4-FFF2-40B4-BE49-F238E27FC236}">
                  <a16:creationId xmlns:a16="http://schemas.microsoft.com/office/drawing/2014/main" id="{4706E1A5-A038-0E1C-90F1-571A34178877}"/>
                </a:ext>
              </a:extLst>
            </p:cNvPr>
            <p:cNvGrpSpPr/>
            <p:nvPr/>
          </p:nvGrpSpPr>
          <p:grpSpPr>
            <a:xfrm>
              <a:off x="1982572" y="2362200"/>
              <a:ext cx="1066800" cy="1066800"/>
              <a:chOff x="9726611" y="2667000"/>
              <a:chExt cx="1066800" cy="1066800"/>
            </a:xfrm>
            <a:solidFill>
              <a:srgbClr val="F2F2F2"/>
            </a:solidFill>
            <a:effectLst>
              <a:outerShdw blurRad="50800" dist="38100" dir="2700000" algn="tl" rotWithShape="0">
                <a:prstClr val="black">
                  <a:alpha val="40000"/>
                </a:prstClr>
              </a:outerShdw>
            </a:effectLst>
          </p:grpSpPr>
          <p:sp>
            <p:nvSpPr>
              <p:cNvPr id="18" name="Oval 17">
                <a:extLst>
                  <a:ext uri="{FF2B5EF4-FFF2-40B4-BE49-F238E27FC236}">
                    <a16:creationId xmlns:a16="http://schemas.microsoft.com/office/drawing/2014/main" id="{0E016A39-EDE4-45E5-AEB5-7603F78FBE83}"/>
                  </a:ext>
                </a:extLst>
              </p:cNvPr>
              <p:cNvSpPr/>
              <p:nvPr/>
            </p:nvSpPr>
            <p:spPr>
              <a:xfrm>
                <a:off x="9726611" y="2667000"/>
                <a:ext cx="1066800" cy="1066800"/>
              </a:xfrm>
              <a:prstGeom prst="ellipse">
                <a:avLst/>
              </a:prstGeom>
              <a:ln w="28575">
                <a:solidFill>
                  <a:srgbClr val="C6E5CE"/>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noProof="0" dirty="0"/>
              </a:p>
            </p:txBody>
          </p:sp>
          <p:sp>
            <p:nvSpPr>
              <p:cNvPr id="19" name="Oval 18">
                <a:extLst>
                  <a:ext uri="{FF2B5EF4-FFF2-40B4-BE49-F238E27FC236}">
                    <a16:creationId xmlns:a16="http://schemas.microsoft.com/office/drawing/2014/main" id="{A3A1D84D-1CA5-F2FC-4832-D35B7DE2B62B}"/>
                  </a:ext>
                </a:extLst>
              </p:cNvPr>
              <p:cNvSpPr>
                <a:spLocks noChangeAspect="1"/>
              </p:cNvSpPr>
              <p:nvPr/>
            </p:nvSpPr>
            <p:spPr>
              <a:xfrm>
                <a:off x="9828212" y="2768601"/>
                <a:ext cx="863598" cy="863598"/>
              </a:xfrm>
              <a:prstGeom prst="ellipse">
                <a:avLst/>
              </a:prstGeom>
              <a:ln w="28575">
                <a:solidFill>
                  <a:srgbClr val="C6E5CE"/>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noProof="0" dirty="0"/>
              </a:p>
            </p:txBody>
          </p:sp>
        </p:grpSp>
        <p:sp>
          <p:nvSpPr>
            <p:cNvPr id="20" name="TextBox 19">
              <a:extLst>
                <a:ext uri="{FF2B5EF4-FFF2-40B4-BE49-F238E27FC236}">
                  <a16:creationId xmlns:a16="http://schemas.microsoft.com/office/drawing/2014/main" id="{76CB1A66-5799-CEC9-1903-A41185C74099}"/>
                </a:ext>
              </a:extLst>
            </p:cNvPr>
            <p:cNvSpPr txBox="1"/>
            <p:nvPr/>
          </p:nvSpPr>
          <p:spPr>
            <a:xfrm>
              <a:off x="2231059" y="2670939"/>
              <a:ext cx="569826" cy="400110"/>
            </a:xfrm>
            <a:prstGeom prst="rect">
              <a:avLst/>
            </a:prstGeom>
            <a:noFill/>
          </p:spPr>
          <p:txBody>
            <a:bodyPr wrap="square" rtlCol="0">
              <a:spAutoFit/>
            </a:bodyPr>
            <a:lstStyle/>
            <a:p>
              <a:pPr algn="ctr"/>
              <a:r>
                <a:rPr lang="en-US" sz="2000" b="1" noProof="0" dirty="0">
                  <a:solidFill>
                    <a:sysClr val="windowText" lastClr="000000"/>
                  </a:solidFill>
                  <a:effectLst>
                    <a:outerShdw blurRad="38100" dist="38100" dir="2700000" algn="tl">
                      <a:srgbClr val="000000">
                        <a:alpha val="43137"/>
                      </a:srgbClr>
                    </a:outerShdw>
                  </a:effectLst>
                  <a:latin typeface="Gill Sans MT" panose="020B0502020104020203" pitchFamily="34" charset="0"/>
                </a:rPr>
                <a:t>4</a:t>
              </a:r>
            </a:p>
          </p:txBody>
        </p:sp>
      </p:grpSp>
      <p:sp>
        <p:nvSpPr>
          <p:cNvPr id="2" name="Title 1">
            <a:extLst>
              <a:ext uri="{FF2B5EF4-FFF2-40B4-BE49-F238E27FC236}">
                <a16:creationId xmlns:a16="http://schemas.microsoft.com/office/drawing/2014/main" id="{12F1F68B-8028-D017-D86F-317721AF61B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b="1" dirty="0">
                <a:latin typeface="Gill Sans MT" panose="020B0502020104020203" pitchFamily="34" charset="0"/>
              </a:rPr>
              <a:t>Quality measures and performance improvement</a:t>
            </a:r>
            <a:endParaRPr lang="en-US" dirty="0"/>
          </a:p>
        </p:txBody>
      </p:sp>
    </p:spTree>
    <p:extLst>
      <p:ext uri="{BB962C8B-B14F-4D97-AF65-F5344CB8AC3E}">
        <p14:creationId xmlns:p14="http://schemas.microsoft.com/office/powerpoint/2010/main" val="14609702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3">
            <a:extLst>
              <a:ext uri="{FF2B5EF4-FFF2-40B4-BE49-F238E27FC236}">
                <a16:creationId xmlns:a16="http://schemas.microsoft.com/office/drawing/2014/main" id="{7845AED2-BEC5-0165-702C-B37D10B641D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rcRect l="10821" r="11883" b="22932"/>
          <a:stretch/>
        </p:blipFill>
        <p:spPr>
          <a:xfrm>
            <a:off x="6571031" y="1814643"/>
            <a:ext cx="5493249" cy="4625460"/>
          </a:xfrm>
          <a:prstGeom prst="rect">
            <a:avLst/>
          </a:prstGeom>
        </p:spPr>
      </p:pic>
      <p:sp>
        <p:nvSpPr>
          <p:cNvPr id="3" name="Title 1">
            <a:extLst>
              <a:ext uri="{FF2B5EF4-FFF2-40B4-BE49-F238E27FC236}">
                <a16:creationId xmlns:a16="http://schemas.microsoft.com/office/drawing/2014/main" id="{B1E8309B-ECA2-FDD1-F4E7-6C36B268AA83}"/>
              </a:ext>
            </a:extLst>
          </p:cNvPr>
          <p:cNvSpPr txBox="1">
            <a:spLocks noGrp="1"/>
          </p:cNvSpPr>
          <p:nvPr>
            <p:ph type="title" idx="4294967295"/>
          </p:nvPr>
        </p:nvSpPr>
        <p:spPr>
          <a:xfrm>
            <a:off x="192403" y="57152"/>
            <a:ext cx="11789775" cy="8722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1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MOC 4: Quality measurement and performance improvement</a:t>
            </a:r>
          </a:p>
        </p:txBody>
      </p:sp>
      <p:sp>
        <p:nvSpPr>
          <p:cNvPr id="14" name="Text Placeholder 4">
            <a:extLst>
              <a:ext uri="{FF2B5EF4-FFF2-40B4-BE49-F238E27FC236}">
                <a16:creationId xmlns:a16="http://schemas.microsoft.com/office/drawing/2014/main" id="{C315156E-1550-49DA-3CA2-B6846FA84C8A}"/>
              </a:ext>
            </a:extLst>
          </p:cNvPr>
          <p:cNvSpPr txBox="1">
            <a:spLocks/>
          </p:cNvSpPr>
          <p:nvPr/>
        </p:nvSpPr>
        <p:spPr>
          <a:xfrm>
            <a:off x="189122" y="981206"/>
            <a:ext cx="11789775" cy="8239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200" noProof="0" dirty="0">
                <a:latin typeface="Gill Sans MT" panose="020B0502020104020203" pitchFamily="34" charset="0"/>
              </a:rPr>
              <a:t>The requirements to be met on quality and performance improvement measures for both models of care include the following:</a:t>
            </a:r>
          </a:p>
        </p:txBody>
      </p:sp>
      <p:sp>
        <p:nvSpPr>
          <p:cNvPr id="37" name="Rectangle: Rounded Corners 36">
            <a:extLst>
              <a:ext uri="{FF2B5EF4-FFF2-40B4-BE49-F238E27FC236}">
                <a16:creationId xmlns:a16="http://schemas.microsoft.com/office/drawing/2014/main" id="{2298E317-9DA8-31ED-D344-BC101CC91355}"/>
              </a:ext>
              <a:ext uri="{C183D7F6-B498-43B3-948B-1728B52AA6E4}">
                <adec:decorative xmlns:adec="http://schemas.microsoft.com/office/drawing/2017/decorative" val="1"/>
              </a:ext>
            </a:extLst>
          </p:cNvPr>
          <p:cNvSpPr/>
          <p:nvPr/>
        </p:nvSpPr>
        <p:spPr>
          <a:xfrm>
            <a:off x="587870" y="1776543"/>
            <a:ext cx="5983158" cy="1150481"/>
          </a:xfrm>
          <a:prstGeom prst="roundRect">
            <a:avLst>
              <a:gd name="adj" fmla="val 10872"/>
            </a:avLst>
          </a:prstGeom>
          <a:ln>
            <a:solidFill>
              <a:srgbClr val="0E6937"/>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noProof="0" dirty="0">
              <a:solidFill>
                <a:schemeClr val="tx1"/>
              </a:solidFill>
            </a:endParaRPr>
          </a:p>
        </p:txBody>
      </p:sp>
      <p:sp>
        <p:nvSpPr>
          <p:cNvPr id="40" name="Rectangle: Rounded Corners 39">
            <a:extLst>
              <a:ext uri="{FF2B5EF4-FFF2-40B4-BE49-F238E27FC236}">
                <a16:creationId xmlns:a16="http://schemas.microsoft.com/office/drawing/2014/main" id="{6378F675-E9DB-0A2C-23CE-3612CC8AA6E9}"/>
              </a:ext>
              <a:ext uri="{C183D7F6-B498-43B3-948B-1728B52AA6E4}">
                <adec:decorative xmlns:adec="http://schemas.microsoft.com/office/drawing/2017/decorative" val="1"/>
              </a:ext>
            </a:extLst>
          </p:cNvPr>
          <p:cNvSpPr/>
          <p:nvPr/>
        </p:nvSpPr>
        <p:spPr>
          <a:xfrm>
            <a:off x="587870" y="3051891"/>
            <a:ext cx="5983158" cy="495216"/>
          </a:xfrm>
          <a:prstGeom prst="roundRect">
            <a:avLst/>
          </a:prstGeom>
          <a:ln>
            <a:solidFill>
              <a:srgbClr val="469729"/>
            </a:solidFill>
          </a:ln>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noProof="0" dirty="0"/>
          </a:p>
        </p:txBody>
      </p:sp>
      <p:sp>
        <p:nvSpPr>
          <p:cNvPr id="43" name="Rectangle: Rounded Corners 42">
            <a:extLst>
              <a:ext uri="{FF2B5EF4-FFF2-40B4-BE49-F238E27FC236}">
                <a16:creationId xmlns:a16="http://schemas.microsoft.com/office/drawing/2014/main" id="{87F4772F-6778-E144-748C-42EC57B1C23B}"/>
              </a:ext>
              <a:ext uri="{C183D7F6-B498-43B3-948B-1728B52AA6E4}">
                <adec:decorative xmlns:adec="http://schemas.microsoft.com/office/drawing/2017/decorative" val="1"/>
              </a:ext>
            </a:extLst>
          </p:cNvPr>
          <p:cNvSpPr/>
          <p:nvPr/>
        </p:nvSpPr>
        <p:spPr>
          <a:xfrm>
            <a:off x="587870" y="3671974"/>
            <a:ext cx="5983158" cy="1190670"/>
          </a:xfrm>
          <a:prstGeom prst="roundRect">
            <a:avLst>
              <a:gd name="adj" fmla="val 9467"/>
            </a:avLst>
          </a:prstGeom>
          <a:ln>
            <a:solidFill>
              <a:srgbClr val="00A261"/>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noProof="0" dirty="0"/>
          </a:p>
        </p:txBody>
      </p:sp>
      <p:sp>
        <p:nvSpPr>
          <p:cNvPr id="46" name="Rectangle: Rounded Corners 45">
            <a:extLst>
              <a:ext uri="{FF2B5EF4-FFF2-40B4-BE49-F238E27FC236}">
                <a16:creationId xmlns:a16="http://schemas.microsoft.com/office/drawing/2014/main" id="{C6C46890-7F4F-E207-EA0E-E23D5E670AF5}"/>
              </a:ext>
              <a:ext uri="{C183D7F6-B498-43B3-948B-1728B52AA6E4}">
                <adec:decorative xmlns:adec="http://schemas.microsoft.com/office/drawing/2017/decorative" val="1"/>
              </a:ext>
            </a:extLst>
          </p:cNvPr>
          <p:cNvSpPr/>
          <p:nvPr/>
        </p:nvSpPr>
        <p:spPr>
          <a:xfrm>
            <a:off x="587873" y="4987511"/>
            <a:ext cx="5983158" cy="1375189"/>
          </a:xfrm>
          <a:prstGeom prst="roundRect">
            <a:avLst>
              <a:gd name="adj" fmla="val 9683"/>
            </a:avLst>
          </a:prstGeom>
          <a:ln>
            <a:solidFill>
              <a:srgbClr val="96C93D"/>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n-US" noProof="0" dirty="0"/>
          </a:p>
        </p:txBody>
      </p:sp>
      <p:sp>
        <p:nvSpPr>
          <p:cNvPr id="5" name="Rectangle: Rounded Corners 4">
            <a:extLst>
              <a:ext uri="{FF2B5EF4-FFF2-40B4-BE49-F238E27FC236}">
                <a16:creationId xmlns:a16="http://schemas.microsoft.com/office/drawing/2014/main" id="{EDCB9270-41BB-B6E8-17F4-A028767CCB7B}"/>
              </a:ext>
            </a:extLst>
          </p:cNvPr>
          <p:cNvSpPr txBox="1"/>
          <p:nvPr/>
        </p:nvSpPr>
        <p:spPr>
          <a:xfrm>
            <a:off x="609838" y="1832704"/>
            <a:ext cx="5939222" cy="103815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57150" marR="0" lvl="0" indent="0" defTabSz="800100" rtl="0" eaLnBrk="1" fontAlgn="auto" latinLnBrk="0" hangingPunct="1">
              <a:lnSpc>
                <a:spcPct val="100000"/>
              </a:lnSpc>
              <a:spcBef>
                <a:spcPct val="0"/>
              </a:spcBef>
              <a:spcAft>
                <a:spcPts val="0"/>
              </a:spcAft>
              <a:buClr>
                <a:srgbClr val="00A261"/>
              </a:buClr>
              <a:buSzTx/>
              <a:buFontTx/>
              <a:buNone/>
              <a:tabLst/>
              <a:defRPr/>
            </a:pPr>
            <a:r>
              <a:rPr kumimoji="0" lang="en-US" b="0" i="0" u="none" strike="noStrike" kern="1200" cap="none" spc="0" normalizeH="0" baseline="0" noProof="0" dirty="0">
                <a:ln>
                  <a:noFill/>
                </a:ln>
                <a:solidFill>
                  <a:schemeClr val="tx1"/>
                </a:solidFill>
                <a:uLnTx/>
                <a:uFillTx/>
                <a:latin typeface="Gill Sans MT" panose="020B0502020104020203" pitchFamily="34" charset="0"/>
                <a:ea typeface="+mn-ea"/>
                <a:cs typeface="+mn-cs"/>
              </a:rPr>
              <a:t>The </a:t>
            </a:r>
            <a:r>
              <a:rPr kumimoji="0" lang="en-US" i="0" u="none" strike="noStrike" kern="1200" cap="none" spc="0" normalizeH="0" baseline="0" noProof="0" dirty="0">
                <a:ln>
                  <a:noFill/>
                </a:ln>
                <a:solidFill>
                  <a:schemeClr val="tx1"/>
                </a:solidFill>
                <a:uLnTx/>
                <a:uFillTx/>
                <a:latin typeface="Gill Sans MT" panose="020B0502020104020203" pitchFamily="34" charset="0"/>
                <a:ea typeface="+mn-ea"/>
                <a:cs typeface="+mn-cs"/>
              </a:rPr>
              <a:t>D-SNP MOC </a:t>
            </a:r>
            <a:r>
              <a:rPr kumimoji="0" lang="en-US" b="0" i="0" u="none" strike="noStrike" kern="1200" cap="none" spc="0" normalizeH="0" baseline="0" noProof="0" dirty="0">
                <a:ln>
                  <a:noFill/>
                </a:ln>
                <a:solidFill>
                  <a:schemeClr val="tx1"/>
                </a:solidFill>
                <a:uLnTx/>
                <a:uFillTx/>
                <a:latin typeface="Gill Sans MT" panose="020B0502020104020203" pitchFamily="34" charset="0"/>
                <a:ea typeface="+mn-ea"/>
                <a:cs typeface="+mn-cs"/>
              </a:rPr>
              <a:t>is renewed based on the number of years approved, with a minimum of one (1) year and a maximum of three (3) years.</a:t>
            </a:r>
          </a:p>
        </p:txBody>
      </p:sp>
      <p:sp>
        <p:nvSpPr>
          <p:cNvPr id="6" name="Rectangle: Rounded Corners 4">
            <a:extLst>
              <a:ext uri="{FF2B5EF4-FFF2-40B4-BE49-F238E27FC236}">
                <a16:creationId xmlns:a16="http://schemas.microsoft.com/office/drawing/2014/main" id="{E9CD4F80-8833-BBAB-5748-E07B6D060A5A}"/>
              </a:ext>
            </a:extLst>
          </p:cNvPr>
          <p:cNvSpPr txBox="1"/>
          <p:nvPr/>
        </p:nvSpPr>
        <p:spPr>
          <a:xfrm>
            <a:off x="609838" y="3076065"/>
            <a:ext cx="5939222" cy="44686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57150" marR="0" lvl="0" indent="0" defTabSz="800100" rtl="0" eaLnBrk="1" fontAlgn="auto" latinLnBrk="0" hangingPunct="1">
              <a:lnSpc>
                <a:spcPct val="100000"/>
              </a:lnSpc>
              <a:spcBef>
                <a:spcPct val="0"/>
              </a:spcBef>
              <a:spcAft>
                <a:spcPts val="0"/>
              </a:spcAft>
              <a:buClr>
                <a:srgbClr val="00A261"/>
              </a:buClr>
              <a:buSzTx/>
              <a:buFontTx/>
              <a:buNone/>
              <a:tabLst/>
              <a:defRPr/>
            </a:pPr>
            <a:r>
              <a:rPr lang="en-US" noProof="0" dirty="0">
                <a:solidFill>
                  <a:schemeClr val="tx1"/>
                </a:solidFill>
                <a:latin typeface="Gill Sans MT" panose="020B0502020104020203" pitchFamily="34" charset="0"/>
              </a:rPr>
              <a:t>The C-SNP MOC is renewed annually.</a:t>
            </a:r>
          </a:p>
        </p:txBody>
      </p:sp>
      <p:sp>
        <p:nvSpPr>
          <p:cNvPr id="7" name="Rectangle: Rounded Corners 4">
            <a:extLst>
              <a:ext uri="{FF2B5EF4-FFF2-40B4-BE49-F238E27FC236}">
                <a16:creationId xmlns:a16="http://schemas.microsoft.com/office/drawing/2014/main" id="{EB641FA4-58C9-9D04-3879-C0A6E1811067}"/>
              </a:ext>
            </a:extLst>
          </p:cNvPr>
          <p:cNvSpPr txBox="1"/>
          <p:nvPr/>
        </p:nvSpPr>
        <p:spPr>
          <a:xfrm>
            <a:off x="609838" y="3730097"/>
            <a:ext cx="5939222" cy="107442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57150" marR="0" lvl="0" indent="0" defTabSz="800100" rtl="0" eaLnBrk="1" fontAlgn="auto" latinLnBrk="0" hangingPunct="1">
              <a:lnSpc>
                <a:spcPct val="100000"/>
              </a:lnSpc>
              <a:spcBef>
                <a:spcPct val="0"/>
              </a:spcBef>
              <a:spcAft>
                <a:spcPts val="0"/>
              </a:spcAft>
              <a:buClr>
                <a:srgbClr val="00A261"/>
              </a:buClr>
              <a:buSzTx/>
              <a:buFontTx/>
              <a:buNone/>
              <a:tabLst/>
              <a:defRPr/>
            </a:pPr>
            <a:r>
              <a:rPr kumimoji="0" lang="en-US" b="0" i="0" u="none" strike="noStrike" kern="1200" cap="none" spc="0" normalizeH="0" baseline="0" noProof="0" dirty="0">
                <a:ln>
                  <a:noFill/>
                </a:ln>
                <a:solidFill>
                  <a:schemeClr val="tx1"/>
                </a:solidFill>
                <a:uLnTx/>
                <a:uFillTx/>
                <a:latin typeface="Gill Sans MT" panose="020B0502020104020203" pitchFamily="34" charset="0"/>
                <a:ea typeface="+mn-ea"/>
                <a:cs typeface="+mn-cs"/>
              </a:rPr>
              <a:t>MOCs require annual presentation and/or approval of the Board of Directors (BOD), Quality Improvement Committee (QIC), and MOC Committee (MOCC).</a:t>
            </a:r>
          </a:p>
        </p:txBody>
      </p:sp>
      <p:sp>
        <p:nvSpPr>
          <p:cNvPr id="8" name="Rectangle: Rounded Corners 4">
            <a:extLst>
              <a:ext uri="{FF2B5EF4-FFF2-40B4-BE49-F238E27FC236}">
                <a16:creationId xmlns:a16="http://schemas.microsoft.com/office/drawing/2014/main" id="{2A24C712-A866-E3E4-8A53-44B575C6E079}"/>
              </a:ext>
            </a:extLst>
          </p:cNvPr>
          <p:cNvSpPr txBox="1"/>
          <p:nvPr/>
        </p:nvSpPr>
        <p:spPr>
          <a:xfrm>
            <a:off x="609841" y="5054642"/>
            <a:ext cx="5939222" cy="124092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57150" marR="0" lvl="0" indent="0" defTabSz="800100" rtl="0" eaLnBrk="1" fontAlgn="auto" latinLnBrk="0" hangingPunct="1">
              <a:lnSpc>
                <a:spcPct val="100000"/>
              </a:lnSpc>
              <a:spcBef>
                <a:spcPct val="0"/>
              </a:spcBef>
              <a:spcAft>
                <a:spcPts val="0"/>
              </a:spcAft>
              <a:buClr>
                <a:srgbClr val="00A261"/>
              </a:buClr>
              <a:buSzTx/>
              <a:buFontTx/>
              <a:buNone/>
              <a:tabLst/>
              <a:defRPr/>
            </a:pPr>
            <a:r>
              <a:rPr kumimoji="0" lang="en-US" b="0" i="0" u="none" strike="noStrike" kern="1200" cap="none" spc="0" normalizeH="0" baseline="0" noProof="0" dirty="0">
                <a:ln>
                  <a:noFill/>
                </a:ln>
                <a:solidFill>
                  <a:schemeClr val="tx1"/>
                </a:solidFill>
                <a:uLnTx/>
                <a:uFillTx/>
                <a:latin typeface="Gill Sans MT" panose="020B0502020104020203" pitchFamily="34" charset="0"/>
                <a:ea typeface="+mn-ea"/>
                <a:cs typeface="+mn-cs"/>
              </a:rPr>
              <a:t>The MOC Task Force composed of leaders from the areas impacted by the MOC, including delegated entities, meet at least six (6) times a year to discuss and monitor the operational compliance with MOC requirements.</a:t>
            </a:r>
          </a:p>
        </p:txBody>
      </p:sp>
      <p:sp>
        <p:nvSpPr>
          <p:cNvPr id="53" name="Rectangle 52">
            <a:extLst>
              <a:ext uri="{FF2B5EF4-FFF2-40B4-BE49-F238E27FC236}">
                <a16:creationId xmlns:a16="http://schemas.microsoft.com/office/drawing/2014/main" id="{4C803ECA-968A-25C9-DF89-F04D3F013CC1}"/>
              </a:ext>
            </a:extLst>
          </p:cNvPr>
          <p:cNvSpPr/>
          <p:nvPr/>
        </p:nvSpPr>
        <p:spPr>
          <a:xfrm>
            <a:off x="8113261" y="2750526"/>
            <a:ext cx="2180191" cy="2031325"/>
          </a:xfrm>
          <a:prstGeom prst="rect">
            <a:avLst/>
          </a:prstGeom>
          <a:noFill/>
          <a:ln w="2857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wrap="square">
            <a:spAutoFit/>
          </a:bodyPr>
          <a:lstStyle/>
          <a:p>
            <a:pPr lvl="0" algn="ctr">
              <a:defRPr/>
            </a:pPr>
            <a:r>
              <a:rPr lang="en-US" kern="0" noProof="0" dirty="0">
                <a:solidFill>
                  <a:prstClr val="black"/>
                </a:solidFill>
                <a:latin typeface="Gill Sans MT" panose="020B0502020104020203" pitchFamily="34" charset="0"/>
              </a:rPr>
              <a:t>MCS Quality Department is responsible for </a:t>
            </a:r>
            <a:r>
              <a:rPr lang="en-US" b="1" kern="0" noProof="0" dirty="0">
                <a:solidFill>
                  <a:srgbClr val="00A261"/>
                </a:solidFill>
                <a:latin typeface="Gill Sans MT" panose="020B0502020104020203" pitchFamily="34" charset="0"/>
              </a:rPr>
              <a:t>overseeing</a:t>
            </a:r>
            <a:r>
              <a:rPr lang="en-US" kern="0" noProof="0" dirty="0">
                <a:solidFill>
                  <a:schemeClr val="tx1"/>
                </a:solidFill>
                <a:latin typeface="Gill Sans MT" panose="020B0502020104020203" pitchFamily="34" charset="0"/>
              </a:rPr>
              <a:t>,</a:t>
            </a:r>
            <a:r>
              <a:rPr lang="en-US" b="1" kern="0" noProof="0" dirty="0">
                <a:solidFill>
                  <a:srgbClr val="00A261"/>
                </a:solidFill>
                <a:latin typeface="Gill Sans MT" panose="020B0502020104020203" pitchFamily="34" charset="0"/>
              </a:rPr>
              <a:t> monitoring</a:t>
            </a:r>
            <a:r>
              <a:rPr lang="en-US" kern="0" noProof="0" dirty="0">
                <a:solidFill>
                  <a:schemeClr val="tx1"/>
                </a:solidFill>
                <a:latin typeface="Gill Sans MT" panose="020B0502020104020203" pitchFamily="34" charset="0"/>
              </a:rPr>
              <a:t>,</a:t>
            </a:r>
            <a:r>
              <a:rPr lang="en-US" b="1" kern="0" noProof="0" dirty="0">
                <a:solidFill>
                  <a:srgbClr val="00A261"/>
                </a:solidFill>
                <a:latin typeface="Gill Sans MT" panose="020B0502020104020203" pitchFamily="34" charset="0"/>
              </a:rPr>
              <a:t> </a:t>
            </a:r>
            <a:r>
              <a:rPr lang="en-US" kern="0" noProof="0" dirty="0">
                <a:solidFill>
                  <a:schemeClr val="tx1"/>
                </a:solidFill>
                <a:latin typeface="Gill Sans MT" panose="020B0502020104020203" pitchFamily="34" charset="0"/>
              </a:rPr>
              <a:t>and</a:t>
            </a:r>
            <a:r>
              <a:rPr lang="en-US" b="1" kern="0" noProof="0" dirty="0">
                <a:solidFill>
                  <a:srgbClr val="00A261"/>
                </a:solidFill>
                <a:latin typeface="Gill Sans MT" panose="020B0502020104020203" pitchFamily="34" charset="0"/>
              </a:rPr>
              <a:t> evaluating</a:t>
            </a:r>
            <a:r>
              <a:rPr lang="en-US" kern="0" noProof="0" dirty="0">
                <a:solidFill>
                  <a:srgbClr val="00A261"/>
                </a:solidFill>
                <a:latin typeface="Gill Sans MT" panose="020B0502020104020203" pitchFamily="34" charset="0"/>
              </a:rPr>
              <a:t> </a:t>
            </a:r>
            <a:r>
              <a:rPr lang="en-US" kern="0" noProof="0" dirty="0">
                <a:solidFill>
                  <a:prstClr val="black"/>
                </a:solidFill>
                <a:latin typeface="Gill Sans MT" panose="020B0502020104020203" pitchFamily="34" charset="0"/>
              </a:rPr>
              <a:t>actions related to the MOC.</a:t>
            </a:r>
          </a:p>
        </p:txBody>
      </p:sp>
      <p:cxnSp>
        <p:nvCxnSpPr>
          <p:cNvPr id="2" name="Straight Connector 1">
            <a:extLst>
              <a:ext uri="{FF2B5EF4-FFF2-40B4-BE49-F238E27FC236}">
                <a16:creationId xmlns:a16="http://schemas.microsoft.com/office/drawing/2014/main" id="{44D6EC22-1DF5-4E73-C0EE-ED57F73B9C9A}"/>
              </a:ext>
              <a:ext uri="{C183D7F6-B498-43B3-948B-1728B52AA6E4}">
                <adec:decorative xmlns:adec="http://schemas.microsoft.com/office/drawing/2017/decorative" val="1"/>
              </a:ext>
            </a:extLst>
          </p:cNvPr>
          <p:cNvCxnSpPr/>
          <p:nvPr/>
        </p:nvCxnSpPr>
        <p:spPr>
          <a:xfrm>
            <a:off x="192403" y="937609"/>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43069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758A57-7FAB-8EC6-68FF-5C3217964B17}"/>
              </a:ext>
            </a:extLst>
          </p:cNvPr>
          <p:cNvSpPr txBox="1">
            <a:spLocks noGrp="1"/>
          </p:cNvSpPr>
          <p:nvPr>
            <p:ph type="title" idx="4294967295"/>
          </p:nvPr>
        </p:nvSpPr>
        <p:spPr>
          <a:xfrm>
            <a:off x="201112" y="1758"/>
            <a:ext cx="11789775" cy="8081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199C63"/>
                </a:solidFill>
                <a:effectLst/>
                <a:uLnTx/>
                <a:uFillTx/>
                <a:latin typeface="Gill Sans MT" panose="020B0502020104020203" pitchFamily="34" charset="0"/>
                <a:ea typeface="+mn-ea"/>
                <a:cs typeface="+mn-cs"/>
              </a:rPr>
              <a:t>Definitions</a:t>
            </a:r>
          </a:p>
        </p:txBody>
      </p:sp>
      <p:sp>
        <p:nvSpPr>
          <p:cNvPr id="4" name="Content Placeholder 2">
            <a:extLst>
              <a:ext uri="{FF2B5EF4-FFF2-40B4-BE49-F238E27FC236}">
                <a16:creationId xmlns:a16="http://schemas.microsoft.com/office/drawing/2014/main" id="{87A54220-3F82-D394-4F66-3182508CA00E}"/>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noProof="0" dirty="0">
                <a:solidFill>
                  <a:srgbClr val="92D050"/>
                </a:solidFill>
                <a:latin typeface="Gill Sans MT" panose="020B0502020104020203" pitchFamily="34" charset="0"/>
              </a:rPr>
              <a:t>Let’s learn and</a:t>
            </a:r>
            <a:r>
              <a:rPr lang="en-US" noProof="0" dirty="0">
                <a:solidFill>
                  <a:srgbClr val="FF0000"/>
                </a:solidFill>
                <a:latin typeface="Gill Sans MT" panose="020B0502020104020203" pitchFamily="34" charset="0"/>
              </a:rPr>
              <a:t> </a:t>
            </a:r>
            <a:r>
              <a:rPr lang="en-US" noProof="0" dirty="0">
                <a:solidFill>
                  <a:srgbClr val="92D050"/>
                </a:solidFill>
                <a:latin typeface="Gill Sans MT" panose="020B0502020104020203" pitchFamily="34" charset="0"/>
              </a:rPr>
              <a:t>review the following important definitions:</a:t>
            </a:r>
          </a:p>
        </p:txBody>
      </p:sp>
      <p:sp>
        <p:nvSpPr>
          <p:cNvPr id="2" name="Content Placeholder 2">
            <a:extLst>
              <a:ext uri="{FF2B5EF4-FFF2-40B4-BE49-F238E27FC236}">
                <a16:creationId xmlns:a16="http://schemas.microsoft.com/office/drawing/2014/main" id="{762355CC-0967-0A5C-1760-AF214C2CACAD}"/>
              </a:ext>
            </a:extLst>
          </p:cNvPr>
          <p:cNvSpPr txBox="1">
            <a:spLocks/>
          </p:cNvSpPr>
          <p:nvPr/>
        </p:nvSpPr>
        <p:spPr>
          <a:xfrm>
            <a:off x="201110" y="1093548"/>
            <a:ext cx="11789776" cy="5335741"/>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R="0" lvl="0" indent="-171450" defTabSz="914400" rtl="0" eaLnBrk="1" fontAlgn="auto" latinLnBrk="0" hangingPunct="1">
              <a:lnSpc>
                <a:spcPct val="150000"/>
              </a:lnSpc>
              <a:spcBef>
                <a:spcPts val="0"/>
              </a:spcBef>
              <a:spcAft>
                <a:spcPts val="0"/>
              </a:spcAft>
              <a:buClr>
                <a:srgbClr val="00A261"/>
              </a:buClr>
              <a:buSzTx/>
              <a:tabLst/>
              <a:defRPr/>
            </a:pPr>
            <a:r>
              <a:rPr kumimoji="0" lang="en-US" sz="20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C-SNP MOC</a:t>
            </a: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(Chronic Conditions Special Needs Plan Model of Care): Model of care for members with certain chronic conditions.</a:t>
            </a:r>
          </a:p>
          <a:p>
            <a:pPr marR="0" lvl="0" indent="-171450" defTabSz="914400" rtl="0" eaLnBrk="1" fontAlgn="auto" latinLnBrk="0" hangingPunct="1">
              <a:lnSpc>
                <a:spcPct val="150000"/>
              </a:lnSpc>
              <a:spcBef>
                <a:spcPts val="0"/>
              </a:spcBef>
              <a:spcAft>
                <a:spcPts val="0"/>
              </a:spcAft>
              <a:buClr>
                <a:srgbClr val="00A261"/>
              </a:buClr>
              <a:buSzTx/>
              <a:tabLst/>
              <a:defRPr/>
            </a:pPr>
            <a:r>
              <a:rPr kumimoji="0" lang="en-US" sz="20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CAHPS</a:t>
            </a: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(Consumer Assessment of Healthcare Providers and Systems): Survey that collects, evaluates, and reports the experience (perception) of members in relation to services received from </a:t>
            </a:r>
            <a:r>
              <a:rPr kumimoji="0" lang="en-US" sz="2000" b="0" i="0" u="none" strike="noStrike" kern="1200" cap="none" spc="0" normalizeH="0" baseline="0" noProof="0" dirty="0">
                <a:ln>
                  <a:noFill/>
                </a:ln>
                <a:effectLst/>
                <a:uLnTx/>
                <a:uFillTx/>
                <a:latin typeface="Gill Sans MT" panose="020B0502020104020203" pitchFamily="34" charset="0"/>
                <a:ea typeface="+mn-ea"/>
                <a:cs typeface="+mn-cs"/>
              </a:rPr>
              <a:t>health plans </a:t>
            </a: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and providers.</a:t>
            </a:r>
          </a:p>
          <a:p>
            <a:pPr marR="0" lvl="0" indent="-171450" defTabSz="914400" rtl="0" eaLnBrk="1" fontAlgn="auto" latinLnBrk="0" hangingPunct="1">
              <a:lnSpc>
                <a:spcPct val="150000"/>
              </a:lnSpc>
              <a:spcBef>
                <a:spcPts val="0"/>
              </a:spcBef>
              <a:spcAft>
                <a:spcPts val="0"/>
              </a:spcAft>
              <a:buClr>
                <a:srgbClr val="00A261"/>
              </a:buClr>
              <a:buSzTx/>
              <a:tabLst/>
              <a:defRPr/>
            </a:pPr>
            <a:r>
              <a:rPr kumimoji="0" lang="en-US" sz="20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CHRAT</a:t>
            </a: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(Comprehensive Health Risk Assessment Tool): Assessment performed by clinicians to identify members’ needs and risk factors. </a:t>
            </a:r>
          </a:p>
          <a:p>
            <a:pPr marR="0" lvl="0" indent="-171450" defTabSz="914400" rtl="0" eaLnBrk="1" fontAlgn="auto" latinLnBrk="0" hangingPunct="1">
              <a:lnSpc>
                <a:spcPct val="150000"/>
              </a:lnSpc>
              <a:spcBef>
                <a:spcPts val="0"/>
              </a:spcBef>
              <a:spcAft>
                <a:spcPts val="0"/>
              </a:spcAft>
              <a:buClr>
                <a:srgbClr val="00A261"/>
              </a:buClr>
              <a:buSzTx/>
              <a:tabLst/>
              <a:defRPr/>
            </a:pPr>
            <a:r>
              <a:rPr kumimoji="0" lang="en-US" sz="20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CM</a:t>
            </a: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(Care Management): Care Management Program. </a:t>
            </a:r>
          </a:p>
          <a:p>
            <a:pPr indent="-171450">
              <a:lnSpc>
                <a:spcPct val="150000"/>
              </a:lnSpc>
              <a:spcBef>
                <a:spcPts val="0"/>
              </a:spcBef>
              <a:buClr>
                <a:srgbClr val="00A261"/>
              </a:buClr>
              <a:defRPr/>
            </a:pPr>
            <a:r>
              <a:rPr lang="en-US" sz="2000" b="1" noProof="0" dirty="0" err="1">
                <a:solidFill>
                  <a:prstClr val="black"/>
                </a:solidFill>
                <a:latin typeface="Gill Sans MT" panose="020B0502020104020203" pitchFamily="34" charset="0"/>
              </a:rPr>
              <a:t>SDoH</a:t>
            </a:r>
            <a:r>
              <a:rPr lang="en-US" sz="2000" noProof="0" dirty="0">
                <a:solidFill>
                  <a:prstClr val="black"/>
                </a:solidFill>
                <a:latin typeface="Gill Sans MT" panose="020B0502020104020203" pitchFamily="34" charset="0"/>
              </a:rPr>
              <a:t> (Social Determinants of Health): Describe the range of social, environmental, and economic factors that can influence health status conditions that can often have a greater impact on health outcomes than the actual delivery of health services.</a:t>
            </a:r>
            <a:endPar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R="0" lvl="0" indent="-171450" defTabSz="457200" rtl="0" eaLnBrk="1" fontAlgn="auto" latinLnBrk="0" hangingPunct="1">
              <a:lnSpc>
                <a:spcPct val="150000"/>
              </a:lnSpc>
              <a:spcBef>
                <a:spcPts val="0"/>
              </a:spcBef>
              <a:spcAft>
                <a:spcPts val="0"/>
              </a:spcAft>
              <a:buClr>
                <a:srgbClr val="00A261"/>
              </a:buClr>
              <a:buSzTx/>
              <a:tabLst/>
              <a:defRPr/>
            </a:pPr>
            <a:endParaRPr kumimoji="0" lang="en-US" sz="1550" b="0" i="0" u="none" strike="noStrike" kern="1200" cap="none" spc="0" normalizeH="0" baseline="0" noProof="0" dirty="0">
              <a:ln>
                <a:noFill/>
              </a:ln>
              <a:effectLst/>
              <a:uLnTx/>
              <a:uFillTx/>
              <a:latin typeface="Gill Sans MT" panose="020B0502020104020203" pitchFamily="34" charset="0"/>
              <a:ea typeface="+mn-ea"/>
              <a:cs typeface="+mn-cs"/>
            </a:endParaRPr>
          </a:p>
        </p:txBody>
      </p:sp>
      <p:cxnSp>
        <p:nvCxnSpPr>
          <p:cNvPr id="5" name="Straight Connector 4">
            <a:extLst>
              <a:ext uri="{FF2B5EF4-FFF2-40B4-BE49-F238E27FC236}">
                <a16:creationId xmlns:a16="http://schemas.microsoft.com/office/drawing/2014/main" id="{6E743BA8-C48B-7B3F-D0C3-E1C04439A02C}"/>
              </a:ext>
              <a:ext uri="{C183D7F6-B498-43B3-948B-1728B52AA6E4}">
                <adec:decorative xmlns:adec="http://schemas.microsoft.com/office/drawing/2017/decorative" val="1"/>
              </a:ext>
            </a:extLst>
          </p:cNvPr>
          <p:cNvCxnSpPr/>
          <p:nvPr/>
        </p:nvCxnSpPr>
        <p:spPr>
          <a:xfrm>
            <a:off x="201111" y="995968"/>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87641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A65849EE-D414-47F5-4F13-02F1C6D8F492}"/>
              </a:ext>
              <a:ext uri="{C183D7F6-B498-43B3-948B-1728B52AA6E4}">
                <adec:decorative xmlns:adec="http://schemas.microsoft.com/office/drawing/2017/decorative" val="1"/>
              </a:ext>
            </a:extLst>
          </p:cNvPr>
          <p:cNvCxnSpPr/>
          <p:nvPr/>
        </p:nvCxnSpPr>
        <p:spPr>
          <a:xfrm>
            <a:off x="192403" y="937609"/>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id="{055C00BB-792F-D92E-D3ED-05AAA8AD919F}"/>
              </a:ext>
            </a:extLst>
          </p:cNvPr>
          <p:cNvSpPr txBox="1">
            <a:spLocks/>
          </p:cNvSpPr>
          <p:nvPr/>
        </p:nvSpPr>
        <p:spPr>
          <a:xfrm>
            <a:off x="192403" y="57152"/>
            <a:ext cx="11789775" cy="8722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100" b="1" noProof="0" dirty="0">
                <a:solidFill>
                  <a:srgbClr val="00A261"/>
                </a:solidFill>
                <a:latin typeface="Gill Sans MT" panose="020B0502020104020203" pitchFamily="34" charset="0"/>
              </a:rPr>
              <a:t>MOC 4: Quality measurement and performance improvement</a:t>
            </a:r>
          </a:p>
        </p:txBody>
      </p:sp>
      <p:sp>
        <p:nvSpPr>
          <p:cNvPr id="37" name="Text Placeholder 4">
            <a:extLst>
              <a:ext uri="{FF2B5EF4-FFF2-40B4-BE49-F238E27FC236}">
                <a16:creationId xmlns:a16="http://schemas.microsoft.com/office/drawing/2014/main" id="{01FA6E40-D0EC-34B2-68F7-34D4FE617B00}"/>
              </a:ext>
            </a:extLst>
          </p:cNvPr>
          <p:cNvSpPr txBox="1">
            <a:spLocks/>
          </p:cNvSpPr>
          <p:nvPr/>
        </p:nvSpPr>
        <p:spPr>
          <a:xfrm>
            <a:off x="189122" y="981206"/>
            <a:ext cx="11789775" cy="8239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200" noProof="0" dirty="0">
                <a:latin typeface="Gill Sans MT" panose="020B0502020104020203" pitchFamily="34" charset="0"/>
              </a:rPr>
              <a:t>The quality measures and performance improvement report </a:t>
            </a:r>
            <a:br>
              <a:rPr lang="en-US" sz="2200" noProof="0" dirty="0">
                <a:latin typeface="Gill Sans MT" panose="020B0502020104020203" pitchFamily="34" charset="0"/>
              </a:rPr>
            </a:br>
            <a:r>
              <a:rPr lang="en-US" sz="2200" noProof="0" dirty="0">
                <a:latin typeface="Gill Sans MT" panose="020B0502020104020203" pitchFamily="34" charset="0"/>
              </a:rPr>
              <a:t>as required in the MOC must contain the following:</a:t>
            </a:r>
          </a:p>
        </p:txBody>
      </p:sp>
      <p:sp>
        <p:nvSpPr>
          <p:cNvPr id="5" name="Freeform: Shape 4">
            <a:extLst>
              <a:ext uri="{FF2B5EF4-FFF2-40B4-BE49-F238E27FC236}">
                <a16:creationId xmlns:a16="http://schemas.microsoft.com/office/drawing/2014/main" id="{CBD2B44B-29BC-2616-0057-D290C2315329}"/>
              </a:ext>
              <a:ext uri="{C183D7F6-B498-43B3-948B-1728B52AA6E4}">
                <adec:decorative xmlns:adec="http://schemas.microsoft.com/office/drawing/2017/decorative" val="1"/>
              </a:ext>
            </a:extLst>
          </p:cNvPr>
          <p:cNvSpPr/>
          <p:nvPr/>
        </p:nvSpPr>
        <p:spPr>
          <a:xfrm>
            <a:off x="485880" y="2191846"/>
            <a:ext cx="2120295" cy="3728545"/>
          </a:xfrm>
          <a:custGeom>
            <a:avLst/>
            <a:gdLst>
              <a:gd name="connsiteX0" fmla="*/ 0 w 1349321"/>
              <a:gd name="connsiteY0" fmla="*/ 134932 h 2475794"/>
              <a:gd name="connsiteX1" fmla="*/ 134932 w 1349321"/>
              <a:gd name="connsiteY1" fmla="*/ 0 h 2475794"/>
              <a:gd name="connsiteX2" fmla="*/ 1214389 w 1349321"/>
              <a:gd name="connsiteY2" fmla="*/ 0 h 2475794"/>
              <a:gd name="connsiteX3" fmla="*/ 1349321 w 1349321"/>
              <a:gd name="connsiteY3" fmla="*/ 134932 h 2475794"/>
              <a:gd name="connsiteX4" fmla="*/ 1349321 w 1349321"/>
              <a:gd name="connsiteY4" fmla="*/ 2340862 h 2475794"/>
              <a:gd name="connsiteX5" fmla="*/ 1214389 w 1349321"/>
              <a:gd name="connsiteY5" fmla="*/ 2475794 h 2475794"/>
              <a:gd name="connsiteX6" fmla="*/ 134932 w 1349321"/>
              <a:gd name="connsiteY6" fmla="*/ 2475794 h 2475794"/>
              <a:gd name="connsiteX7" fmla="*/ 0 w 1349321"/>
              <a:gd name="connsiteY7" fmla="*/ 2340862 h 2475794"/>
              <a:gd name="connsiteX8" fmla="*/ 0 w 1349321"/>
              <a:gd name="connsiteY8" fmla="*/ 134932 h 247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9321" h="2475794">
                <a:moveTo>
                  <a:pt x="0" y="134932"/>
                </a:moveTo>
                <a:cubicBezTo>
                  <a:pt x="0" y="60411"/>
                  <a:pt x="60411" y="0"/>
                  <a:pt x="134932" y="0"/>
                </a:cubicBezTo>
                <a:lnTo>
                  <a:pt x="1214389" y="0"/>
                </a:lnTo>
                <a:cubicBezTo>
                  <a:pt x="1288910" y="0"/>
                  <a:pt x="1349321" y="60411"/>
                  <a:pt x="1349321" y="134932"/>
                </a:cubicBezTo>
                <a:lnTo>
                  <a:pt x="1349321" y="2340862"/>
                </a:lnTo>
                <a:cubicBezTo>
                  <a:pt x="1349321" y="2415383"/>
                  <a:pt x="1288910" y="2475794"/>
                  <a:pt x="1214389" y="2475794"/>
                </a:cubicBezTo>
                <a:lnTo>
                  <a:pt x="134932" y="2475794"/>
                </a:lnTo>
                <a:cubicBezTo>
                  <a:pt x="60411" y="2475794"/>
                  <a:pt x="0" y="2415383"/>
                  <a:pt x="0" y="2340862"/>
                </a:cubicBezTo>
                <a:lnTo>
                  <a:pt x="0" y="134932"/>
                </a:lnTo>
                <a:close/>
              </a:path>
            </a:pathLst>
          </a:custGeom>
          <a:ln w="57150">
            <a:solidFill>
              <a:srgbClr val="0E6937"/>
            </a:solid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92860" tIns="92860" rIns="92860" bIns="92860" numCol="1" spcCol="1270" anchor="ctr" anchorCtr="0">
            <a:noAutofit/>
          </a:bodyPr>
          <a:lstStyle/>
          <a:p>
            <a:pPr marL="0" lvl="1" algn="l" defTabSz="622300">
              <a:lnSpc>
                <a:spcPct val="90000"/>
              </a:lnSpc>
              <a:spcBef>
                <a:spcPct val="0"/>
              </a:spcBef>
              <a:spcAft>
                <a:spcPct val="15000"/>
              </a:spcAft>
              <a:buNone/>
            </a:pPr>
            <a:endParaRPr lang="en-US" sz="1600" kern="1200" noProof="0" dirty="0">
              <a:latin typeface="Gill Sans MT" panose="020B0502020104020203" pitchFamily="34" charset="0"/>
            </a:endParaRPr>
          </a:p>
          <a:p>
            <a:pPr marL="0" lvl="1" algn="l" defTabSz="622300">
              <a:lnSpc>
                <a:spcPct val="90000"/>
              </a:lnSpc>
              <a:spcBef>
                <a:spcPct val="0"/>
              </a:spcBef>
              <a:spcAft>
                <a:spcPct val="15000"/>
              </a:spcAft>
              <a:buNone/>
            </a:pPr>
            <a:endParaRPr lang="en-US" sz="1600" noProof="0" dirty="0">
              <a:latin typeface="Gill Sans MT" panose="020B0502020104020203" pitchFamily="34" charset="0"/>
            </a:endParaRPr>
          </a:p>
          <a:p>
            <a:pPr marL="0" lvl="1" algn="l" defTabSz="622300">
              <a:lnSpc>
                <a:spcPct val="90000"/>
              </a:lnSpc>
              <a:spcBef>
                <a:spcPct val="0"/>
              </a:spcBef>
              <a:spcAft>
                <a:spcPct val="15000"/>
              </a:spcAft>
              <a:buNone/>
            </a:pPr>
            <a:endParaRPr lang="en-US" sz="1600" kern="1200" noProof="0" dirty="0">
              <a:latin typeface="Gill Sans MT" panose="020B0502020104020203" pitchFamily="34" charset="0"/>
            </a:endParaRPr>
          </a:p>
          <a:p>
            <a:pPr marL="0" lvl="1" algn="l" defTabSz="622300">
              <a:lnSpc>
                <a:spcPct val="90000"/>
              </a:lnSpc>
              <a:spcBef>
                <a:spcPct val="0"/>
              </a:spcBef>
              <a:spcAft>
                <a:spcPct val="15000"/>
              </a:spcAft>
              <a:buNone/>
            </a:pPr>
            <a:endParaRPr lang="en-US" sz="1600" kern="1200" noProof="0" dirty="0">
              <a:latin typeface="Gill Sans MT" panose="020B0502020104020203" pitchFamily="34" charset="0"/>
            </a:endParaRPr>
          </a:p>
          <a:p>
            <a:pPr marL="0" lvl="1" algn="l" defTabSz="622300">
              <a:lnSpc>
                <a:spcPct val="90000"/>
              </a:lnSpc>
              <a:spcBef>
                <a:spcPct val="0"/>
              </a:spcBef>
              <a:spcAft>
                <a:spcPct val="15000"/>
              </a:spcAft>
              <a:buNone/>
            </a:pPr>
            <a:endParaRPr lang="en-US" sz="500" noProof="0" dirty="0">
              <a:latin typeface="Gill Sans MT" panose="020B0502020104020203" pitchFamily="34" charset="0"/>
            </a:endParaRPr>
          </a:p>
          <a:p>
            <a:pPr marL="0" lvl="0" indent="0" algn="ctr" defTabSz="622300">
              <a:lnSpc>
                <a:spcPct val="90000"/>
              </a:lnSpc>
              <a:spcBef>
                <a:spcPct val="0"/>
              </a:spcBef>
              <a:spcAft>
                <a:spcPct val="35000"/>
              </a:spcAft>
              <a:buNone/>
            </a:pPr>
            <a:endParaRPr lang="en-US" sz="1600" kern="1200" noProof="0" dirty="0">
              <a:latin typeface="Gill Sans MT" panose="020B0502020104020203" pitchFamily="34" charset="0"/>
            </a:endParaRPr>
          </a:p>
        </p:txBody>
      </p:sp>
      <p:sp>
        <p:nvSpPr>
          <p:cNvPr id="8" name="Freeform: Shape 7">
            <a:extLst>
              <a:ext uri="{FF2B5EF4-FFF2-40B4-BE49-F238E27FC236}">
                <a16:creationId xmlns:a16="http://schemas.microsoft.com/office/drawing/2014/main" id="{788E884C-CFAC-783E-A0BF-C6B8EEDDC420}"/>
              </a:ext>
              <a:ext uri="{C183D7F6-B498-43B3-948B-1728B52AA6E4}">
                <adec:decorative xmlns:adec="http://schemas.microsoft.com/office/drawing/2017/decorative" val="1"/>
              </a:ext>
            </a:extLst>
          </p:cNvPr>
          <p:cNvSpPr/>
          <p:nvPr/>
        </p:nvSpPr>
        <p:spPr>
          <a:xfrm>
            <a:off x="2762292" y="2162843"/>
            <a:ext cx="2120293" cy="3761634"/>
          </a:xfrm>
          <a:custGeom>
            <a:avLst/>
            <a:gdLst>
              <a:gd name="connsiteX0" fmla="*/ 0 w 1349321"/>
              <a:gd name="connsiteY0" fmla="*/ 134932 h 2475794"/>
              <a:gd name="connsiteX1" fmla="*/ 134932 w 1349321"/>
              <a:gd name="connsiteY1" fmla="*/ 0 h 2475794"/>
              <a:gd name="connsiteX2" fmla="*/ 1214389 w 1349321"/>
              <a:gd name="connsiteY2" fmla="*/ 0 h 2475794"/>
              <a:gd name="connsiteX3" fmla="*/ 1349321 w 1349321"/>
              <a:gd name="connsiteY3" fmla="*/ 134932 h 2475794"/>
              <a:gd name="connsiteX4" fmla="*/ 1349321 w 1349321"/>
              <a:gd name="connsiteY4" fmla="*/ 2340862 h 2475794"/>
              <a:gd name="connsiteX5" fmla="*/ 1214389 w 1349321"/>
              <a:gd name="connsiteY5" fmla="*/ 2475794 h 2475794"/>
              <a:gd name="connsiteX6" fmla="*/ 134932 w 1349321"/>
              <a:gd name="connsiteY6" fmla="*/ 2475794 h 2475794"/>
              <a:gd name="connsiteX7" fmla="*/ 0 w 1349321"/>
              <a:gd name="connsiteY7" fmla="*/ 2340862 h 2475794"/>
              <a:gd name="connsiteX8" fmla="*/ 0 w 1349321"/>
              <a:gd name="connsiteY8" fmla="*/ 134932 h 247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9321" h="2475794">
                <a:moveTo>
                  <a:pt x="0" y="134932"/>
                </a:moveTo>
                <a:cubicBezTo>
                  <a:pt x="0" y="60411"/>
                  <a:pt x="60411" y="0"/>
                  <a:pt x="134932" y="0"/>
                </a:cubicBezTo>
                <a:lnTo>
                  <a:pt x="1214389" y="0"/>
                </a:lnTo>
                <a:cubicBezTo>
                  <a:pt x="1288910" y="0"/>
                  <a:pt x="1349321" y="60411"/>
                  <a:pt x="1349321" y="134932"/>
                </a:cubicBezTo>
                <a:lnTo>
                  <a:pt x="1349321" y="2340862"/>
                </a:lnTo>
                <a:cubicBezTo>
                  <a:pt x="1349321" y="2415383"/>
                  <a:pt x="1288910" y="2475794"/>
                  <a:pt x="1214389" y="2475794"/>
                </a:cubicBezTo>
                <a:lnTo>
                  <a:pt x="134932" y="2475794"/>
                </a:lnTo>
                <a:cubicBezTo>
                  <a:pt x="60411" y="2475794"/>
                  <a:pt x="0" y="2415383"/>
                  <a:pt x="0" y="2340862"/>
                </a:cubicBezTo>
                <a:lnTo>
                  <a:pt x="0" y="134932"/>
                </a:lnTo>
                <a:close/>
              </a:path>
            </a:pathLst>
          </a:custGeom>
          <a:ln w="57150">
            <a:solidFill>
              <a:srgbClr val="34861C"/>
            </a:solid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92860" tIns="92860" rIns="92860" bIns="92860" numCol="1" spcCol="1270" anchor="ctr" anchorCtr="0">
            <a:noAutofit/>
          </a:bodyPr>
          <a:lstStyle/>
          <a:p>
            <a:pPr marL="0" lvl="0" indent="0" algn="ctr" defTabSz="622300">
              <a:lnSpc>
                <a:spcPct val="90000"/>
              </a:lnSpc>
              <a:spcBef>
                <a:spcPct val="0"/>
              </a:spcBef>
              <a:spcAft>
                <a:spcPct val="35000"/>
              </a:spcAft>
              <a:buNone/>
            </a:pPr>
            <a:endParaRPr lang="en-US" sz="1400" kern="1200" noProof="0" dirty="0">
              <a:latin typeface="Gill Sans MT" panose="020B0502020104020203" pitchFamily="34" charset="0"/>
            </a:endParaRPr>
          </a:p>
        </p:txBody>
      </p:sp>
      <p:sp>
        <p:nvSpPr>
          <p:cNvPr id="20" name="Freeform: Shape 19">
            <a:extLst>
              <a:ext uri="{FF2B5EF4-FFF2-40B4-BE49-F238E27FC236}">
                <a16:creationId xmlns:a16="http://schemas.microsoft.com/office/drawing/2014/main" id="{B9EDC32C-EBB9-C0AB-ED1B-68AD344062C9}"/>
              </a:ext>
              <a:ext uri="{C183D7F6-B498-43B3-948B-1728B52AA6E4}">
                <adec:decorative xmlns:adec="http://schemas.microsoft.com/office/drawing/2017/decorative" val="1"/>
              </a:ext>
            </a:extLst>
          </p:cNvPr>
          <p:cNvSpPr/>
          <p:nvPr/>
        </p:nvSpPr>
        <p:spPr>
          <a:xfrm>
            <a:off x="5038702" y="2158757"/>
            <a:ext cx="2120297" cy="3761634"/>
          </a:xfrm>
          <a:custGeom>
            <a:avLst/>
            <a:gdLst>
              <a:gd name="connsiteX0" fmla="*/ 0 w 1349321"/>
              <a:gd name="connsiteY0" fmla="*/ 134932 h 2475794"/>
              <a:gd name="connsiteX1" fmla="*/ 134932 w 1349321"/>
              <a:gd name="connsiteY1" fmla="*/ 0 h 2475794"/>
              <a:gd name="connsiteX2" fmla="*/ 1214389 w 1349321"/>
              <a:gd name="connsiteY2" fmla="*/ 0 h 2475794"/>
              <a:gd name="connsiteX3" fmla="*/ 1349321 w 1349321"/>
              <a:gd name="connsiteY3" fmla="*/ 134932 h 2475794"/>
              <a:gd name="connsiteX4" fmla="*/ 1349321 w 1349321"/>
              <a:gd name="connsiteY4" fmla="*/ 2340862 h 2475794"/>
              <a:gd name="connsiteX5" fmla="*/ 1214389 w 1349321"/>
              <a:gd name="connsiteY5" fmla="*/ 2475794 h 2475794"/>
              <a:gd name="connsiteX6" fmla="*/ 134932 w 1349321"/>
              <a:gd name="connsiteY6" fmla="*/ 2475794 h 2475794"/>
              <a:gd name="connsiteX7" fmla="*/ 0 w 1349321"/>
              <a:gd name="connsiteY7" fmla="*/ 2340862 h 2475794"/>
              <a:gd name="connsiteX8" fmla="*/ 0 w 1349321"/>
              <a:gd name="connsiteY8" fmla="*/ 134932 h 247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9321" h="2475794">
                <a:moveTo>
                  <a:pt x="0" y="134932"/>
                </a:moveTo>
                <a:cubicBezTo>
                  <a:pt x="0" y="60411"/>
                  <a:pt x="60411" y="0"/>
                  <a:pt x="134932" y="0"/>
                </a:cubicBezTo>
                <a:lnTo>
                  <a:pt x="1214389" y="0"/>
                </a:lnTo>
                <a:cubicBezTo>
                  <a:pt x="1288910" y="0"/>
                  <a:pt x="1349321" y="60411"/>
                  <a:pt x="1349321" y="134932"/>
                </a:cubicBezTo>
                <a:lnTo>
                  <a:pt x="1349321" y="2340862"/>
                </a:lnTo>
                <a:cubicBezTo>
                  <a:pt x="1349321" y="2415383"/>
                  <a:pt x="1288910" y="2475794"/>
                  <a:pt x="1214389" y="2475794"/>
                </a:cubicBezTo>
                <a:lnTo>
                  <a:pt x="134932" y="2475794"/>
                </a:lnTo>
                <a:cubicBezTo>
                  <a:pt x="60411" y="2475794"/>
                  <a:pt x="0" y="2415383"/>
                  <a:pt x="0" y="2340862"/>
                </a:cubicBezTo>
                <a:lnTo>
                  <a:pt x="0" y="134932"/>
                </a:lnTo>
                <a:close/>
              </a:path>
            </a:pathLst>
          </a:custGeom>
          <a:ln w="57150">
            <a:solidFill>
              <a:srgbClr val="00A261"/>
            </a:solid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92860" tIns="92860" rIns="92860" bIns="92860" numCol="1" spcCol="1270" anchor="ctr" anchorCtr="0">
            <a:noAutofit/>
          </a:bodyPr>
          <a:lstStyle/>
          <a:p>
            <a:pPr marL="114300" lvl="1" indent="-114300" algn="l" defTabSz="622300">
              <a:lnSpc>
                <a:spcPct val="90000"/>
              </a:lnSpc>
              <a:spcBef>
                <a:spcPct val="0"/>
              </a:spcBef>
              <a:spcAft>
                <a:spcPct val="15000"/>
              </a:spcAft>
            </a:pPr>
            <a:endParaRPr lang="en-US" sz="1400" kern="1200" noProof="0" dirty="0">
              <a:latin typeface="Gill Sans MT" panose="020B0502020104020203" pitchFamily="34" charset="0"/>
            </a:endParaRPr>
          </a:p>
          <a:p>
            <a:pPr marL="169863" lvl="1" indent="-169863" defTabSz="622300">
              <a:lnSpc>
                <a:spcPct val="90000"/>
              </a:lnSpc>
              <a:spcBef>
                <a:spcPct val="0"/>
              </a:spcBef>
              <a:spcAft>
                <a:spcPct val="15000"/>
              </a:spcAft>
              <a:buFont typeface="Wingdings" panose="05000000000000000000" pitchFamily="2" charset="2"/>
              <a:buChar char="ü"/>
            </a:pPr>
            <a:endParaRPr lang="en-US" sz="1400" kern="1200" noProof="0" dirty="0">
              <a:latin typeface="Gill Sans MT" panose="020B0502020104020203" pitchFamily="34" charset="0"/>
            </a:endParaRPr>
          </a:p>
          <a:p>
            <a:pPr marL="0" lvl="1" algn="l" defTabSz="622300">
              <a:lnSpc>
                <a:spcPct val="90000"/>
              </a:lnSpc>
              <a:spcBef>
                <a:spcPct val="0"/>
              </a:spcBef>
              <a:spcAft>
                <a:spcPct val="15000"/>
              </a:spcAft>
              <a:buNone/>
            </a:pPr>
            <a:endParaRPr lang="en-US" sz="1600" kern="1200" noProof="0" dirty="0">
              <a:latin typeface="Gill Sans MT" panose="020B0502020104020203" pitchFamily="34" charset="0"/>
            </a:endParaRPr>
          </a:p>
          <a:p>
            <a:pPr marL="0" lvl="1" algn="l" defTabSz="622300">
              <a:lnSpc>
                <a:spcPct val="90000"/>
              </a:lnSpc>
              <a:spcBef>
                <a:spcPct val="0"/>
              </a:spcBef>
              <a:spcAft>
                <a:spcPct val="15000"/>
              </a:spcAft>
              <a:buNone/>
            </a:pPr>
            <a:endParaRPr lang="en-US" sz="1600" noProof="0" dirty="0">
              <a:latin typeface="Gill Sans MT" panose="020B0502020104020203" pitchFamily="34" charset="0"/>
            </a:endParaRPr>
          </a:p>
          <a:p>
            <a:pPr marL="114300" lvl="0" indent="-114300" algn="l">
              <a:buNone/>
            </a:pPr>
            <a:endParaRPr lang="en-US" sz="1350" noProof="0" dirty="0">
              <a:latin typeface="Gill Sans MT" panose="020B0502020104020203" pitchFamily="34" charset="0"/>
            </a:endParaRPr>
          </a:p>
          <a:p>
            <a:pPr marL="114300" lvl="0" indent="-114300" algn="l">
              <a:buNone/>
            </a:pPr>
            <a:endParaRPr lang="en-US" sz="1600" noProof="0" dirty="0">
              <a:latin typeface="Gill Sans MT" panose="020B0502020104020203" pitchFamily="34" charset="0"/>
            </a:endParaRPr>
          </a:p>
          <a:p>
            <a:pPr marL="114300" lvl="0" indent="-114300" algn="l">
              <a:buNone/>
            </a:pPr>
            <a:endParaRPr lang="en-US" sz="1350" b="1" noProof="0" dirty="0">
              <a:effectLst/>
              <a:latin typeface="Gill Sans MT" panose="020B0502020104020203" pitchFamily="34" charset="0"/>
            </a:endParaRPr>
          </a:p>
          <a:p>
            <a:pPr marL="114300" lvl="0" indent="-114300" algn="l">
              <a:buNone/>
            </a:pPr>
            <a:endParaRPr lang="en-US" sz="1350" b="1" noProof="0" dirty="0">
              <a:effectLst/>
              <a:latin typeface="Gill Sans MT" panose="020B0502020104020203" pitchFamily="34" charset="0"/>
            </a:endParaRPr>
          </a:p>
          <a:p>
            <a:pPr marL="0" lvl="0" indent="0" algn="ctr" defTabSz="622300">
              <a:lnSpc>
                <a:spcPct val="90000"/>
              </a:lnSpc>
              <a:spcBef>
                <a:spcPct val="0"/>
              </a:spcBef>
              <a:spcAft>
                <a:spcPct val="35000"/>
              </a:spcAft>
              <a:buNone/>
            </a:pPr>
            <a:endParaRPr lang="en-US" sz="1400" kern="1200" noProof="0" dirty="0">
              <a:latin typeface="Gill Sans MT" panose="020B0502020104020203" pitchFamily="34" charset="0"/>
            </a:endParaRPr>
          </a:p>
        </p:txBody>
      </p:sp>
      <p:sp>
        <p:nvSpPr>
          <p:cNvPr id="11" name="Freeform: Shape 10">
            <a:extLst>
              <a:ext uri="{FF2B5EF4-FFF2-40B4-BE49-F238E27FC236}">
                <a16:creationId xmlns:a16="http://schemas.microsoft.com/office/drawing/2014/main" id="{8B97C033-7133-EF41-6E64-1C18AB785600}"/>
              </a:ext>
              <a:ext uri="{C183D7F6-B498-43B3-948B-1728B52AA6E4}">
                <adec:decorative xmlns:adec="http://schemas.microsoft.com/office/drawing/2017/decorative" val="1"/>
              </a:ext>
            </a:extLst>
          </p:cNvPr>
          <p:cNvSpPr/>
          <p:nvPr/>
        </p:nvSpPr>
        <p:spPr>
          <a:xfrm>
            <a:off x="7315100" y="2158664"/>
            <a:ext cx="2120298" cy="3761634"/>
          </a:xfrm>
          <a:custGeom>
            <a:avLst/>
            <a:gdLst>
              <a:gd name="connsiteX0" fmla="*/ 0 w 1349321"/>
              <a:gd name="connsiteY0" fmla="*/ 134932 h 2475794"/>
              <a:gd name="connsiteX1" fmla="*/ 134932 w 1349321"/>
              <a:gd name="connsiteY1" fmla="*/ 0 h 2475794"/>
              <a:gd name="connsiteX2" fmla="*/ 1214389 w 1349321"/>
              <a:gd name="connsiteY2" fmla="*/ 0 h 2475794"/>
              <a:gd name="connsiteX3" fmla="*/ 1349321 w 1349321"/>
              <a:gd name="connsiteY3" fmla="*/ 134932 h 2475794"/>
              <a:gd name="connsiteX4" fmla="*/ 1349321 w 1349321"/>
              <a:gd name="connsiteY4" fmla="*/ 2340862 h 2475794"/>
              <a:gd name="connsiteX5" fmla="*/ 1214389 w 1349321"/>
              <a:gd name="connsiteY5" fmla="*/ 2475794 h 2475794"/>
              <a:gd name="connsiteX6" fmla="*/ 134932 w 1349321"/>
              <a:gd name="connsiteY6" fmla="*/ 2475794 h 2475794"/>
              <a:gd name="connsiteX7" fmla="*/ 0 w 1349321"/>
              <a:gd name="connsiteY7" fmla="*/ 2340862 h 2475794"/>
              <a:gd name="connsiteX8" fmla="*/ 0 w 1349321"/>
              <a:gd name="connsiteY8" fmla="*/ 134932 h 247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9321" h="2475794">
                <a:moveTo>
                  <a:pt x="0" y="134932"/>
                </a:moveTo>
                <a:cubicBezTo>
                  <a:pt x="0" y="60411"/>
                  <a:pt x="60411" y="0"/>
                  <a:pt x="134932" y="0"/>
                </a:cubicBezTo>
                <a:lnTo>
                  <a:pt x="1214389" y="0"/>
                </a:lnTo>
                <a:cubicBezTo>
                  <a:pt x="1288910" y="0"/>
                  <a:pt x="1349321" y="60411"/>
                  <a:pt x="1349321" y="134932"/>
                </a:cubicBezTo>
                <a:lnTo>
                  <a:pt x="1349321" y="2340862"/>
                </a:lnTo>
                <a:cubicBezTo>
                  <a:pt x="1349321" y="2415383"/>
                  <a:pt x="1288910" y="2475794"/>
                  <a:pt x="1214389" y="2475794"/>
                </a:cubicBezTo>
                <a:lnTo>
                  <a:pt x="134932" y="2475794"/>
                </a:lnTo>
                <a:cubicBezTo>
                  <a:pt x="60411" y="2475794"/>
                  <a:pt x="0" y="2415383"/>
                  <a:pt x="0" y="2340862"/>
                </a:cubicBezTo>
                <a:lnTo>
                  <a:pt x="0" y="134932"/>
                </a:lnTo>
                <a:close/>
              </a:path>
            </a:pathLst>
          </a:custGeom>
          <a:ln w="57150">
            <a:solidFill>
              <a:srgbClr val="6BA31D"/>
            </a:solid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92860" tIns="92860" rIns="92860" bIns="92860" numCol="1" spcCol="1270" anchor="ctr" anchorCtr="0">
            <a:noAutofit/>
          </a:bodyPr>
          <a:lstStyle/>
          <a:p>
            <a:pPr marL="0" lvl="1" algn="l" defTabSz="622300">
              <a:lnSpc>
                <a:spcPct val="90000"/>
              </a:lnSpc>
              <a:spcBef>
                <a:spcPct val="0"/>
              </a:spcBef>
              <a:spcAft>
                <a:spcPct val="15000"/>
              </a:spcAft>
              <a:buNone/>
            </a:pPr>
            <a:endParaRPr lang="en-US" sz="1400" kern="1200" noProof="0" dirty="0">
              <a:latin typeface="Gill Sans MT" panose="020B0502020104020203" pitchFamily="34" charset="0"/>
            </a:endParaRPr>
          </a:p>
        </p:txBody>
      </p:sp>
      <p:sp>
        <p:nvSpPr>
          <p:cNvPr id="14" name="Freeform: Shape 13">
            <a:extLst>
              <a:ext uri="{FF2B5EF4-FFF2-40B4-BE49-F238E27FC236}">
                <a16:creationId xmlns:a16="http://schemas.microsoft.com/office/drawing/2014/main" id="{9FF226DD-C9CA-A533-C65D-41F67F5E8C5D}"/>
              </a:ext>
              <a:ext uri="{C183D7F6-B498-43B3-948B-1728B52AA6E4}">
                <adec:decorative xmlns:adec="http://schemas.microsoft.com/office/drawing/2017/decorative" val="1"/>
              </a:ext>
            </a:extLst>
          </p:cNvPr>
          <p:cNvSpPr/>
          <p:nvPr/>
        </p:nvSpPr>
        <p:spPr>
          <a:xfrm>
            <a:off x="9585822" y="2139998"/>
            <a:ext cx="2120298" cy="3781236"/>
          </a:xfrm>
          <a:custGeom>
            <a:avLst/>
            <a:gdLst>
              <a:gd name="connsiteX0" fmla="*/ 0 w 1349321"/>
              <a:gd name="connsiteY0" fmla="*/ 134932 h 2475794"/>
              <a:gd name="connsiteX1" fmla="*/ 134932 w 1349321"/>
              <a:gd name="connsiteY1" fmla="*/ 0 h 2475794"/>
              <a:gd name="connsiteX2" fmla="*/ 1214389 w 1349321"/>
              <a:gd name="connsiteY2" fmla="*/ 0 h 2475794"/>
              <a:gd name="connsiteX3" fmla="*/ 1349321 w 1349321"/>
              <a:gd name="connsiteY3" fmla="*/ 134932 h 2475794"/>
              <a:gd name="connsiteX4" fmla="*/ 1349321 w 1349321"/>
              <a:gd name="connsiteY4" fmla="*/ 2340862 h 2475794"/>
              <a:gd name="connsiteX5" fmla="*/ 1214389 w 1349321"/>
              <a:gd name="connsiteY5" fmla="*/ 2475794 h 2475794"/>
              <a:gd name="connsiteX6" fmla="*/ 134932 w 1349321"/>
              <a:gd name="connsiteY6" fmla="*/ 2475794 h 2475794"/>
              <a:gd name="connsiteX7" fmla="*/ 0 w 1349321"/>
              <a:gd name="connsiteY7" fmla="*/ 2340862 h 2475794"/>
              <a:gd name="connsiteX8" fmla="*/ 0 w 1349321"/>
              <a:gd name="connsiteY8" fmla="*/ 134932 h 247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9321" h="2475794">
                <a:moveTo>
                  <a:pt x="0" y="134932"/>
                </a:moveTo>
                <a:cubicBezTo>
                  <a:pt x="0" y="60411"/>
                  <a:pt x="60411" y="0"/>
                  <a:pt x="134932" y="0"/>
                </a:cubicBezTo>
                <a:lnTo>
                  <a:pt x="1214389" y="0"/>
                </a:lnTo>
                <a:cubicBezTo>
                  <a:pt x="1288910" y="0"/>
                  <a:pt x="1349321" y="60411"/>
                  <a:pt x="1349321" y="134932"/>
                </a:cubicBezTo>
                <a:lnTo>
                  <a:pt x="1349321" y="2340862"/>
                </a:lnTo>
                <a:cubicBezTo>
                  <a:pt x="1349321" y="2415383"/>
                  <a:pt x="1288910" y="2475794"/>
                  <a:pt x="1214389" y="2475794"/>
                </a:cubicBezTo>
                <a:lnTo>
                  <a:pt x="134932" y="2475794"/>
                </a:lnTo>
                <a:cubicBezTo>
                  <a:pt x="60411" y="2475794"/>
                  <a:pt x="0" y="2415383"/>
                  <a:pt x="0" y="2340862"/>
                </a:cubicBezTo>
                <a:lnTo>
                  <a:pt x="0" y="134932"/>
                </a:lnTo>
                <a:close/>
              </a:path>
            </a:pathLst>
          </a:custGeom>
          <a:ln w="57150">
            <a:solidFill>
              <a:srgbClr val="96C93E"/>
            </a:solid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92860" tIns="92860" rIns="92860" bIns="92860" numCol="1" spcCol="1270" anchor="ctr" anchorCtr="0">
            <a:noAutofit/>
          </a:bodyPr>
          <a:lstStyle/>
          <a:p>
            <a:pPr marL="0" lvl="0" indent="0" algn="ctr" defTabSz="622300">
              <a:lnSpc>
                <a:spcPct val="90000"/>
              </a:lnSpc>
              <a:spcBef>
                <a:spcPct val="0"/>
              </a:spcBef>
              <a:spcAft>
                <a:spcPct val="35000"/>
              </a:spcAft>
              <a:buNone/>
            </a:pPr>
            <a:endParaRPr lang="en-US" sz="1400" kern="1200" noProof="0" dirty="0">
              <a:latin typeface="Gill Sans MT" panose="020B0502020104020203" pitchFamily="34" charset="0"/>
            </a:endParaRPr>
          </a:p>
        </p:txBody>
      </p:sp>
      <p:sp>
        <p:nvSpPr>
          <p:cNvPr id="3" name="Title 2">
            <a:extLst>
              <a:ext uri="{FF2B5EF4-FFF2-40B4-BE49-F238E27FC236}">
                <a16:creationId xmlns:a16="http://schemas.microsoft.com/office/drawing/2014/main" id="{60C988C9-D180-F07F-BCF8-7307903F5C66}"/>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b="1" dirty="0">
                <a:solidFill>
                  <a:srgbClr val="00A261"/>
                </a:solidFill>
                <a:latin typeface="Gill Sans MT" panose="020B0502020104020203" pitchFamily="34" charset="0"/>
              </a:rPr>
              <a:t>MOC 4: Quality measurement and performance improvement (cont.)</a:t>
            </a:r>
          </a:p>
        </p:txBody>
      </p:sp>
      <p:sp>
        <p:nvSpPr>
          <p:cNvPr id="13" name="Flowchart: Manual Input 5">
            <a:extLst>
              <a:ext uri="{FF2B5EF4-FFF2-40B4-BE49-F238E27FC236}">
                <a16:creationId xmlns:a16="http://schemas.microsoft.com/office/drawing/2014/main" id="{EAA33654-98BC-3B4F-D7D4-87783A811C3B}"/>
              </a:ext>
            </a:extLst>
          </p:cNvPr>
          <p:cNvSpPr/>
          <p:nvPr/>
        </p:nvSpPr>
        <p:spPr>
          <a:xfrm>
            <a:off x="485880" y="1960447"/>
            <a:ext cx="2120295" cy="1170748"/>
          </a:xfrm>
          <a:prstGeom prst="flowChartManualInput">
            <a:avLst/>
          </a:prstGeom>
          <a:solidFill>
            <a:srgbClr val="0E6937"/>
          </a:solidFill>
          <a:ln w="57150">
            <a:solidFill>
              <a:srgbClr val="0E693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22300">
              <a:lnSpc>
                <a:spcPct val="90000"/>
              </a:lnSpc>
              <a:spcBef>
                <a:spcPct val="0"/>
              </a:spcBef>
              <a:spcAft>
                <a:spcPct val="35000"/>
              </a:spcAft>
            </a:pPr>
            <a:r>
              <a:rPr lang="en-US" sz="1600" b="1" noProof="0" dirty="0">
                <a:solidFill>
                  <a:schemeClr val="bg1"/>
                </a:solidFill>
                <a:effectLst>
                  <a:outerShdw blurRad="38100" dist="38100" dir="2700000" algn="tl">
                    <a:srgbClr val="000000">
                      <a:alpha val="43137"/>
                    </a:srgbClr>
                  </a:outerShdw>
                </a:effectLst>
                <a:latin typeface="Gill Sans MT" panose="020B0502020104020203" pitchFamily="34" charset="0"/>
              </a:rPr>
              <a:t>A. Quality measurement and performance improvement plan</a:t>
            </a:r>
          </a:p>
        </p:txBody>
      </p:sp>
      <p:sp>
        <p:nvSpPr>
          <p:cNvPr id="4" name="TextBox 3">
            <a:extLst>
              <a:ext uri="{FF2B5EF4-FFF2-40B4-BE49-F238E27FC236}">
                <a16:creationId xmlns:a16="http://schemas.microsoft.com/office/drawing/2014/main" id="{FF1A8D40-CA2B-2FA7-2BBD-B2FF79FA6F5B}"/>
              </a:ext>
            </a:extLst>
          </p:cNvPr>
          <p:cNvSpPr txBox="1"/>
          <p:nvPr/>
        </p:nvSpPr>
        <p:spPr>
          <a:xfrm>
            <a:off x="485880" y="3270571"/>
            <a:ext cx="2120295" cy="2440668"/>
          </a:xfrm>
          <a:prstGeom prst="rect">
            <a:avLst/>
          </a:prstGeom>
          <a:noFill/>
        </p:spPr>
        <p:txBody>
          <a:bodyPr wrap="square">
            <a:spAutoFit/>
          </a:bodyPr>
          <a:lstStyle/>
          <a:p>
            <a:pPr marL="0" lvl="1" algn="l" defTabSz="622300">
              <a:lnSpc>
                <a:spcPct val="90000"/>
              </a:lnSpc>
              <a:spcBef>
                <a:spcPct val="0"/>
              </a:spcBef>
              <a:spcAft>
                <a:spcPct val="15000"/>
              </a:spcAft>
              <a:buNone/>
            </a:pPr>
            <a:r>
              <a:rPr lang="en-US" sz="1600" b="1" u="sng" kern="1200" noProof="0" dirty="0">
                <a:latin typeface="Gill Sans MT" panose="020B0502020104020203" pitchFamily="34" charset="0"/>
              </a:rPr>
              <a:t>Data sources</a:t>
            </a:r>
            <a:r>
              <a:rPr lang="en-US" sz="1600" b="1" kern="1200" noProof="0" dirty="0">
                <a:latin typeface="Gill Sans MT" panose="020B0502020104020203" pitchFamily="34" charset="0"/>
              </a:rPr>
              <a:t>:</a:t>
            </a:r>
            <a:endParaRPr lang="en-US" sz="1600" b="1" kern="1200" noProof="0" dirty="0">
              <a:effectLst/>
              <a:latin typeface="Gill Sans MT" panose="020B0502020104020203" pitchFamily="34" charset="0"/>
            </a:endParaRPr>
          </a:p>
          <a:p>
            <a:pPr marL="0" lvl="1" defTabSz="622300">
              <a:lnSpc>
                <a:spcPct val="90000"/>
              </a:lnSpc>
              <a:spcBef>
                <a:spcPct val="0"/>
              </a:spcBef>
              <a:spcAft>
                <a:spcPct val="15000"/>
              </a:spcAft>
            </a:pPr>
            <a:endParaRPr lang="en-US" sz="600" kern="1200" noProof="0" dirty="0">
              <a:latin typeface="Gill Sans MT" panose="020B0502020104020203" pitchFamily="34" charset="0"/>
            </a:endParaRPr>
          </a:p>
          <a:p>
            <a:pPr marL="342900" lvl="1" indent="-171450">
              <a:lnSpc>
                <a:spcPct val="90000"/>
              </a:lnSpc>
              <a:spcBef>
                <a:spcPct val="0"/>
              </a:spcBef>
              <a:spcAft>
                <a:spcPct val="20000"/>
              </a:spcAft>
              <a:buClr>
                <a:srgbClr val="00A261"/>
              </a:buClr>
              <a:buFont typeface="Arial" panose="020B0604020202020204" pitchFamily="34" charset="0"/>
              <a:buChar char="•"/>
            </a:pPr>
            <a:r>
              <a:rPr lang="en-US" sz="1500" noProof="0" dirty="0">
                <a:solidFill>
                  <a:prstClr val="black"/>
                </a:solidFill>
                <a:latin typeface="Gill Sans MT" panose="020B0502020104020203" pitchFamily="34" charset="0"/>
              </a:rPr>
              <a:t>Electronic Care Management system, CHRAT data base, and PMHS application</a:t>
            </a:r>
          </a:p>
          <a:p>
            <a:pPr lvl="0" algn="l"/>
            <a:endParaRPr lang="en-US" sz="500" noProof="0" dirty="0">
              <a:latin typeface="Gill Sans MT" panose="020B0502020104020203" pitchFamily="34" charset="0"/>
            </a:endParaRPr>
          </a:p>
          <a:p>
            <a:pPr marL="342900" lvl="1" indent="-171450">
              <a:lnSpc>
                <a:spcPct val="90000"/>
              </a:lnSpc>
              <a:spcBef>
                <a:spcPct val="0"/>
              </a:spcBef>
              <a:spcAft>
                <a:spcPct val="20000"/>
              </a:spcAft>
              <a:buClr>
                <a:srgbClr val="00A261"/>
              </a:buClr>
              <a:buFont typeface="Arial" panose="020B0604020202020204" pitchFamily="34" charset="0"/>
              <a:buChar char="•"/>
            </a:pPr>
            <a:r>
              <a:rPr lang="en-US" sz="1500" noProof="0" dirty="0">
                <a:solidFill>
                  <a:prstClr val="black"/>
                </a:solidFill>
                <a:latin typeface="Gill Sans MT" panose="020B0502020104020203" pitchFamily="34" charset="0"/>
              </a:rPr>
              <a:t>MCS leader's participation </a:t>
            </a:r>
            <a:br>
              <a:rPr lang="en-US" sz="1500" noProof="0" dirty="0">
                <a:solidFill>
                  <a:prstClr val="black"/>
                </a:solidFill>
                <a:latin typeface="Gill Sans MT" panose="020B0502020104020203" pitchFamily="34" charset="0"/>
              </a:rPr>
            </a:br>
            <a:r>
              <a:rPr lang="en-US" sz="1500" noProof="0" dirty="0">
                <a:solidFill>
                  <a:prstClr val="black"/>
                </a:solidFill>
                <a:latin typeface="Gill Sans MT" panose="020B0502020104020203" pitchFamily="34" charset="0"/>
              </a:rPr>
              <a:t>in the internal </a:t>
            </a:r>
            <a:br>
              <a:rPr lang="en-US" sz="1500" noProof="0" dirty="0">
                <a:solidFill>
                  <a:prstClr val="black"/>
                </a:solidFill>
                <a:latin typeface="Gill Sans MT" panose="020B0502020104020203" pitchFamily="34" charset="0"/>
              </a:rPr>
            </a:br>
            <a:r>
              <a:rPr lang="en-US" sz="1500" noProof="0" dirty="0">
                <a:solidFill>
                  <a:prstClr val="black"/>
                </a:solidFill>
                <a:latin typeface="Gill Sans MT" panose="020B0502020104020203" pitchFamily="34" charset="0"/>
              </a:rPr>
              <a:t>quality process</a:t>
            </a:r>
          </a:p>
        </p:txBody>
      </p:sp>
      <p:sp>
        <p:nvSpPr>
          <p:cNvPr id="15" name="Flowchart: Manual Input 21">
            <a:extLst>
              <a:ext uri="{FF2B5EF4-FFF2-40B4-BE49-F238E27FC236}">
                <a16:creationId xmlns:a16="http://schemas.microsoft.com/office/drawing/2014/main" id="{96F41042-6B44-63CF-5BE7-9BF4EF3FD561}"/>
              </a:ext>
            </a:extLst>
          </p:cNvPr>
          <p:cNvSpPr/>
          <p:nvPr/>
        </p:nvSpPr>
        <p:spPr>
          <a:xfrm>
            <a:off x="2762292" y="1931444"/>
            <a:ext cx="2120295" cy="1170748"/>
          </a:xfrm>
          <a:prstGeom prst="flowChartManualInput">
            <a:avLst/>
          </a:prstGeom>
          <a:solidFill>
            <a:srgbClr val="34861C"/>
          </a:solidFill>
          <a:ln w="57150">
            <a:solidFill>
              <a:srgbClr val="3486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22300">
              <a:lnSpc>
                <a:spcPct val="90000"/>
              </a:lnSpc>
              <a:spcBef>
                <a:spcPct val="0"/>
              </a:spcBef>
              <a:spcAft>
                <a:spcPct val="35000"/>
              </a:spcAft>
            </a:pPr>
            <a:r>
              <a:rPr lang="en-US" sz="1600" b="1" noProof="0" dirty="0">
                <a:solidFill>
                  <a:schemeClr val="bg1"/>
                </a:solidFill>
                <a:effectLst>
                  <a:outerShdw blurRad="38100" dist="38100" dir="2700000" algn="tl">
                    <a:srgbClr val="000000">
                      <a:alpha val="43137"/>
                    </a:srgbClr>
                  </a:outerShdw>
                </a:effectLst>
                <a:latin typeface="Gill Sans MT" panose="020B0502020104020203" pitchFamily="34" charset="0"/>
              </a:rPr>
              <a:t>B. Measurable   goals and health outcomes</a:t>
            </a:r>
          </a:p>
        </p:txBody>
      </p:sp>
      <p:sp>
        <p:nvSpPr>
          <p:cNvPr id="7" name="TextBox 6">
            <a:extLst>
              <a:ext uri="{FF2B5EF4-FFF2-40B4-BE49-F238E27FC236}">
                <a16:creationId xmlns:a16="http://schemas.microsoft.com/office/drawing/2014/main" id="{5CE015D2-9479-7C68-05D9-6C69161DEB69}"/>
              </a:ext>
            </a:extLst>
          </p:cNvPr>
          <p:cNvSpPr txBox="1"/>
          <p:nvPr/>
        </p:nvSpPr>
        <p:spPr>
          <a:xfrm>
            <a:off x="2762289" y="3243967"/>
            <a:ext cx="2120293" cy="1417311"/>
          </a:xfrm>
          <a:prstGeom prst="rect">
            <a:avLst/>
          </a:prstGeom>
          <a:noFill/>
        </p:spPr>
        <p:txBody>
          <a:bodyPr wrap="square">
            <a:spAutoFit/>
          </a:bodyPr>
          <a:lstStyle/>
          <a:p>
            <a:pPr marL="0" lvl="1" algn="l" defTabSz="622300">
              <a:lnSpc>
                <a:spcPct val="90000"/>
              </a:lnSpc>
              <a:spcBef>
                <a:spcPct val="0"/>
              </a:spcBef>
              <a:spcAft>
                <a:spcPct val="15000"/>
              </a:spcAft>
              <a:buNone/>
            </a:pPr>
            <a:r>
              <a:rPr lang="en-US" sz="1600" b="1" u="sng" kern="1200" noProof="0" dirty="0">
                <a:latin typeface="Gill Sans MT" panose="020B0502020104020203" pitchFamily="34" charset="0"/>
              </a:rPr>
              <a:t>Metrics indicators</a:t>
            </a:r>
            <a:r>
              <a:rPr lang="en-US" sz="1600" b="1" kern="1200" noProof="0" dirty="0">
                <a:latin typeface="Gill Sans MT" panose="020B0502020104020203" pitchFamily="34" charset="0"/>
              </a:rPr>
              <a:t>:</a:t>
            </a:r>
            <a:endParaRPr lang="en-US" sz="1600" b="1" noProof="0" dirty="0">
              <a:latin typeface="Gill Sans MT" panose="020B0502020104020203" pitchFamily="34" charset="0"/>
            </a:endParaRPr>
          </a:p>
          <a:p>
            <a:pPr marL="0" lvl="1" algn="l" defTabSz="622300">
              <a:lnSpc>
                <a:spcPct val="90000"/>
              </a:lnSpc>
              <a:spcBef>
                <a:spcPct val="0"/>
              </a:spcBef>
              <a:spcAft>
                <a:spcPct val="15000"/>
              </a:spcAft>
              <a:buNone/>
            </a:pPr>
            <a:endParaRPr lang="en-US" sz="600" kern="1200" noProof="0" dirty="0">
              <a:latin typeface="Gill Sans MT" panose="020B0502020104020203" pitchFamily="34" charset="0"/>
            </a:endParaRPr>
          </a:p>
          <a:p>
            <a:pPr marL="342900" lvl="1" indent="-171450">
              <a:lnSpc>
                <a:spcPct val="90000"/>
              </a:lnSpc>
              <a:spcBef>
                <a:spcPct val="0"/>
              </a:spcBef>
              <a:spcAft>
                <a:spcPct val="20000"/>
              </a:spcAft>
              <a:buClr>
                <a:srgbClr val="00A261"/>
              </a:buClr>
              <a:buFont typeface="Arial" panose="020B0604020202020204" pitchFamily="34" charset="0"/>
              <a:buChar char="•"/>
            </a:pPr>
            <a:r>
              <a:rPr lang="en-US" sz="1500" noProof="0" dirty="0">
                <a:solidFill>
                  <a:prstClr val="black"/>
                </a:solidFill>
                <a:latin typeface="Gill Sans MT" panose="020B0502020104020203" pitchFamily="34" charset="0"/>
              </a:rPr>
              <a:t>STARS</a:t>
            </a:r>
          </a:p>
          <a:p>
            <a:pPr marL="342900" lvl="1" indent="-171450">
              <a:lnSpc>
                <a:spcPct val="90000"/>
              </a:lnSpc>
              <a:spcBef>
                <a:spcPct val="0"/>
              </a:spcBef>
              <a:spcAft>
                <a:spcPct val="20000"/>
              </a:spcAft>
              <a:buClr>
                <a:srgbClr val="00A261"/>
              </a:buClr>
              <a:buFont typeface="Arial" panose="020B0604020202020204" pitchFamily="34" charset="0"/>
              <a:buChar char="•"/>
            </a:pPr>
            <a:r>
              <a:rPr lang="en-US" sz="1500" noProof="0" dirty="0">
                <a:solidFill>
                  <a:prstClr val="black"/>
                </a:solidFill>
                <a:latin typeface="Gill Sans MT" panose="020B0502020104020203" pitchFamily="34" charset="0"/>
              </a:rPr>
              <a:t>HEDIS</a:t>
            </a:r>
          </a:p>
          <a:p>
            <a:pPr marL="342900" lvl="1" indent="-171450">
              <a:lnSpc>
                <a:spcPct val="90000"/>
              </a:lnSpc>
              <a:spcBef>
                <a:spcPct val="0"/>
              </a:spcBef>
              <a:spcAft>
                <a:spcPct val="20000"/>
              </a:spcAft>
              <a:buClr>
                <a:srgbClr val="00A261"/>
              </a:buClr>
              <a:buFont typeface="Arial" panose="020B0604020202020204" pitchFamily="34" charset="0"/>
              <a:buChar char="•"/>
            </a:pPr>
            <a:r>
              <a:rPr lang="en-US" sz="1500" noProof="0" dirty="0">
                <a:solidFill>
                  <a:prstClr val="black"/>
                </a:solidFill>
                <a:latin typeface="Gill Sans MT" panose="020B0502020104020203" pitchFamily="34" charset="0"/>
              </a:rPr>
              <a:t>Regulatory reports</a:t>
            </a:r>
          </a:p>
          <a:p>
            <a:pPr marL="342900" lvl="1" indent="-171450">
              <a:lnSpc>
                <a:spcPct val="90000"/>
              </a:lnSpc>
              <a:spcBef>
                <a:spcPct val="0"/>
              </a:spcBef>
              <a:spcAft>
                <a:spcPct val="20000"/>
              </a:spcAft>
              <a:buClr>
                <a:srgbClr val="00A261"/>
              </a:buClr>
              <a:buFont typeface="Arial" panose="020B0604020202020204" pitchFamily="34" charset="0"/>
              <a:buChar char="•"/>
            </a:pPr>
            <a:r>
              <a:rPr lang="en-US" sz="1500" noProof="0" dirty="0">
                <a:solidFill>
                  <a:prstClr val="black"/>
                </a:solidFill>
                <a:latin typeface="Gill Sans MT" panose="020B0502020104020203" pitchFamily="34" charset="0"/>
              </a:rPr>
              <a:t>Operational reports</a:t>
            </a:r>
          </a:p>
        </p:txBody>
      </p:sp>
      <p:sp>
        <p:nvSpPr>
          <p:cNvPr id="17" name="Flowchart: Manual Input 22">
            <a:extLst>
              <a:ext uri="{FF2B5EF4-FFF2-40B4-BE49-F238E27FC236}">
                <a16:creationId xmlns:a16="http://schemas.microsoft.com/office/drawing/2014/main" id="{E5EDE06A-F11C-6A7C-EC22-B1100111C1C5}"/>
              </a:ext>
            </a:extLst>
          </p:cNvPr>
          <p:cNvSpPr/>
          <p:nvPr/>
        </p:nvSpPr>
        <p:spPr>
          <a:xfrm>
            <a:off x="5038705" y="1920456"/>
            <a:ext cx="2120295" cy="1170748"/>
          </a:xfrm>
          <a:prstGeom prst="flowChartManualInput">
            <a:avLst/>
          </a:prstGeom>
          <a:solidFill>
            <a:srgbClr val="00A261"/>
          </a:solidFill>
          <a:ln w="57150">
            <a:solidFill>
              <a:srgbClr val="00A26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22300">
              <a:lnSpc>
                <a:spcPct val="90000"/>
              </a:lnSpc>
              <a:spcBef>
                <a:spcPct val="0"/>
              </a:spcBef>
              <a:spcAft>
                <a:spcPct val="35000"/>
              </a:spcAft>
            </a:pPr>
            <a:r>
              <a:rPr lang="en-US" sz="1600" b="1" noProof="0" dirty="0">
                <a:solidFill>
                  <a:schemeClr val="bg1"/>
                </a:solidFill>
                <a:effectLst>
                  <a:outerShdw blurRad="38100" dist="38100" dir="2700000" algn="tl">
                    <a:srgbClr val="000000">
                      <a:alpha val="43137"/>
                    </a:srgbClr>
                  </a:outerShdw>
                </a:effectLst>
                <a:latin typeface="Gill Sans MT" panose="020B0502020104020203" pitchFamily="34" charset="0"/>
              </a:rPr>
              <a:t>C. Measurement of patient experience of care</a:t>
            </a:r>
          </a:p>
        </p:txBody>
      </p:sp>
      <p:sp>
        <p:nvSpPr>
          <p:cNvPr id="9" name="TextBox 8">
            <a:extLst>
              <a:ext uri="{FF2B5EF4-FFF2-40B4-BE49-F238E27FC236}">
                <a16:creationId xmlns:a16="http://schemas.microsoft.com/office/drawing/2014/main" id="{656E8B02-4FFA-301F-74C1-E69290ED8C5F}"/>
              </a:ext>
            </a:extLst>
          </p:cNvPr>
          <p:cNvSpPr txBox="1"/>
          <p:nvPr/>
        </p:nvSpPr>
        <p:spPr>
          <a:xfrm>
            <a:off x="5038696" y="3196672"/>
            <a:ext cx="2120293" cy="1815882"/>
          </a:xfrm>
          <a:prstGeom prst="rect">
            <a:avLst/>
          </a:prstGeom>
          <a:noFill/>
          <a:ln w="57150">
            <a:noFill/>
          </a:ln>
        </p:spPr>
        <p:txBody>
          <a:bodyPr wrap="square">
            <a:spAutoFit/>
          </a:bodyPr>
          <a:lstStyle/>
          <a:p>
            <a:pPr marL="114300" lvl="0" indent="-114300" algn="l">
              <a:buNone/>
            </a:pPr>
            <a:r>
              <a:rPr lang="en-US" sz="1600" b="1" u="sng" noProof="0" dirty="0">
                <a:latin typeface="Gill Sans MT" panose="020B0502020104020203" pitchFamily="34" charset="0"/>
              </a:rPr>
              <a:t>Satisfaction surveys</a:t>
            </a:r>
            <a:r>
              <a:rPr lang="en-US" sz="1600" b="1" noProof="0" dirty="0">
                <a:latin typeface="Gill Sans MT" panose="020B0502020104020203" pitchFamily="34" charset="0"/>
              </a:rPr>
              <a:t>:</a:t>
            </a:r>
          </a:p>
          <a:p>
            <a:pPr marL="114300" lvl="0" indent="-114300" algn="l">
              <a:buNone/>
            </a:pPr>
            <a:endParaRPr lang="en-US" sz="600" b="1" noProof="0" dirty="0">
              <a:effectLst/>
              <a:latin typeface="Gill Sans MT" panose="020B0502020104020203" pitchFamily="34" charset="0"/>
            </a:endParaRPr>
          </a:p>
          <a:p>
            <a:pPr marL="342900" lvl="1" indent="-171450">
              <a:lnSpc>
                <a:spcPct val="90000"/>
              </a:lnSpc>
              <a:spcBef>
                <a:spcPct val="0"/>
              </a:spcBef>
              <a:spcAft>
                <a:spcPct val="20000"/>
              </a:spcAft>
              <a:buClr>
                <a:srgbClr val="00A261"/>
              </a:buClr>
              <a:buFont typeface="Arial" panose="020B0604020202020204" pitchFamily="34" charset="0"/>
              <a:buChar char="•"/>
            </a:pPr>
            <a:r>
              <a:rPr lang="en-US" sz="1500" noProof="0" dirty="0">
                <a:solidFill>
                  <a:prstClr val="black"/>
                </a:solidFill>
                <a:latin typeface="Gill Sans MT" panose="020B0502020104020203" pitchFamily="34" charset="0"/>
              </a:rPr>
              <a:t>CAHPS</a:t>
            </a:r>
          </a:p>
          <a:p>
            <a:pPr marL="342900" lvl="1" indent="-171450">
              <a:lnSpc>
                <a:spcPct val="90000"/>
              </a:lnSpc>
              <a:spcBef>
                <a:spcPct val="0"/>
              </a:spcBef>
              <a:spcAft>
                <a:spcPct val="20000"/>
              </a:spcAft>
              <a:buClr>
                <a:srgbClr val="00A261"/>
              </a:buClr>
              <a:buFont typeface="Arial" panose="020B0604020202020204" pitchFamily="34" charset="0"/>
              <a:buChar char="•"/>
            </a:pPr>
            <a:r>
              <a:rPr lang="en-US" sz="1500" noProof="0" dirty="0">
                <a:solidFill>
                  <a:prstClr val="black"/>
                </a:solidFill>
                <a:latin typeface="Gill Sans MT" panose="020B0502020104020203" pitchFamily="34" charset="0"/>
              </a:rPr>
              <a:t>HOS</a:t>
            </a:r>
          </a:p>
          <a:p>
            <a:pPr marL="342900" lvl="1" indent="-171450">
              <a:lnSpc>
                <a:spcPct val="90000"/>
              </a:lnSpc>
              <a:spcBef>
                <a:spcPct val="0"/>
              </a:spcBef>
              <a:spcAft>
                <a:spcPct val="20000"/>
              </a:spcAft>
              <a:buClr>
                <a:srgbClr val="00A261"/>
              </a:buClr>
              <a:buFont typeface="Arial" panose="020B0604020202020204" pitchFamily="34" charset="0"/>
              <a:buChar char="•"/>
            </a:pPr>
            <a:r>
              <a:rPr lang="en-US" sz="1500" noProof="0" dirty="0">
                <a:solidFill>
                  <a:prstClr val="black"/>
                </a:solidFill>
                <a:latin typeface="Gill Sans MT" panose="020B0502020104020203" pitchFamily="34" charset="0"/>
              </a:rPr>
              <a:t>Internal surveys of members’ satisfaction: </a:t>
            </a:r>
          </a:p>
          <a:p>
            <a:pPr marL="742950" lvl="2" indent="-228600" algn="just">
              <a:lnSpc>
                <a:spcPct val="90000"/>
              </a:lnSpc>
              <a:spcBef>
                <a:spcPct val="0"/>
              </a:spcBef>
              <a:spcAft>
                <a:spcPct val="20000"/>
              </a:spcAft>
              <a:buClr>
                <a:srgbClr val="00A261"/>
              </a:buClr>
              <a:buFont typeface="Wingdings" panose="05000000000000000000" pitchFamily="2" charset="2"/>
              <a:buChar char="ü"/>
            </a:pPr>
            <a:r>
              <a:rPr lang="en-US" sz="1500" noProof="0" dirty="0">
                <a:solidFill>
                  <a:prstClr val="black"/>
                </a:solidFill>
                <a:latin typeface="Gill Sans MT" panose="020B0502020104020203" pitchFamily="34" charset="0"/>
              </a:rPr>
              <a:t>Focus groups</a:t>
            </a:r>
          </a:p>
        </p:txBody>
      </p:sp>
      <p:sp>
        <p:nvSpPr>
          <p:cNvPr id="18" name="Flowchart: Manual Input 23">
            <a:extLst>
              <a:ext uri="{FF2B5EF4-FFF2-40B4-BE49-F238E27FC236}">
                <a16:creationId xmlns:a16="http://schemas.microsoft.com/office/drawing/2014/main" id="{3413BBD7-95FA-1413-847E-BD7086088F4C}"/>
              </a:ext>
            </a:extLst>
          </p:cNvPr>
          <p:cNvSpPr/>
          <p:nvPr/>
        </p:nvSpPr>
        <p:spPr>
          <a:xfrm>
            <a:off x="7315101" y="1907662"/>
            <a:ext cx="2120295" cy="1170748"/>
          </a:xfrm>
          <a:prstGeom prst="flowChartManualInput">
            <a:avLst/>
          </a:prstGeom>
          <a:solidFill>
            <a:srgbClr val="6BA31D"/>
          </a:solidFill>
          <a:ln w="57150">
            <a:solidFill>
              <a:srgbClr val="6BA3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22300">
              <a:lnSpc>
                <a:spcPct val="90000"/>
              </a:lnSpc>
              <a:spcBef>
                <a:spcPct val="0"/>
              </a:spcBef>
              <a:spcAft>
                <a:spcPct val="35000"/>
              </a:spcAft>
            </a:pPr>
            <a:r>
              <a:rPr lang="en-US" sz="1600" b="1" noProof="0" dirty="0">
                <a:solidFill>
                  <a:schemeClr val="bg1"/>
                </a:solidFill>
                <a:effectLst>
                  <a:outerShdw blurRad="38100" dist="38100" dir="2700000" algn="tl">
                    <a:srgbClr val="000000">
                      <a:alpha val="43137"/>
                    </a:srgbClr>
                  </a:outerShdw>
                </a:effectLst>
                <a:latin typeface="Gill Sans MT" panose="020B0502020104020203" pitchFamily="34" charset="0"/>
              </a:rPr>
              <a:t>D.  The MOC is presented for Program Evaluation in the MCS QIC</a:t>
            </a:r>
          </a:p>
        </p:txBody>
      </p:sp>
      <p:sp>
        <p:nvSpPr>
          <p:cNvPr id="10" name="TextBox 9">
            <a:extLst>
              <a:ext uri="{FF2B5EF4-FFF2-40B4-BE49-F238E27FC236}">
                <a16:creationId xmlns:a16="http://schemas.microsoft.com/office/drawing/2014/main" id="{4C827E3D-FF3B-8FB3-8D2F-CA8932DED253}"/>
              </a:ext>
            </a:extLst>
          </p:cNvPr>
          <p:cNvSpPr txBox="1"/>
          <p:nvPr/>
        </p:nvSpPr>
        <p:spPr>
          <a:xfrm>
            <a:off x="7316600" y="3187008"/>
            <a:ext cx="2203547" cy="2700739"/>
          </a:xfrm>
          <a:prstGeom prst="rect">
            <a:avLst/>
          </a:prstGeom>
          <a:noFill/>
        </p:spPr>
        <p:txBody>
          <a:bodyPr wrap="square">
            <a:spAutoFit/>
          </a:bodyPr>
          <a:lstStyle/>
          <a:p>
            <a:pPr lvl="0" algn="l">
              <a:buFont typeface="Arial" panose="020B0604020202020204" pitchFamily="34" charset="0"/>
              <a:buNone/>
            </a:pPr>
            <a:r>
              <a:rPr lang="en-US" sz="1500" b="1" u="sng" noProof="0" dirty="0">
                <a:latin typeface="Gill Sans MT" panose="020B0502020104020203" pitchFamily="34" charset="0"/>
              </a:rPr>
              <a:t>Ongoing performance improvement and evaluation of the    MOC</a:t>
            </a:r>
            <a:r>
              <a:rPr lang="en-US" sz="1500" b="1" noProof="0" dirty="0">
                <a:latin typeface="Gill Sans MT" panose="020B0502020104020203" pitchFamily="34" charset="0"/>
              </a:rPr>
              <a:t>:</a:t>
            </a:r>
          </a:p>
          <a:p>
            <a:pPr marL="114300" lvl="0" indent="-114300" algn="l">
              <a:buFont typeface="Arial" panose="020B0604020202020204" pitchFamily="34" charset="0"/>
              <a:buNone/>
            </a:pPr>
            <a:endParaRPr lang="en-US" sz="600" b="0" kern="1200" noProof="0" dirty="0">
              <a:solidFill>
                <a:schemeClr val="tx1"/>
              </a:solidFill>
              <a:effectLst/>
              <a:latin typeface="Gill Sans MT" panose="020B0502020104020203" pitchFamily="34" charset="0"/>
            </a:endParaRPr>
          </a:p>
          <a:p>
            <a:pPr marL="342900" lvl="1" indent="-171450">
              <a:lnSpc>
                <a:spcPct val="90000"/>
              </a:lnSpc>
              <a:spcBef>
                <a:spcPct val="0"/>
              </a:spcBef>
              <a:spcAft>
                <a:spcPct val="20000"/>
              </a:spcAft>
              <a:buClr>
                <a:srgbClr val="00A261"/>
              </a:buClr>
              <a:buFont typeface="Arial" panose="020B0604020202020204" pitchFamily="34" charset="0"/>
              <a:buChar char="•"/>
            </a:pPr>
            <a:r>
              <a:rPr lang="en-US" sz="1500" noProof="0" dirty="0">
                <a:solidFill>
                  <a:prstClr val="black"/>
                </a:solidFill>
                <a:latin typeface="Gill Sans MT" panose="020B0502020104020203" pitchFamily="34" charset="0"/>
              </a:rPr>
              <a:t>Monitor and analyze the quality indicators to identify improvement opportunities</a:t>
            </a:r>
          </a:p>
          <a:p>
            <a:pPr marL="117475" lvl="0" algn="l"/>
            <a:endParaRPr lang="en-US" sz="600" b="0" kern="1200" noProof="0" dirty="0">
              <a:solidFill>
                <a:schemeClr val="tx1"/>
              </a:solidFill>
              <a:effectLst/>
              <a:latin typeface="Gill Sans MT" panose="020B0502020104020203" pitchFamily="34" charset="0"/>
            </a:endParaRPr>
          </a:p>
          <a:p>
            <a:pPr marL="342900" lvl="1" indent="-171450">
              <a:lnSpc>
                <a:spcPct val="90000"/>
              </a:lnSpc>
              <a:spcBef>
                <a:spcPct val="0"/>
              </a:spcBef>
              <a:spcAft>
                <a:spcPct val="20000"/>
              </a:spcAft>
              <a:buClr>
                <a:srgbClr val="00A261"/>
              </a:buClr>
              <a:buFont typeface="Arial" panose="020B0604020202020204" pitchFamily="34" charset="0"/>
              <a:buChar char="•"/>
            </a:pPr>
            <a:r>
              <a:rPr lang="en-US" sz="1500" noProof="0" dirty="0">
                <a:solidFill>
                  <a:prstClr val="black"/>
                </a:solidFill>
                <a:latin typeface="Gill Sans MT" panose="020B0502020104020203" pitchFamily="34" charset="0"/>
              </a:rPr>
              <a:t>Hold MOC  Task Force meetings</a:t>
            </a:r>
          </a:p>
        </p:txBody>
      </p:sp>
      <p:sp>
        <p:nvSpPr>
          <p:cNvPr id="19" name="Flowchart: Manual Input 32">
            <a:extLst>
              <a:ext uri="{FF2B5EF4-FFF2-40B4-BE49-F238E27FC236}">
                <a16:creationId xmlns:a16="http://schemas.microsoft.com/office/drawing/2014/main" id="{33593877-47C8-3FAA-525F-12FF871BD49B}"/>
              </a:ext>
            </a:extLst>
          </p:cNvPr>
          <p:cNvSpPr/>
          <p:nvPr/>
        </p:nvSpPr>
        <p:spPr>
          <a:xfrm>
            <a:off x="9585825" y="1907662"/>
            <a:ext cx="2120295" cy="1170748"/>
          </a:xfrm>
          <a:prstGeom prst="flowChartManualInput">
            <a:avLst/>
          </a:prstGeom>
          <a:solidFill>
            <a:srgbClr val="60A500"/>
          </a:solidFill>
          <a:ln w="57150">
            <a:solidFill>
              <a:srgbClr val="96C9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22300">
              <a:lnSpc>
                <a:spcPct val="90000"/>
              </a:lnSpc>
              <a:spcBef>
                <a:spcPct val="0"/>
              </a:spcBef>
              <a:spcAft>
                <a:spcPct val="35000"/>
              </a:spcAft>
            </a:pPr>
            <a:r>
              <a:rPr lang="en-US" sz="1600" b="1" noProof="0" dirty="0">
                <a:solidFill>
                  <a:schemeClr val="bg1"/>
                </a:solidFill>
                <a:effectLst>
                  <a:outerShdw blurRad="38100" dist="38100" dir="2700000" algn="tl">
                    <a:srgbClr val="000000">
                      <a:alpha val="43137"/>
                    </a:srgbClr>
                  </a:outerShdw>
                </a:effectLst>
                <a:latin typeface="Gill Sans MT" panose="020B0502020104020203" pitchFamily="34" charset="0"/>
              </a:rPr>
              <a:t>E. Communication of the SNP MOC performance</a:t>
            </a:r>
          </a:p>
        </p:txBody>
      </p:sp>
      <p:sp>
        <p:nvSpPr>
          <p:cNvPr id="12" name="TextBox 11">
            <a:extLst>
              <a:ext uri="{FF2B5EF4-FFF2-40B4-BE49-F238E27FC236}">
                <a16:creationId xmlns:a16="http://schemas.microsoft.com/office/drawing/2014/main" id="{8226B02A-5DAE-7B9C-3309-E35668EA2DB7}"/>
              </a:ext>
            </a:extLst>
          </p:cNvPr>
          <p:cNvSpPr txBox="1"/>
          <p:nvPr/>
        </p:nvSpPr>
        <p:spPr>
          <a:xfrm>
            <a:off x="9585822" y="3182718"/>
            <a:ext cx="2120293" cy="2154436"/>
          </a:xfrm>
          <a:prstGeom prst="rect">
            <a:avLst/>
          </a:prstGeom>
          <a:noFill/>
          <a:ln w="57150">
            <a:noFill/>
          </a:ln>
        </p:spPr>
        <p:txBody>
          <a:bodyPr wrap="square">
            <a:spAutoFit/>
          </a:bodyPr>
          <a:lstStyle/>
          <a:p>
            <a:pPr lvl="0" algn="l">
              <a:buNone/>
            </a:pPr>
            <a:r>
              <a:rPr lang="en-US" sz="1500" b="1" u="sng" noProof="0" dirty="0">
                <a:latin typeface="Gill Sans MT" panose="020B0502020104020203" pitchFamily="34" charset="0"/>
              </a:rPr>
              <a:t>MCS communicates the obtained information to</a:t>
            </a:r>
            <a:r>
              <a:rPr lang="en-US" sz="1500" b="1" noProof="0" dirty="0">
                <a:latin typeface="Gill Sans MT" panose="020B0502020104020203" pitchFamily="34" charset="0"/>
              </a:rPr>
              <a:t>:</a:t>
            </a:r>
            <a:r>
              <a:rPr lang="en-US" sz="1600" b="1" noProof="0" dirty="0">
                <a:latin typeface="Gill Sans MT" panose="020B0502020104020203" pitchFamily="34" charset="0"/>
              </a:rPr>
              <a:t>	</a:t>
            </a:r>
          </a:p>
          <a:p>
            <a:pPr marL="114300" lvl="0" indent="-114300" algn="l">
              <a:buNone/>
            </a:pPr>
            <a:endParaRPr lang="en-US" sz="600" b="1" u="sng" noProof="0" dirty="0">
              <a:latin typeface="Gill Sans MT" panose="020B0502020104020203" pitchFamily="34" charset="0"/>
            </a:endParaRPr>
          </a:p>
          <a:p>
            <a:pPr marL="342900" lvl="1" indent="-171450">
              <a:lnSpc>
                <a:spcPct val="90000"/>
              </a:lnSpc>
              <a:spcBef>
                <a:spcPct val="0"/>
              </a:spcBef>
              <a:spcAft>
                <a:spcPct val="20000"/>
              </a:spcAft>
              <a:buClr>
                <a:srgbClr val="00A261"/>
              </a:buClr>
              <a:buFont typeface="Arial" panose="020B0604020202020204" pitchFamily="34" charset="0"/>
              <a:buChar char="•"/>
            </a:pPr>
            <a:r>
              <a:rPr lang="en-US" sz="1500" noProof="0" dirty="0">
                <a:solidFill>
                  <a:prstClr val="black"/>
                </a:solidFill>
                <a:latin typeface="Gill Sans MT" panose="020B0502020104020203" pitchFamily="34" charset="0"/>
              </a:rPr>
              <a:t>BOD</a:t>
            </a:r>
          </a:p>
          <a:p>
            <a:pPr marL="342900" lvl="1" indent="-171450">
              <a:lnSpc>
                <a:spcPct val="90000"/>
              </a:lnSpc>
              <a:spcBef>
                <a:spcPct val="0"/>
              </a:spcBef>
              <a:spcAft>
                <a:spcPct val="20000"/>
              </a:spcAft>
              <a:buClr>
                <a:srgbClr val="00A261"/>
              </a:buClr>
              <a:buFont typeface="Arial" panose="020B0604020202020204" pitchFamily="34" charset="0"/>
              <a:buChar char="•"/>
            </a:pPr>
            <a:r>
              <a:rPr lang="en-US" sz="1500" noProof="0" dirty="0">
                <a:solidFill>
                  <a:prstClr val="black"/>
                </a:solidFill>
                <a:latin typeface="Gill Sans MT" panose="020B0502020104020203" pitchFamily="34" charset="0"/>
              </a:rPr>
              <a:t>employees</a:t>
            </a:r>
          </a:p>
          <a:p>
            <a:pPr marL="342900" lvl="1" indent="-171450">
              <a:lnSpc>
                <a:spcPct val="90000"/>
              </a:lnSpc>
              <a:spcBef>
                <a:spcPct val="0"/>
              </a:spcBef>
              <a:spcAft>
                <a:spcPct val="20000"/>
              </a:spcAft>
              <a:buClr>
                <a:srgbClr val="00A261"/>
              </a:buClr>
              <a:buFont typeface="Arial" panose="020B0604020202020204" pitchFamily="34" charset="0"/>
              <a:buChar char="•"/>
            </a:pPr>
            <a:r>
              <a:rPr lang="en-US" sz="1500" noProof="0" dirty="0">
                <a:solidFill>
                  <a:prstClr val="black"/>
                </a:solidFill>
                <a:latin typeface="Gill Sans MT" panose="020B0502020104020203" pitchFamily="34" charset="0"/>
              </a:rPr>
              <a:t>providers</a:t>
            </a:r>
          </a:p>
          <a:p>
            <a:pPr marL="342900" lvl="1" indent="-171450">
              <a:lnSpc>
                <a:spcPct val="90000"/>
              </a:lnSpc>
              <a:spcBef>
                <a:spcPct val="0"/>
              </a:spcBef>
              <a:spcAft>
                <a:spcPct val="20000"/>
              </a:spcAft>
              <a:buClr>
                <a:srgbClr val="00A261"/>
              </a:buClr>
              <a:buFont typeface="Arial" panose="020B0604020202020204" pitchFamily="34" charset="0"/>
              <a:buChar char="•"/>
            </a:pPr>
            <a:r>
              <a:rPr lang="en-US" sz="1500" noProof="0" dirty="0">
                <a:solidFill>
                  <a:prstClr val="black"/>
                </a:solidFill>
                <a:latin typeface="Gill Sans MT" panose="020B0502020104020203" pitchFamily="34" charset="0"/>
              </a:rPr>
              <a:t>among others</a:t>
            </a:r>
          </a:p>
          <a:p>
            <a:pPr marL="114300" lvl="0" indent="-114300" algn="l">
              <a:buNone/>
            </a:pPr>
            <a:endParaRPr lang="en-US" sz="1600" b="1" u="sng" noProof="0" dirty="0">
              <a:latin typeface="Gill Sans MT" panose="020B0502020104020203" pitchFamily="34" charset="0"/>
            </a:endParaRPr>
          </a:p>
        </p:txBody>
      </p:sp>
    </p:spTree>
    <p:extLst>
      <p:ext uri="{BB962C8B-B14F-4D97-AF65-F5344CB8AC3E}">
        <p14:creationId xmlns:p14="http://schemas.microsoft.com/office/powerpoint/2010/main" val="14639860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31B429F-2855-3B32-512F-A8CDBA65C30A}"/>
              </a:ext>
              <a:ext uri="{C183D7F6-B498-43B3-948B-1728B52AA6E4}">
                <adec:decorative xmlns:adec="http://schemas.microsoft.com/office/drawing/2017/decorative" val="1"/>
              </a:ext>
            </a:extLst>
          </p:cNvPr>
          <p:cNvSpPr/>
          <p:nvPr/>
        </p:nvSpPr>
        <p:spPr>
          <a:xfrm>
            <a:off x="1680641" y="1427806"/>
            <a:ext cx="4449831" cy="2096494"/>
          </a:xfrm>
          <a:prstGeom prst="rect">
            <a:avLst/>
          </a:prstGeom>
          <a:solidFill>
            <a:srgbClr val="00A261"/>
          </a:solidFill>
          <a:ln w="28575">
            <a:solidFill>
              <a:srgbClr val="00A26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chemeClr val="bg1"/>
              </a:solidFill>
            </a:endParaRPr>
          </a:p>
        </p:txBody>
      </p:sp>
      <p:sp>
        <p:nvSpPr>
          <p:cNvPr id="3" name="Rectangle 2">
            <a:extLst>
              <a:ext uri="{FF2B5EF4-FFF2-40B4-BE49-F238E27FC236}">
                <a16:creationId xmlns:a16="http://schemas.microsoft.com/office/drawing/2014/main" id="{45D64B0D-DD21-8234-3C67-93D659129736}"/>
              </a:ext>
              <a:ext uri="{C183D7F6-B498-43B3-948B-1728B52AA6E4}">
                <adec:decorative xmlns:adec="http://schemas.microsoft.com/office/drawing/2017/decorative" val="1"/>
              </a:ext>
            </a:extLst>
          </p:cNvPr>
          <p:cNvSpPr/>
          <p:nvPr/>
        </p:nvSpPr>
        <p:spPr>
          <a:xfrm>
            <a:off x="6309953" y="1427806"/>
            <a:ext cx="4449831" cy="2096494"/>
          </a:xfrm>
          <a:prstGeom prst="rect">
            <a:avLst/>
          </a:prstGeom>
          <a:solidFill>
            <a:srgbClr val="6BA31D"/>
          </a:solidFill>
          <a:ln>
            <a:solidFill>
              <a:srgbClr val="6BA31D"/>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Rectangle 3">
            <a:extLst>
              <a:ext uri="{FF2B5EF4-FFF2-40B4-BE49-F238E27FC236}">
                <a16:creationId xmlns:a16="http://schemas.microsoft.com/office/drawing/2014/main" id="{8874F204-2A73-EF51-F578-878EC32A032E}"/>
              </a:ext>
              <a:ext uri="{C183D7F6-B498-43B3-948B-1728B52AA6E4}">
                <adec:decorative xmlns:adec="http://schemas.microsoft.com/office/drawing/2017/decorative" val="1"/>
              </a:ext>
            </a:extLst>
          </p:cNvPr>
          <p:cNvSpPr/>
          <p:nvPr/>
        </p:nvSpPr>
        <p:spPr>
          <a:xfrm>
            <a:off x="1680641" y="3673875"/>
            <a:ext cx="4449831" cy="2096494"/>
          </a:xfrm>
          <a:prstGeom prst="rect">
            <a:avLst/>
          </a:prstGeom>
          <a:solidFill>
            <a:srgbClr val="469729"/>
          </a:solidFill>
          <a:ln>
            <a:solidFill>
              <a:srgbClr val="469729"/>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Rectangle 4">
            <a:extLst>
              <a:ext uri="{FF2B5EF4-FFF2-40B4-BE49-F238E27FC236}">
                <a16:creationId xmlns:a16="http://schemas.microsoft.com/office/drawing/2014/main" id="{8F4B832F-8081-6DDF-5728-53D41BA9889A}"/>
              </a:ext>
              <a:ext uri="{C183D7F6-B498-43B3-948B-1728B52AA6E4}">
                <adec:decorative xmlns:adec="http://schemas.microsoft.com/office/drawing/2017/decorative" val="1"/>
              </a:ext>
            </a:extLst>
          </p:cNvPr>
          <p:cNvSpPr/>
          <p:nvPr/>
        </p:nvSpPr>
        <p:spPr>
          <a:xfrm>
            <a:off x="6309953" y="3659938"/>
            <a:ext cx="4449831" cy="2096494"/>
          </a:xfrm>
          <a:prstGeom prst="rect">
            <a:avLst/>
          </a:prstGeom>
          <a:solidFill>
            <a:srgbClr val="0E6937"/>
          </a:solidFill>
          <a:ln>
            <a:solidFill>
              <a:srgbClr val="0E6937"/>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solidFill>
                <a:srgbClr val="C6E5CE"/>
              </a:solidFill>
            </a:endParaRPr>
          </a:p>
        </p:txBody>
      </p:sp>
      <p:sp>
        <p:nvSpPr>
          <p:cNvPr id="6" name="Oval 5">
            <a:extLst>
              <a:ext uri="{FF2B5EF4-FFF2-40B4-BE49-F238E27FC236}">
                <a16:creationId xmlns:a16="http://schemas.microsoft.com/office/drawing/2014/main" id="{9BCCF83E-88B7-D0E0-484B-06E242171B8C}"/>
              </a:ext>
              <a:ext uri="{C183D7F6-B498-43B3-948B-1728B52AA6E4}">
                <adec:decorative xmlns:adec="http://schemas.microsoft.com/office/drawing/2017/decorative" val="1"/>
              </a:ext>
            </a:extLst>
          </p:cNvPr>
          <p:cNvSpPr/>
          <p:nvPr/>
        </p:nvSpPr>
        <p:spPr>
          <a:xfrm>
            <a:off x="4920073" y="2838173"/>
            <a:ext cx="2142314" cy="2142314"/>
          </a:xfrm>
          <a:prstGeom prst="ellipse">
            <a:avLst/>
          </a:prstGeom>
          <a:solidFill>
            <a:schemeClr val="tx1">
              <a:alpha val="40000"/>
            </a:schemeClr>
          </a:solidFill>
          <a:ln>
            <a:noFill/>
          </a:ln>
          <a:effectLst>
            <a:softEdge rad="4064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7" name="Group 6">
            <a:extLst>
              <a:ext uri="{FF2B5EF4-FFF2-40B4-BE49-F238E27FC236}">
                <a16:creationId xmlns:a16="http://schemas.microsoft.com/office/drawing/2014/main" id="{F2A404D2-E2CC-FB5E-2D60-31EA8C143757}"/>
              </a:ext>
              <a:ext uri="{C183D7F6-B498-43B3-948B-1728B52AA6E4}">
                <adec:decorative xmlns:adec="http://schemas.microsoft.com/office/drawing/2017/decorative" val="1"/>
              </a:ext>
            </a:extLst>
          </p:cNvPr>
          <p:cNvGrpSpPr/>
          <p:nvPr/>
        </p:nvGrpSpPr>
        <p:grpSpPr>
          <a:xfrm rot="2700000">
            <a:off x="4693551" y="2073728"/>
            <a:ext cx="3024336" cy="3024336"/>
            <a:chOff x="4510236" y="1086933"/>
            <a:chExt cx="3024336" cy="3024336"/>
          </a:xfrm>
          <a:solidFill>
            <a:srgbClr val="C6E5CE"/>
          </a:solidFill>
          <a:effectLst>
            <a:outerShdw blurRad="50800" dist="38100" dir="2700000" algn="tl" rotWithShape="0">
              <a:prstClr val="black">
                <a:alpha val="40000"/>
              </a:prstClr>
            </a:outerShdw>
          </a:effectLst>
        </p:grpSpPr>
        <p:sp>
          <p:nvSpPr>
            <p:cNvPr id="8" name="Arrow: Left-Right 7">
              <a:extLst>
                <a:ext uri="{FF2B5EF4-FFF2-40B4-BE49-F238E27FC236}">
                  <a16:creationId xmlns:a16="http://schemas.microsoft.com/office/drawing/2014/main" id="{B0114E1F-D68E-8B8C-00BA-1737ADC2362D}"/>
                </a:ext>
              </a:extLst>
            </p:cNvPr>
            <p:cNvSpPr/>
            <p:nvPr/>
          </p:nvSpPr>
          <p:spPr>
            <a:xfrm>
              <a:off x="4510236" y="2455085"/>
              <a:ext cx="3024336" cy="288032"/>
            </a:xfrm>
            <a:prstGeom prst="leftRightArrow">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Arrow: Left-Right 8">
              <a:extLst>
                <a:ext uri="{FF2B5EF4-FFF2-40B4-BE49-F238E27FC236}">
                  <a16:creationId xmlns:a16="http://schemas.microsoft.com/office/drawing/2014/main" id="{20FE0673-1498-4767-D541-6609AE629FCE}"/>
                </a:ext>
              </a:extLst>
            </p:cNvPr>
            <p:cNvSpPr/>
            <p:nvPr/>
          </p:nvSpPr>
          <p:spPr>
            <a:xfrm rot="5400000">
              <a:off x="4510236" y="2455085"/>
              <a:ext cx="3024336" cy="288032"/>
            </a:xfrm>
            <a:prstGeom prst="leftRightArrow">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10" name="Oval 9">
            <a:extLst>
              <a:ext uri="{FF2B5EF4-FFF2-40B4-BE49-F238E27FC236}">
                <a16:creationId xmlns:a16="http://schemas.microsoft.com/office/drawing/2014/main" id="{EA433CB6-CC63-6EB2-360F-14A0CDC1F9BF}"/>
              </a:ext>
              <a:ext uri="{C183D7F6-B498-43B3-948B-1728B52AA6E4}">
                <adec:decorative xmlns:adec="http://schemas.microsoft.com/office/drawing/2017/decorative" val="1"/>
              </a:ext>
            </a:extLst>
          </p:cNvPr>
          <p:cNvSpPr/>
          <p:nvPr/>
        </p:nvSpPr>
        <p:spPr>
          <a:xfrm>
            <a:off x="5214101" y="2637616"/>
            <a:ext cx="2011268" cy="2011268"/>
          </a:xfrm>
          <a:prstGeom prst="ellipse">
            <a:avLst/>
          </a:prstGeom>
          <a:solidFill>
            <a:srgbClr val="C6E5CE"/>
          </a:solidFill>
          <a:ln>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Title 1">
            <a:extLst>
              <a:ext uri="{FF2B5EF4-FFF2-40B4-BE49-F238E27FC236}">
                <a16:creationId xmlns:a16="http://schemas.microsoft.com/office/drawing/2014/main" id="{F8B126E0-5FC8-84EA-BFED-25168DF0E914}"/>
              </a:ext>
            </a:extLst>
          </p:cNvPr>
          <p:cNvSpPr txBox="1">
            <a:spLocks noGrp="1"/>
          </p:cNvSpPr>
          <p:nvPr>
            <p:ph type="title" idx="4294967295"/>
          </p:nvPr>
        </p:nvSpPr>
        <p:spPr>
          <a:xfrm>
            <a:off x="192403" y="57152"/>
            <a:ext cx="11789775" cy="8722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We all have a very important integral role, and we must:</a:t>
            </a:r>
          </a:p>
        </p:txBody>
      </p:sp>
      <p:sp>
        <p:nvSpPr>
          <p:cNvPr id="11" name="TextBox 10">
            <a:extLst>
              <a:ext uri="{FF2B5EF4-FFF2-40B4-BE49-F238E27FC236}">
                <a16:creationId xmlns:a16="http://schemas.microsoft.com/office/drawing/2014/main" id="{8DF8782B-4EB8-3390-2E1B-72980961D97E}"/>
              </a:ext>
            </a:extLst>
          </p:cNvPr>
          <p:cNvSpPr txBox="1"/>
          <p:nvPr/>
        </p:nvSpPr>
        <p:spPr>
          <a:xfrm>
            <a:off x="2213937" y="2011322"/>
            <a:ext cx="2758343" cy="929462"/>
          </a:xfrm>
          <a:prstGeom prst="rect">
            <a:avLst/>
          </a:prstGeom>
          <a:noFill/>
          <a:effectLst/>
        </p:spPr>
        <p:txBody>
          <a:bodyPr wrap="square" lIns="0" tIns="0" rIns="0" bIns="0" rtlCol="0" anchor="t">
            <a:noAutofit/>
          </a:bodyPr>
          <a:lstStyle/>
          <a:p>
            <a:pPr lvl="0" algn="ctr"/>
            <a:r>
              <a:rPr lang="en-US" sz="2000" noProof="0" dirty="0">
                <a:solidFill>
                  <a:schemeClr val="bg1"/>
                </a:solidFill>
                <a:effectLst>
                  <a:outerShdw blurRad="38100" dist="38100" dir="2700000" algn="tl">
                    <a:srgbClr val="000000">
                      <a:alpha val="43137"/>
                    </a:srgbClr>
                  </a:outerShdw>
                </a:effectLst>
                <a:latin typeface="Gill Sans MT" panose="020B0502020104020203" pitchFamily="34" charset="0"/>
              </a:rPr>
              <a:t>Ensure compliance with CMS requirements for the D-SNP and C-SNP MOC.</a:t>
            </a:r>
          </a:p>
        </p:txBody>
      </p:sp>
      <p:sp>
        <p:nvSpPr>
          <p:cNvPr id="12" name="TextBox 11">
            <a:extLst>
              <a:ext uri="{FF2B5EF4-FFF2-40B4-BE49-F238E27FC236}">
                <a16:creationId xmlns:a16="http://schemas.microsoft.com/office/drawing/2014/main" id="{937E090C-C5E3-239A-466D-6F24115C2F8E}"/>
              </a:ext>
            </a:extLst>
          </p:cNvPr>
          <p:cNvSpPr txBox="1"/>
          <p:nvPr/>
        </p:nvSpPr>
        <p:spPr>
          <a:xfrm>
            <a:off x="7439158" y="2128746"/>
            <a:ext cx="2342198" cy="694614"/>
          </a:xfrm>
          <a:prstGeom prst="rect">
            <a:avLst/>
          </a:prstGeom>
          <a:noFill/>
          <a:effectLst/>
        </p:spPr>
        <p:txBody>
          <a:bodyPr wrap="square" lIns="0" tIns="0" rIns="0" bIns="0" rtlCol="0" anchor="t">
            <a:noAutofit/>
          </a:bodyPr>
          <a:lstStyle/>
          <a:p>
            <a:pPr lvl="0" algn="ctr"/>
            <a:r>
              <a:rPr lang="en-US" sz="2000" b="0" i="0" baseline="0" noProof="0" dirty="0">
                <a:solidFill>
                  <a:schemeClr val="bg1"/>
                </a:solidFill>
                <a:effectLst>
                  <a:outerShdw blurRad="38100" dist="38100" dir="2700000" algn="tl">
                    <a:srgbClr val="000000">
                      <a:alpha val="43137"/>
                    </a:srgbClr>
                  </a:outerShdw>
                </a:effectLst>
                <a:latin typeface="Gill Sans MT" panose="020B0502020104020203" pitchFamily="34" charset="0"/>
              </a:rPr>
              <a:t>Participate in the MOC training.</a:t>
            </a:r>
          </a:p>
        </p:txBody>
      </p:sp>
      <p:sp>
        <p:nvSpPr>
          <p:cNvPr id="13" name="TextBox 12">
            <a:extLst>
              <a:ext uri="{FF2B5EF4-FFF2-40B4-BE49-F238E27FC236}">
                <a16:creationId xmlns:a16="http://schemas.microsoft.com/office/drawing/2014/main" id="{602542FA-47C1-BE7B-C462-D46DF088235D}"/>
              </a:ext>
            </a:extLst>
          </p:cNvPr>
          <p:cNvSpPr txBox="1"/>
          <p:nvPr/>
        </p:nvSpPr>
        <p:spPr>
          <a:xfrm>
            <a:off x="2212062" y="4237224"/>
            <a:ext cx="2581100" cy="1039541"/>
          </a:xfrm>
          <a:prstGeom prst="rect">
            <a:avLst/>
          </a:prstGeom>
          <a:noFill/>
          <a:effectLst/>
        </p:spPr>
        <p:txBody>
          <a:bodyPr wrap="square" lIns="0" tIns="0" rIns="0" bIns="0" rtlCol="0" anchor="t">
            <a:noAutofit/>
          </a:bodyPr>
          <a:lstStyle/>
          <a:p>
            <a:pPr algn="ctr">
              <a:defRPr/>
            </a:pPr>
            <a:r>
              <a:rPr lang="en-US" sz="2000" b="0" i="0" baseline="0" noProof="0" dirty="0">
                <a:solidFill>
                  <a:schemeClr val="bg1"/>
                </a:solidFill>
                <a:effectLst>
                  <a:outerShdw blurRad="38100" dist="38100" dir="2700000" algn="tl">
                    <a:srgbClr val="000000">
                      <a:alpha val="43137"/>
                    </a:srgbClr>
                  </a:outerShdw>
                </a:effectLst>
                <a:latin typeface="Gill Sans MT" panose="020B0502020104020203" pitchFamily="34" charset="0"/>
              </a:rPr>
              <a:t>Assist members and providers to satisfy their service needs.</a:t>
            </a:r>
            <a:endParaRPr lang="en-US" sz="2000" noProof="0" dirty="0">
              <a:solidFill>
                <a:schemeClr val="bg1"/>
              </a:solidFill>
              <a:effectLst>
                <a:outerShdw blurRad="38100" dist="38100" dir="2700000" algn="tl">
                  <a:srgbClr val="000000">
                    <a:alpha val="43137"/>
                  </a:srgbClr>
                </a:outerShdw>
              </a:effectLst>
              <a:latin typeface="Gill Sans MT" panose="020B0502020104020203" pitchFamily="34" charset="0"/>
            </a:endParaRPr>
          </a:p>
        </p:txBody>
      </p:sp>
      <p:sp>
        <p:nvSpPr>
          <p:cNvPr id="14" name="TextBox 13">
            <a:extLst>
              <a:ext uri="{FF2B5EF4-FFF2-40B4-BE49-F238E27FC236}">
                <a16:creationId xmlns:a16="http://schemas.microsoft.com/office/drawing/2014/main" id="{2DB8861D-29B8-9494-6D9F-B38E0F4E7BF7}"/>
              </a:ext>
            </a:extLst>
          </p:cNvPr>
          <p:cNvSpPr txBox="1"/>
          <p:nvPr/>
        </p:nvSpPr>
        <p:spPr>
          <a:xfrm>
            <a:off x="7465994" y="4240430"/>
            <a:ext cx="2575751" cy="822960"/>
          </a:xfrm>
          <a:prstGeom prst="rect">
            <a:avLst/>
          </a:prstGeom>
          <a:noFill/>
          <a:effectLst/>
        </p:spPr>
        <p:txBody>
          <a:bodyPr wrap="square" lIns="0" tIns="0" rIns="0" bIns="0" rtlCol="0" anchor="t">
            <a:noAutofit/>
          </a:bodyPr>
          <a:lstStyle/>
          <a:p>
            <a:pPr marL="0" lvl="0" indent="0" algn="ctr" defTabSz="889000">
              <a:lnSpc>
                <a:spcPct val="90000"/>
              </a:lnSpc>
              <a:spcBef>
                <a:spcPct val="0"/>
              </a:spcBef>
              <a:spcAft>
                <a:spcPct val="35000"/>
              </a:spcAft>
              <a:buNone/>
            </a:pPr>
            <a:r>
              <a:rPr lang="en-US" sz="2000" b="0" i="0" kern="1200" baseline="0" noProof="0" dirty="0">
                <a:solidFill>
                  <a:schemeClr val="bg1"/>
                </a:solidFill>
                <a:effectLst>
                  <a:outerShdw blurRad="38100" dist="38100" dir="2700000" algn="tl">
                    <a:srgbClr val="000000">
                      <a:alpha val="43137"/>
                    </a:srgbClr>
                  </a:outerShdw>
                </a:effectLst>
                <a:latin typeface="Gill Sans MT" panose="020B0502020104020203" pitchFamily="34" charset="0"/>
                <a:ea typeface="+mn-ea"/>
                <a:cs typeface="+mn-cs"/>
              </a:rPr>
              <a:t>Support initiatives to comply with the goals of each MOC.</a:t>
            </a:r>
          </a:p>
        </p:txBody>
      </p:sp>
      <p:pic>
        <p:nvPicPr>
          <p:cNvPr id="16" name="Graphic 15">
            <a:extLst>
              <a:ext uri="{FF2B5EF4-FFF2-40B4-BE49-F238E27FC236}">
                <a16:creationId xmlns:a16="http://schemas.microsoft.com/office/drawing/2014/main" id="{9BCE5AEC-8964-30FF-46A2-D982801C7B54}"/>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264330" y="1559809"/>
            <a:ext cx="822960" cy="822960"/>
          </a:xfrm>
          <a:prstGeom prst="rect">
            <a:avLst/>
          </a:prstGeom>
          <a:effectLst/>
        </p:spPr>
      </p:pic>
      <p:pic>
        <p:nvPicPr>
          <p:cNvPr id="17" name="Graphic 16">
            <a:extLst>
              <a:ext uri="{FF2B5EF4-FFF2-40B4-BE49-F238E27FC236}">
                <a16:creationId xmlns:a16="http://schemas.microsoft.com/office/drawing/2014/main" id="{734ECDB2-5982-B91D-FA57-D067BF43204A}"/>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20694" y="1500397"/>
            <a:ext cx="914400" cy="914400"/>
          </a:xfrm>
          <a:prstGeom prst="rect">
            <a:avLst/>
          </a:prstGeom>
          <a:effectLst/>
        </p:spPr>
      </p:pic>
      <p:pic>
        <p:nvPicPr>
          <p:cNvPr id="18" name="Graphic 17">
            <a:extLst>
              <a:ext uri="{FF2B5EF4-FFF2-40B4-BE49-F238E27FC236}">
                <a16:creationId xmlns:a16="http://schemas.microsoft.com/office/drawing/2014/main" id="{C0691358-0EB2-6AE1-520A-18BF28AF0C9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056127" y="4715383"/>
            <a:ext cx="914400" cy="914400"/>
          </a:xfrm>
          <a:prstGeom prst="rect">
            <a:avLst/>
          </a:prstGeom>
          <a:effectLst/>
        </p:spPr>
      </p:pic>
      <p:pic>
        <p:nvPicPr>
          <p:cNvPr id="19" name="Graphic 18">
            <a:extLst>
              <a:ext uri="{FF2B5EF4-FFF2-40B4-BE49-F238E27FC236}">
                <a16:creationId xmlns:a16="http://schemas.microsoft.com/office/drawing/2014/main" id="{9016CB26-C495-5E26-4D44-1033F23D1218}"/>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597610" y="3030269"/>
            <a:ext cx="1223319" cy="1223319"/>
          </a:xfrm>
          <a:prstGeom prst="rect">
            <a:avLst/>
          </a:prstGeom>
          <a:effectLst/>
        </p:spPr>
      </p:pic>
      <p:pic>
        <p:nvPicPr>
          <p:cNvPr id="20" name="Graphic 19">
            <a:extLst>
              <a:ext uri="{FF2B5EF4-FFF2-40B4-BE49-F238E27FC236}">
                <a16:creationId xmlns:a16="http://schemas.microsoft.com/office/drawing/2014/main" id="{92F26C61-FB44-2A84-1F13-91F34AE837E8}"/>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418908" y="4761103"/>
            <a:ext cx="822960" cy="822960"/>
          </a:xfrm>
          <a:prstGeom prst="rect">
            <a:avLst/>
          </a:prstGeom>
          <a:effectLst/>
        </p:spPr>
      </p:pic>
      <p:cxnSp>
        <p:nvCxnSpPr>
          <p:cNvPr id="24" name="Straight Connector 23">
            <a:extLst>
              <a:ext uri="{FF2B5EF4-FFF2-40B4-BE49-F238E27FC236}">
                <a16:creationId xmlns:a16="http://schemas.microsoft.com/office/drawing/2014/main" id="{D2876299-FDBB-B37A-D0EA-B3D2AD46A51F}"/>
              </a:ext>
              <a:ext uri="{C183D7F6-B498-43B3-948B-1728B52AA6E4}">
                <adec:decorative xmlns:adec="http://schemas.microsoft.com/office/drawing/2017/decorative" val="1"/>
              </a:ext>
            </a:extLst>
          </p:cNvPr>
          <p:cNvCxnSpPr/>
          <p:nvPr/>
        </p:nvCxnSpPr>
        <p:spPr>
          <a:xfrm>
            <a:off x="192403" y="937609"/>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18429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1F851-4E88-D142-8681-0EBFCF9EAA1E}"/>
            </a:ext>
          </a:extLst>
        </p:cNvPr>
        <p:cNvGrpSpPr/>
        <p:nvPr/>
      </p:nvGrpSpPr>
      <p:grpSpPr>
        <a:xfrm>
          <a:off x="0" y="0"/>
          <a:ext cx="0" cy="0"/>
          <a:chOff x="0" y="0"/>
          <a:chExt cx="0" cy="0"/>
        </a:xfrm>
      </p:grpSpPr>
      <p:grpSp>
        <p:nvGrpSpPr>
          <p:cNvPr id="7" name="Group 6">
            <a:extLst>
              <a:ext uri="{FF2B5EF4-FFF2-40B4-BE49-F238E27FC236}">
                <a16:creationId xmlns:a16="http://schemas.microsoft.com/office/drawing/2014/main" id="{828BAF71-3AAA-CF10-4929-48B60583AD5E}"/>
              </a:ext>
            </a:extLst>
          </p:cNvPr>
          <p:cNvGrpSpPr/>
          <p:nvPr/>
        </p:nvGrpSpPr>
        <p:grpSpPr>
          <a:xfrm>
            <a:off x="309574" y="1353500"/>
            <a:ext cx="7700301" cy="3532826"/>
            <a:chOff x="935376" y="1218057"/>
            <a:chExt cx="4723726" cy="2802383"/>
          </a:xfrm>
        </p:grpSpPr>
        <p:sp>
          <p:nvSpPr>
            <p:cNvPr id="9" name="object 5">
              <a:extLst>
                <a:ext uri="{FF2B5EF4-FFF2-40B4-BE49-F238E27FC236}">
                  <a16:creationId xmlns:a16="http://schemas.microsoft.com/office/drawing/2014/main" id="{13CAB96C-B2D6-5391-1BE2-C8C319CABA36}"/>
                </a:ext>
              </a:extLst>
            </p:cNvPr>
            <p:cNvSpPr/>
            <p:nvPr/>
          </p:nvSpPr>
          <p:spPr>
            <a:xfrm>
              <a:off x="935376" y="1218057"/>
              <a:ext cx="4432916" cy="2802383"/>
            </a:xfrm>
            <a:prstGeom prst="roundRect">
              <a:avLst>
                <a:gd name="adj" fmla="val 6673"/>
              </a:avLst>
            </a:prstGeom>
            <a:solidFill>
              <a:schemeClr val="bg1"/>
            </a:solidFill>
            <a:ln w="57150">
              <a:solidFill>
                <a:srgbClr val="00A261"/>
              </a:solid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lIns="0" tIns="0" rIns="0" bIns="0" rtlCol="0"/>
            <a:lstStyle/>
            <a:p>
              <a:endParaRPr lang="en-US" noProof="0" dirty="0">
                <a:solidFill>
                  <a:schemeClr val="tx1"/>
                </a:solidFill>
              </a:endParaRPr>
            </a:p>
          </p:txBody>
        </p:sp>
        <p:sp>
          <p:nvSpPr>
            <p:cNvPr id="10" name="object 8">
              <a:extLst>
                <a:ext uri="{FF2B5EF4-FFF2-40B4-BE49-F238E27FC236}">
                  <a16:creationId xmlns:a16="http://schemas.microsoft.com/office/drawing/2014/main" id="{3C462B55-A6A7-0AF4-BAE9-16DE6D4AC920}"/>
                </a:ext>
              </a:extLst>
            </p:cNvPr>
            <p:cNvSpPr/>
            <p:nvPr/>
          </p:nvSpPr>
          <p:spPr>
            <a:xfrm>
              <a:off x="5220038" y="1218057"/>
              <a:ext cx="439064" cy="2802383"/>
            </a:xfrm>
            <a:custGeom>
              <a:avLst/>
              <a:gdLst/>
              <a:ahLst/>
              <a:cxnLst/>
              <a:rect l="l" t="t" r="r" b="b"/>
              <a:pathLst>
                <a:path w="839470" h="2366645">
                  <a:moveTo>
                    <a:pt x="579501" y="0"/>
                  </a:moveTo>
                  <a:lnTo>
                    <a:pt x="0" y="0"/>
                  </a:lnTo>
                  <a:lnTo>
                    <a:pt x="0" y="2366517"/>
                  </a:lnTo>
                  <a:lnTo>
                    <a:pt x="579501" y="2366517"/>
                  </a:lnTo>
                  <a:lnTo>
                    <a:pt x="626208" y="2362331"/>
                  </a:lnTo>
                  <a:lnTo>
                    <a:pt x="670169" y="2350262"/>
                  </a:lnTo>
                  <a:lnTo>
                    <a:pt x="710649" y="2331042"/>
                  </a:lnTo>
                  <a:lnTo>
                    <a:pt x="746915" y="2305407"/>
                  </a:lnTo>
                  <a:lnTo>
                    <a:pt x="778232" y="2274090"/>
                  </a:lnTo>
                  <a:lnTo>
                    <a:pt x="803867" y="2237824"/>
                  </a:lnTo>
                  <a:lnTo>
                    <a:pt x="823087" y="2197344"/>
                  </a:lnTo>
                  <a:lnTo>
                    <a:pt x="835156" y="2153383"/>
                  </a:lnTo>
                  <a:lnTo>
                    <a:pt x="839342" y="2106676"/>
                  </a:lnTo>
                  <a:lnTo>
                    <a:pt x="839342" y="259841"/>
                  </a:lnTo>
                  <a:lnTo>
                    <a:pt x="835156" y="213134"/>
                  </a:lnTo>
                  <a:lnTo>
                    <a:pt x="823087" y="169173"/>
                  </a:lnTo>
                  <a:lnTo>
                    <a:pt x="803867" y="128693"/>
                  </a:lnTo>
                  <a:lnTo>
                    <a:pt x="778232" y="92427"/>
                  </a:lnTo>
                  <a:lnTo>
                    <a:pt x="746915" y="61110"/>
                  </a:lnTo>
                  <a:lnTo>
                    <a:pt x="710649" y="35475"/>
                  </a:lnTo>
                  <a:lnTo>
                    <a:pt x="670169" y="16255"/>
                  </a:lnTo>
                  <a:lnTo>
                    <a:pt x="626208" y="4186"/>
                  </a:lnTo>
                  <a:lnTo>
                    <a:pt x="579501" y="0"/>
                  </a:lnTo>
                  <a:close/>
                </a:path>
              </a:pathLst>
            </a:custGeom>
            <a:solidFill>
              <a:srgbClr val="96C93D"/>
            </a:solidFill>
            <a:ln w="57150">
              <a:solidFill>
                <a:srgbClr val="96C93D"/>
              </a:solid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lIns="0" tIns="0" rIns="0" bIns="0" rtlCol="0"/>
            <a:lstStyle/>
            <a:p>
              <a:endParaRPr lang="en-US" noProof="0" dirty="0"/>
            </a:p>
          </p:txBody>
        </p:sp>
      </p:grpSp>
      <p:cxnSp>
        <p:nvCxnSpPr>
          <p:cNvPr id="11" name="Straight Connector 10">
            <a:extLst>
              <a:ext uri="{FF2B5EF4-FFF2-40B4-BE49-F238E27FC236}">
                <a16:creationId xmlns:a16="http://schemas.microsoft.com/office/drawing/2014/main" id="{882968B3-5077-037D-2EA2-51723C44E50A}"/>
              </a:ext>
              <a:ext uri="{C183D7F6-B498-43B3-948B-1728B52AA6E4}">
                <adec:decorative xmlns:adec="http://schemas.microsoft.com/office/drawing/2017/decorative" val="1"/>
              </a:ext>
            </a:extLst>
          </p:cNvPr>
          <p:cNvCxnSpPr/>
          <p:nvPr/>
        </p:nvCxnSpPr>
        <p:spPr>
          <a:xfrm>
            <a:off x="192403" y="937609"/>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156D9EAB-A722-5421-BE69-DB9C87A2C1A6}"/>
              </a:ext>
            </a:extLst>
          </p:cNvPr>
          <p:cNvSpPr txBox="1">
            <a:spLocks noGrp="1"/>
          </p:cNvSpPr>
          <p:nvPr>
            <p:ph type="title" idx="4294967295"/>
          </p:nvPr>
        </p:nvSpPr>
        <p:spPr>
          <a:xfrm>
            <a:off x="192403" y="57152"/>
            <a:ext cx="11789775" cy="8722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References</a:t>
            </a:r>
          </a:p>
        </p:txBody>
      </p:sp>
      <p:pic>
        <p:nvPicPr>
          <p:cNvPr id="15" name="Picture 4">
            <a:extLst>
              <a:ext uri="{FF2B5EF4-FFF2-40B4-BE49-F238E27FC236}">
                <a16:creationId xmlns:a16="http://schemas.microsoft.com/office/drawing/2014/main" id="{095B21C8-6F95-5BFB-51EF-0EA0A243275A}"/>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5176" y="1876425"/>
            <a:ext cx="2816274" cy="281627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CD9C3D4-5565-F744-3AE8-277AF91E200C}"/>
              </a:ext>
            </a:extLst>
          </p:cNvPr>
          <p:cNvSpPr txBox="1"/>
          <p:nvPr/>
        </p:nvSpPr>
        <p:spPr>
          <a:xfrm>
            <a:off x="192403" y="1505291"/>
            <a:ext cx="6816131" cy="3292183"/>
          </a:xfrm>
          <a:prstGeom prst="rect">
            <a:avLst/>
          </a:prstGeom>
          <a:noFill/>
          <a:ln>
            <a:no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rtlCol="0">
            <a:spAutoFit/>
          </a:bodyPr>
          <a:lstStyle/>
          <a:p>
            <a:pPr marL="685800" lvl="1" indent="-228600" defTabSz="914400">
              <a:lnSpc>
                <a:spcPct val="90000"/>
              </a:lnSpc>
              <a:spcBef>
                <a:spcPts val="500"/>
              </a:spcBef>
              <a:buClr>
                <a:srgbClr val="00A261"/>
              </a:buClr>
              <a:buFont typeface="Arial" panose="020B0604020202020204" pitchFamily="34" charset="0"/>
              <a:buChar char="•"/>
            </a:pPr>
            <a:r>
              <a:rPr lang="en-US" sz="2200" noProof="0" dirty="0">
                <a:solidFill>
                  <a:schemeClr val="tx1"/>
                </a:solidFill>
                <a:latin typeface="Gill Sans MT" panose="020B0502020104020203" pitchFamily="34" charset="0"/>
              </a:rPr>
              <a:t>MCS 2026 C-SNP Model of Care Description</a:t>
            </a:r>
          </a:p>
          <a:p>
            <a:pPr marL="685800" lvl="1" indent="-228600" defTabSz="914400">
              <a:lnSpc>
                <a:spcPct val="90000"/>
              </a:lnSpc>
              <a:spcBef>
                <a:spcPts val="500"/>
              </a:spcBef>
              <a:buClr>
                <a:srgbClr val="00A261"/>
              </a:buClr>
              <a:buFont typeface="Arial" panose="020B0604020202020204" pitchFamily="34" charset="0"/>
              <a:buChar char="•"/>
            </a:pPr>
            <a:endParaRPr lang="en-US" sz="1000" noProof="0" dirty="0">
              <a:solidFill>
                <a:schemeClr val="tx1"/>
              </a:solidFill>
              <a:latin typeface="Gill Sans MT" panose="020B0502020104020203" pitchFamily="34" charset="0"/>
            </a:endParaRPr>
          </a:p>
          <a:p>
            <a:pPr marL="685800" lvl="1" indent="-228600" defTabSz="914400">
              <a:lnSpc>
                <a:spcPct val="90000"/>
              </a:lnSpc>
              <a:spcBef>
                <a:spcPts val="500"/>
              </a:spcBef>
              <a:buClr>
                <a:srgbClr val="00A261"/>
              </a:buClr>
              <a:buFont typeface="Arial" panose="020B0604020202020204" pitchFamily="34" charset="0"/>
              <a:buChar char="•"/>
            </a:pPr>
            <a:r>
              <a:rPr lang="en-US" sz="2200" noProof="0" dirty="0">
                <a:solidFill>
                  <a:schemeClr val="tx1"/>
                </a:solidFill>
                <a:latin typeface="Gill Sans MT" panose="020B0502020104020203" pitchFamily="34" charset="0"/>
              </a:rPr>
              <a:t>MCS 2024-2026 D-SNP Model of Care Description </a:t>
            </a:r>
          </a:p>
          <a:p>
            <a:pPr marL="685800" lvl="1" indent="-228600" defTabSz="914400">
              <a:lnSpc>
                <a:spcPct val="90000"/>
              </a:lnSpc>
              <a:spcBef>
                <a:spcPts val="500"/>
              </a:spcBef>
              <a:buClr>
                <a:srgbClr val="00A261"/>
              </a:buClr>
              <a:buFont typeface="Arial" panose="020B0604020202020204" pitchFamily="34" charset="0"/>
              <a:buChar char="•"/>
            </a:pPr>
            <a:endParaRPr lang="en-US" sz="1000" noProof="0" dirty="0">
              <a:solidFill>
                <a:schemeClr val="tx1"/>
              </a:solidFill>
              <a:latin typeface="Gill Sans MT" panose="020B0502020104020203" pitchFamily="34" charset="0"/>
            </a:endParaRPr>
          </a:p>
          <a:p>
            <a:pPr marL="685800" lvl="1" indent="-228600" defTabSz="914400">
              <a:lnSpc>
                <a:spcPct val="90000"/>
              </a:lnSpc>
              <a:spcBef>
                <a:spcPts val="500"/>
              </a:spcBef>
              <a:buClr>
                <a:srgbClr val="00A261"/>
              </a:buClr>
              <a:buFont typeface="Arial" panose="020B0604020202020204" pitchFamily="34" charset="0"/>
              <a:buChar char="•"/>
            </a:pPr>
            <a:r>
              <a:rPr lang="en-US" sz="2200" noProof="0" dirty="0">
                <a:solidFill>
                  <a:schemeClr val="tx1"/>
                </a:solidFill>
                <a:latin typeface="Gill Sans MT" panose="020B0502020104020203" pitchFamily="34" charset="0"/>
              </a:rPr>
              <a:t>Medicare Managed Care Manual, Chapter 16-B: Special Needs Plans (Rev.129, Issued: 08-11-23)</a:t>
            </a:r>
          </a:p>
          <a:p>
            <a:pPr marL="685800" lvl="1" indent="-228600" defTabSz="914400">
              <a:lnSpc>
                <a:spcPct val="90000"/>
              </a:lnSpc>
              <a:spcBef>
                <a:spcPts val="500"/>
              </a:spcBef>
              <a:buClr>
                <a:srgbClr val="00A261"/>
              </a:buClr>
              <a:buFont typeface="Arial" panose="020B0604020202020204" pitchFamily="34" charset="0"/>
              <a:buChar char="•"/>
            </a:pPr>
            <a:endParaRPr lang="en-US" sz="1000" noProof="0" dirty="0">
              <a:solidFill>
                <a:schemeClr val="tx1"/>
              </a:solidFill>
              <a:latin typeface="Gill Sans MT" panose="020B0502020104020203" pitchFamily="34" charset="0"/>
            </a:endParaRPr>
          </a:p>
          <a:p>
            <a:pPr marL="685800" lvl="1" indent="-228600" defTabSz="914400">
              <a:lnSpc>
                <a:spcPct val="90000"/>
              </a:lnSpc>
              <a:spcBef>
                <a:spcPts val="500"/>
              </a:spcBef>
              <a:buClr>
                <a:srgbClr val="00A261"/>
              </a:buClr>
              <a:buFont typeface="Arial" panose="020B0604020202020204" pitchFamily="34" charset="0"/>
              <a:buChar char="•"/>
            </a:pPr>
            <a:r>
              <a:rPr lang="en-US" sz="2200" noProof="0" dirty="0">
                <a:solidFill>
                  <a:schemeClr val="tx1"/>
                </a:solidFill>
                <a:latin typeface="Gill Sans MT" panose="020B0502020104020203" pitchFamily="34" charset="0"/>
              </a:rPr>
              <a:t>Medicare Managed Care Manual, Chapter 5: Quality Assessment (Rev. 117, 08-08-14)</a:t>
            </a:r>
          </a:p>
          <a:p>
            <a:pPr marL="685800" lvl="1" indent="-228600" defTabSz="914400">
              <a:lnSpc>
                <a:spcPct val="90000"/>
              </a:lnSpc>
              <a:spcBef>
                <a:spcPts val="500"/>
              </a:spcBef>
              <a:buClr>
                <a:srgbClr val="00A261"/>
              </a:buClr>
              <a:buFont typeface="Arial" panose="020B0604020202020204" pitchFamily="34" charset="0"/>
              <a:buChar char="•"/>
            </a:pPr>
            <a:endParaRPr lang="en-US" sz="1000" noProof="0" dirty="0">
              <a:solidFill>
                <a:schemeClr val="tx1"/>
              </a:solidFill>
              <a:latin typeface="Gill Sans MT" panose="020B0502020104020203" pitchFamily="34" charset="0"/>
            </a:endParaRPr>
          </a:p>
          <a:p>
            <a:pPr marL="685800" lvl="1" indent="-228600" defTabSz="914400">
              <a:lnSpc>
                <a:spcPct val="90000"/>
              </a:lnSpc>
              <a:spcBef>
                <a:spcPts val="500"/>
              </a:spcBef>
              <a:buClr>
                <a:srgbClr val="00A261"/>
              </a:buClr>
              <a:buFont typeface="Arial" panose="020B0604020202020204" pitchFamily="34" charset="0"/>
              <a:buChar char="•"/>
            </a:pPr>
            <a:r>
              <a:rPr lang="en-US" sz="2200" noProof="0" dirty="0">
                <a:solidFill>
                  <a:schemeClr val="tx1"/>
                </a:solidFill>
                <a:latin typeface="Gill Sans MT" panose="020B0502020104020203" pitchFamily="34" charset="0"/>
              </a:rPr>
              <a:t>MOC Scoring Guidelines CY 2026</a:t>
            </a:r>
          </a:p>
        </p:txBody>
      </p:sp>
    </p:spTree>
    <p:extLst>
      <p:ext uri="{BB962C8B-B14F-4D97-AF65-F5344CB8AC3E}">
        <p14:creationId xmlns:p14="http://schemas.microsoft.com/office/powerpoint/2010/main" val="18954611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DD00475-ED56-892F-FF26-65AA215C0C0B}"/>
              </a:ext>
            </a:extLst>
          </p:cNvPr>
          <p:cNvSpPr txBox="1">
            <a:spLocks noGrp="1"/>
          </p:cNvSpPr>
          <p:nvPr>
            <p:ph type="title" idx="4294967295"/>
          </p:nvPr>
        </p:nvSpPr>
        <p:spPr>
          <a:xfrm>
            <a:off x="192403" y="57152"/>
            <a:ext cx="11789775" cy="8722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We are here to serve you!</a:t>
            </a:r>
          </a:p>
        </p:txBody>
      </p:sp>
      <p:sp>
        <p:nvSpPr>
          <p:cNvPr id="4" name="Title 1">
            <a:extLst>
              <a:ext uri="{FF2B5EF4-FFF2-40B4-BE49-F238E27FC236}">
                <a16:creationId xmlns:a16="http://schemas.microsoft.com/office/drawing/2014/main" id="{718DB369-4F55-297A-9270-53A2766B74A1}"/>
              </a:ext>
            </a:extLst>
          </p:cNvPr>
          <p:cNvSpPr txBox="1">
            <a:spLocks/>
          </p:cNvSpPr>
          <p:nvPr/>
        </p:nvSpPr>
        <p:spPr>
          <a:xfrm>
            <a:off x="192404" y="1056355"/>
            <a:ext cx="11789774" cy="4381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rgbClr val="00A160"/>
                </a:solidFill>
                <a:latin typeface="Gill Sans MT" panose="020B0502020104020203" pitchFamily="34" charset="0"/>
                <a:ea typeface="+mj-ea"/>
                <a:cs typeface="+mj-cs"/>
              </a:defRPr>
            </a:lvl1pPr>
          </a:lstStyle>
          <a:p>
            <a:pPr algn="ctr"/>
            <a:r>
              <a:rPr lang="en-US" sz="2800" noProof="0" dirty="0">
                <a:solidFill>
                  <a:srgbClr val="92D050"/>
                </a:solidFill>
                <a:ea typeface="+mn-ea"/>
                <a:cs typeface="+mn-cs"/>
              </a:rPr>
              <a:t>Any further information you can contact:</a:t>
            </a:r>
          </a:p>
        </p:txBody>
      </p:sp>
      <p:cxnSp>
        <p:nvCxnSpPr>
          <p:cNvPr id="3" name="Straight Connector 2">
            <a:extLst>
              <a:ext uri="{FF2B5EF4-FFF2-40B4-BE49-F238E27FC236}">
                <a16:creationId xmlns:a16="http://schemas.microsoft.com/office/drawing/2014/main" id="{47C1EB3C-D13E-7940-1DB8-F6AF21D7CD87}"/>
              </a:ext>
              <a:ext uri="{C183D7F6-B498-43B3-948B-1728B52AA6E4}">
                <adec:decorative xmlns:adec="http://schemas.microsoft.com/office/drawing/2017/decorative" val="1"/>
              </a:ext>
            </a:extLst>
          </p:cNvPr>
          <p:cNvCxnSpPr/>
          <p:nvPr/>
        </p:nvCxnSpPr>
        <p:spPr>
          <a:xfrm>
            <a:off x="192403" y="937609"/>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F5A72950-8155-9F7F-951E-A3843A74E2CC}"/>
              </a:ext>
              <a:ext uri="{C183D7F6-B498-43B3-948B-1728B52AA6E4}">
                <adec:decorative xmlns:adec="http://schemas.microsoft.com/office/drawing/2017/decorative" val="1"/>
              </a:ext>
            </a:extLst>
          </p:cNvPr>
          <p:cNvGrpSpPr/>
          <p:nvPr/>
        </p:nvGrpSpPr>
        <p:grpSpPr>
          <a:xfrm>
            <a:off x="4743759" y="1658210"/>
            <a:ext cx="2704481" cy="2180606"/>
            <a:chOff x="4810125" y="1613250"/>
            <a:chExt cx="2704481" cy="2180606"/>
          </a:xfrm>
        </p:grpSpPr>
        <p:pic>
          <p:nvPicPr>
            <p:cNvPr id="7" name="Graphic 6" descr="Call center with solid fill">
              <a:extLst>
                <a:ext uri="{FF2B5EF4-FFF2-40B4-BE49-F238E27FC236}">
                  <a16:creationId xmlns:a16="http://schemas.microsoft.com/office/drawing/2014/main" id="{0DB9526B-4055-41C0-CDF0-8747D9D8459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810125" y="1613250"/>
              <a:ext cx="2161556" cy="2161556"/>
            </a:xfrm>
            <a:prstGeom prst="rect">
              <a:avLst/>
            </a:prstGeom>
          </p:spPr>
        </p:pic>
        <p:pic>
          <p:nvPicPr>
            <p:cNvPr id="14" name="Graphic 13" descr="Call center outline">
              <a:extLst>
                <a:ext uri="{FF2B5EF4-FFF2-40B4-BE49-F238E27FC236}">
                  <a16:creationId xmlns:a16="http://schemas.microsoft.com/office/drawing/2014/main" id="{A3733221-C23F-E41C-2D4A-13B1BA81BC6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353050" y="1632300"/>
              <a:ext cx="2161556" cy="2161556"/>
            </a:xfrm>
            <a:prstGeom prst="rect">
              <a:avLst/>
            </a:prstGeom>
          </p:spPr>
        </p:pic>
      </p:grpSp>
      <p:sp>
        <p:nvSpPr>
          <p:cNvPr id="6" name="Content Placeholder 2">
            <a:extLst>
              <a:ext uri="{FF2B5EF4-FFF2-40B4-BE49-F238E27FC236}">
                <a16:creationId xmlns:a16="http://schemas.microsoft.com/office/drawing/2014/main" id="{36D56ACC-CF06-D9D4-4F96-2F4D0A54080B}"/>
              </a:ext>
            </a:extLst>
          </p:cNvPr>
          <p:cNvSpPr txBox="1">
            <a:spLocks/>
          </p:cNvSpPr>
          <p:nvPr/>
        </p:nvSpPr>
        <p:spPr>
          <a:xfrm>
            <a:off x="2948504" y="4344927"/>
            <a:ext cx="6683611" cy="5105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3000" noProof="0" dirty="0" err="1">
                <a:solidFill>
                  <a:prstClr val="black"/>
                </a:solidFill>
                <a:latin typeface="Gill Sans MT" panose="020B0502020104020203" pitchFamily="34" charset="0"/>
              </a:rPr>
              <a:t>EBOcompliancematters@CENTENE.com</a:t>
            </a:r>
            <a:endParaRPr kumimoji="0" lang="en-US" sz="3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p:txBody>
      </p:sp>
      <p:sp>
        <p:nvSpPr>
          <p:cNvPr id="12" name="Slide Number Placeholder 15">
            <a:extLst>
              <a:ext uri="{FF2B5EF4-FFF2-40B4-BE49-F238E27FC236}">
                <a16:creationId xmlns:a16="http://schemas.microsoft.com/office/drawing/2014/main" id="{34714841-590B-8DF3-541C-3C5D5D01800C}"/>
              </a:ext>
            </a:extLst>
          </p:cNvPr>
          <p:cNvSpPr txBox="1">
            <a:spLocks/>
          </p:cNvSpPr>
          <p:nvPr/>
        </p:nvSpPr>
        <p:spPr>
          <a:xfrm>
            <a:off x="1969477" y="6418132"/>
            <a:ext cx="8258908"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AB0F5391-7D8A-4F28-A251-2E86E8C899DB}" type="slidenum">
              <a:rPr lang="en-US" noProof="0" smtClean="0">
                <a:latin typeface="Gill Sans MT" panose="020B0502020104020203" pitchFamily="34" charset="0"/>
              </a:rPr>
              <a:pPr algn="ctr"/>
              <a:t>33</a:t>
            </a:fld>
            <a:endParaRPr lang="en-US" noProof="0" dirty="0">
              <a:latin typeface="Gill Sans MT" panose="020B0502020104020203" pitchFamily="34" charset="0"/>
            </a:endParaRPr>
          </a:p>
        </p:txBody>
      </p:sp>
      <p:sp>
        <p:nvSpPr>
          <p:cNvPr id="2" name="Text Placeholder 1">
            <a:extLst>
              <a:ext uri="{FF2B5EF4-FFF2-40B4-BE49-F238E27FC236}">
                <a16:creationId xmlns:a16="http://schemas.microsoft.com/office/drawing/2014/main" id="{1843B6AA-E0BF-8090-3F4B-9059CE47B095}"/>
              </a:ext>
            </a:extLst>
          </p:cNvPr>
          <p:cNvSpPr>
            <a:spLocks noGrp="1"/>
          </p:cNvSpPr>
          <p:nvPr>
            <p:ph type="body" sz="quarter" idx="10"/>
          </p:nvPr>
        </p:nvSpPr>
        <p:spPr/>
        <p:txBody>
          <a:bodyPr>
            <a:normAutofit fontScale="92500" lnSpcReduction="10000"/>
          </a:bodyPr>
          <a:lstStyle/>
          <a:p>
            <a:endParaRPr lang="en-US" noProof="0" dirty="0"/>
          </a:p>
        </p:txBody>
      </p:sp>
    </p:spTree>
    <p:extLst>
      <p:ext uri="{BB962C8B-B14F-4D97-AF65-F5344CB8AC3E}">
        <p14:creationId xmlns:p14="http://schemas.microsoft.com/office/powerpoint/2010/main" val="41044328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171CE39-9FE4-DEB7-0821-C0C9DE32D824}"/>
              </a:ext>
              <a:ext uri="{C183D7F6-B498-43B3-948B-1728B52AA6E4}">
                <adec:decorative xmlns:adec="http://schemas.microsoft.com/office/drawing/2017/decorative" val="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dirty="0"/>
              <a:t>MCS </a:t>
            </a:r>
            <a:r>
              <a:rPr lang="en-US" dirty="0" err="1"/>
              <a:t>Classicare</a:t>
            </a:r>
            <a:r>
              <a:rPr lang="en-US"/>
              <a:t> 2026</a:t>
            </a:r>
            <a:endParaRPr lang="en-US" dirty="0"/>
          </a:p>
        </p:txBody>
      </p:sp>
      <p:sp>
        <p:nvSpPr>
          <p:cNvPr id="2" name="TextBox 1">
            <a:extLst>
              <a:ext uri="{FF2B5EF4-FFF2-40B4-BE49-F238E27FC236}">
                <a16:creationId xmlns:a16="http://schemas.microsoft.com/office/drawing/2014/main" id="{71E9B608-69A3-5D25-E64E-B4F3F19806AD}"/>
              </a:ext>
            </a:extLst>
          </p:cNvPr>
          <p:cNvSpPr txBox="1"/>
          <p:nvPr/>
        </p:nvSpPr>
        <p:spPr>
          <a:xfrm>
            <a:off x="1838325" y="6605915"/>
            <a:ext cx="1743075" cy="261610"/>
          </a:xfrm>
          <a:prstGeom prst="rect">
            <a:avLst/>
          </a:prstGeom>
          <a:noFill/>
        </p:spPr>
        <p:txBody>
          <a:bodyPr wrap="square">
            <a:spAutoFit/>
          </a:bodyPr>
          <a:lstStyle/>
          <a:p>
            <a:r>
              <a:rPr lang="en-US" sz="1100" noProof="0" dirty="0">
                <a:effectLst/>
                <a:latin typeface="Segoe UI" panose="020B0502040204020203" pitchFamily="34" charset="0"/>
              </a:rPr>
              <a:t>CAN_13560126</a:t>
            </a:r>
            <a:endParaRPr lang="en-US" sz="1100" noProof="0" dirty="0"/>
          </a:p>
        </p:txBody>
      </p:sp>
    </p:spTree>
    <p:extLst>
      <p:ext uri="{BB962C8B-B14F-4D97-AF65-F5344CB8AC3E}">
        <p14:creationId xmlns:p14="http://schemas.microsoft.com/office/powerpoint/2010/main" val="34309086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FEAE9-1DDE-28D9-D5E5-D81F757FE10B}"/>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C0C225C-2A62-68ED-74D6-5EA0DD17CD28}"/>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dirty="0"/>
              <a:t>Definitions (cont.)</a:t>
            </a:r>
          </a:p>
        </p:txBody>
      </p:sp>
      <p:sp>
        <p:nvSpPr>
          <p:cNvPr id="3" name="Title 1">
            <a:extLst>
              <a:ext uri="{FF2B5EF4-FFF2-40B4-BE49-F238E27FC236}">
                <a16:creationId xmlns:a16="http://schemas.microsoft.com/office/drawing/2014/main" id="{903B17C3-5849-9295-0C32-1F27EB0EF0F5}"/>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noProof="0" dirty="0">
                <a:solidFill>
                  <a:srgbClr val="199C63"/>
                </a:solidFill>
                <a:latin typeface="Gill Sans MT" panose="020B0502020104020203" pitchFamily="34" charset="0"/>
              </a:rPr>
              <a:t>Definitions</a:t>
            </a:r>
          </a:p>
        </p:txBody>
      </p:sp>
      <p:sp>
        <p:nvSpPr>
          <p:cNvPr id="4" name="Content Placeholder 2">
            <a:extLst>
              <a:ext uri="{FF2B5EF4-FFF2-40B4-BE49-F238E27FC236}">
                <a16:creationId xmlns:a16="http://schemas.microsoft.com/office/drawing/2014/main" id="{37915CC3-27DB-EBC9-07A0-32DEDC556C04}"/>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n-US" noProof="0" dirty="0">
                <a:solidFill>
                  <a:srgbClr val="92D050"/>
                </a:solidFill>
                <a:latin typeface="Gill Sans MT" panose="020B0502020104020203" pitchFamily="34" charset="0"/>
              </a:rPr>
              <a:t>Let’s learn and</a:t>
            </a:r>
            <a:r>
              <a:rPr lang="en-US" noProof="0" dirty="0">
                <a:solidFill>
                  <a:srgbClr val="FF0000"/>
                </a:solidFill>
                <a:latin typeface="Gill Sans MT" panose="020B0502020104020203" pitchFamily="34" charset="0"/>
              </a:rPr>
              <a:t> </a:t>
            </a:r>
            <a:r>
              <a:rPr lang="en-US" noProof="0" dirty="0">
                <a:solidFill>
                  <a:srgbClr val="92D050"/>
                </a:solidFill>
                <a:latin typeface="Gill Sans MT" panose="020B0502020104020203" pitchFamily="34" charset="0"/>
              </a:rPr>
              <a:t>review the following important definitions:</a:t>
            </a:r>
          </a:p>
        </p:txBody>
      </p:sp>
      <p:sp>
        <p:nvSpPr>
          <p:cNvPr id="2" name="Content Placeholder 2">
            <a:extLst>
              <a:ext uri="{FF2B5EF4-FFF2-40B4-BE49-F238E27FC236}">
                <a16:creationId xmlns:a16="http://schemas.microsoft.com/office/drawing/2014/main" id="{06837659-9055-E31D-C57D-A0D694ED07CD}"/>
              </a:ext>
            </a:extLst>
          </p:cNvPr>
          <p:cNvSpPr txBox="1">
            <a:spLocks/>
          </p:cNvSpPr>
          <p:nvPr/>
        </p:nvSpPr>
        <p:spPr>
          <a:xfrm>
            <a:off x="201111" y="1279598"/>
            <a:ext cx="11789776" cy="5335741"/>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R="0" lvl="0" indent="-171450" defTabSz="914400" rtl="0" eaLnBrk="1" fontAlgn="auto" latinLnBrk="0" hangingPunct="1">
              <a:lnSpc>
                <a:spcPct val="150000"/>
              </a:lnSpc>
              <a:spcBef>
                <a:spcPts val="0"/>
              </a:spcBef>
              <a:spcAft>
                <a:spcPts val="0"/>
              </a:spcAft>
              <a:buClr>
                <a:srgbClr val="00A261"/>
              </a:buClr>
              <a:buSzTx/>
              <a:tabLst/>
              <a:defRPr/>
            </a:pPr>
            <a:r>
              <a:rPr kumimoji="0" lang="en-US" sz="20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D-SNP MOC</a:t>
            </a: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(Dual Eligible Special Needs Plan Model of Care): Model of care for members with dual eligibility.</a:t>
            </a:r>
          </a:p>
          <a:p>
            <a:pPr marR="0" lvl="0" indent="-171450" defTabSz="457200" rtl="0" eaLnBrk="1" fontAlgn="auto" latinLnBrk="0" hangingPunct="1">
              <a:lnSpc>
                <a:spcPct val="150000"/>
              </a:lnSpc>
              <a:spcBef>
                <a:spcPts val="0"/>
              </a:spcBef>
              <a:spcAft>
                <a:spcPts val="0"/>
              </a:spcAft>
              <a:buClr>
                <a:srgbClr val="00A261"/>
              </a:buClr>
              <a:buSzTx/>
              <a:tabLst/>
              <a:defRPr/>
            </a:pPr>
            <a:r>
              <a:rPr kumimoji="0" lang="en-US" sz="20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HEDIS </a:t>
            </a: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(Healthcare Effectiveness Data and Information Set): Is a set of standardized performance measures related to care and service developed by the National Committee on Quality Assurance (NCQA). </a:t>
            </a:r>
          </a:p>
          <a:p>
            <a:pPr marR="0" lvl="0" indent="-171450" defTabSz="457200" rtl="0" eaLnBrk="1" fontAlgn="auto" latinLnBrk="0" hangingPunct="1">
              <a:lnSpc>
                <a:spcPct val="150000"/>
              </a:lnSpc>
              <a:spcBef>
                <a:spcPts val="0"/>
              </a:spcBef>
              <a:spcAft>
                <a:spcPts val="0"/>
              </a:spcAft>
              <a:buClr>
                <a:srgbClr val="00A261"/>
              </a:buClr>
              <a:buSzTx/>
              <a:tabLst/>
              <a:defRPr/>
            </a:pPr>
            <a:r>
              <a:rPr kumimoji="0" lang="en-US" sz="2000" b="1" i="0" u="none" strike="noStrike" kern="1200" cap="none" spc="0" normalizeH="0" baseline="0" noProof="0" dirty="0">
                <a:ln>
                  <a:noFill/>
                </a:ln>
                <a:effectLst/>
                <a:uLnTx/>
                <a:uFillTx/>
                <a:latin typeface="Gill Sans MT" panose="020B0502020104020203" pitchFamily="34" charset="0"/>
                <a:ea typeface="+mn-ea"/>
                <a:cs typeface="+mn-cs"/>
              </a:rPr>
              <a:t>HOS </a:t>
            </a:r>
            <a:r>
              <a:rPr kumimoji="0" lang="en-US" sz="2000" i="0" u="none" strike="noStrike" kern="1200" cap="none" spc="0" normalizeH="0" baseline="0" noProof="0" dirty="0">
                <a:ln>
                  <a:noFill/>
                </a:ln>
                <a:effectLst/>
                <a:uLnTx/>
                <a:uFillTx/>
                <a:latin typeface="Gill Sans MT" panose="020B0502020104020203" pitchFamily="34" charset="0"/>
                <a:ea typeface="+mn-ea"/>
                <a:cs typeface="+mn-cs"/>
              </a:rPr>
              <a:t>(</a:t>
            </a:r>
            <a:r>
              <a:rPr lang="en-US" sz="2000" noProof="0" dirty="0">
                <a:latin typeface="Gill Sans MT" panose="020B0502020104020203" pitchFamily="34" charset="0"/>
              </a:rPr>
              <a:t>Health Outcomes Survey</a:t>
            </a:r>
            <a:r>
              <a:rPr kumimoji="0" lang="en-US" sz="2000" i="0" u="none" strike="noStrike" kern="1200" cap="none" spc="0" normalizeH="0" baseline="0" noProof="0" dirty="0">
                <a:ln>
                  <a:noFill/>
                </a:ln>
                <a:effectLst/>
                <a:uLnTx/>
                <a:uFillTx/>
                <a:latin typeface="Gill Sans MT" panose="020B0502020104020203" pitchFamily="34" charset="0"/>
                <a:ea typeface="+mn-ea"/>
                <a:cs typeface="+mn-cs"/>
              </a:rPr>
              <a:t>): Is the first patient-reported outcomes measure used in Medicare managed care.</a:t>
            </a:r>
          </a:p>
          <a:p>
            <a:pPr marR="0" lvl="0" indent="-171450" defTabSz="457200" rtl="0" eaLnBrk="1" fontAlgn="auto" latinLnBrk="0" hangingPunct="1">
              <a:lnSpc>
                <a:spcPct val="150000"/>
              </a:lnSpc>
              <a:spcBef>
                <a:spcPts val="0"/>
              </a:spcBef>
              <a:spcAft>
                <a:spcPts val="0"/>
              </a:spcAft>
              <a:buClr>
                <a:srgbClr val="00A261"/>
              </a:buClr>
              <a:buSzTx/>
              <a:tabLst/>
              <a:defRPr/>
            </a:pPr>
            <a:r>
              <a:rPr kumimoji="0" lang="en-US" sz="20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ICP </a:t>
            </a: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(Individualized Care Plan): Individualized care plan created for the member.</a:t>
            </a:r>
          </a:p>
          <a:p>
            <a:pPr marR="0" lvl="0" indent="-171450" defTabSz="457200" rtl="0" eaLnBrk="1" fontAlgn="auto" latinLnBrk="0" hangingPunct="1">
              <a:lnSpc>
                <a:spcPct val="150000"/>
              </a:lnSpc>
              <a:spcBef>
                <a:spcPts val="0"/>
              </a:spcBef>
              <a:spcAft>
                <a:spcPts val="0"/>
              </a:spcAft>
              <a:buClr>
                <a:srgbClr val="00A261"/>
              </a:buClr>
              <a:buSzTx/>
              <a:tabLst/>
              <a:defRPr/>
            </a:pPr>
            <a:r>
              <a:rPr kumimoji="0" lang="en-US" sz="20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ICT </a:t>
            </a: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(Interdisciplinary Care Team): Care team for SNP members composed of at least the PCP and the member and other health experts, if applicable. </a:t>
            </a:r>
          </a:p>
          <a:p>
            <a:pPr marR="0" lvl="0" indent="-171450" defTabSz="457200" rtl="0" eaLnBrk="1" fontAlgn="auto" latinLnBrk="0" hangingPunct="1">
              <a:lnSpc>
                <a:spcPct val="150000"/>
              </a:lnSpc>
              <a:spcBef>
                <a:spcPts val="0"/>
              </a:spcBef>
              <a:spcAft>
                <a:spcPts val="0"/>
              </a:spcAft>
              <a:buClr>
                <a:srgbClr val="00A261"/>
              </a:buClr>
              <a:buSzTx/>
              <a:tabLst/>
              <a:defRPr/>
            </a:pPr>
            <a:r>
              <a:rPr kumimoji="0" lang="en-US" sz="20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PCP </a:t>
            </a: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(Primary Care </a:t>
            </a:r>
            <a:r>
              <a:rPr kumimoji="0" lang="en-US" sz="2000" b="0" i="0" u="none" strike="noStrike" kern="1200" cap="none" spc="0" normalizeH="0" baseline="0" noProof="0" dirty="0">
                <a:ln>
                  <a:noFill/>
                </a:ln>
                <a:effectLst/>
                <a:uLnTx/>
                <a:uFillTx/>
                <a:latin typeface="Gill Sans MT" panose="020B0502020104020203" pitchFamily="34" charset="0"/>
                <a:ea typeface="+mn-ea"/>
                <a:cs typeface="+mn-cs"/>
              </a:rPr>
              <a:t>Provider</a:t>
            </a: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n-US" sz="2000" b="0" i="0" u="none" strike="noStrike" kern="1200" cap="none" spc="0" normalizeH="0" baseline="0" noProof="0" dirty="0">
                <a:ln>
                  <a:noFill/>
                </a:ln>
                <a:effectLst/>
                <a:uLnTx/>
                <a:uFillTx/>
                <a:latin typeface="Gill Sans MT" panose="020B0502020104020203" pitchFamily="34" charset="0"/>
                <a:ea typeface="+mn-ea"/>
                <a:cs typeface="+mn-cs"/>
              </a:rPr>
              <a:t>Provider</a:t>
            </a:r>
            <a:r>
              <a:rPr kumimoji="0" lang="en-US"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who is mainly responsible for the member’s care under the </a:t>
            </a:r>
            <a:r>
              <a:rPr kumimoji="0" lang="en-US" sz="2000" b="0" i="0" u="none" strike="noStrike" kern="1200" cap="none" spc="0" normalizeH="0" baseline="0" noProof="0" dirty="0">
                <a:ln>
                  <a:noFill/>
                </a:ln>
                <a:effectLst/>
                <a:uLnTx/>
                <a:uFillTx/>
                <a:latin typeface="Gill Sans MT" panose="020B0502020104020203" pitchFamily="34" charset="0"/>
                <a:ea typeface="+mn-ea"/>
                <a:cs typeface="+mn-cs"/>
              </a:rPr>
              <a:t>MOC.</a:t>
            </a:r>
          </a:p>
        </p:txBody>
      </p:sp>
      <p:cxnSp>
        <p:nvCxnSpPr>
          <p:cNvPr id="5" name="Straight Connector 4">
            <a:extLst>
              <a:ext uri="{FF2B5EF4-FFF2-40B4-BE49-F238E27FC236}">
                <a16:creationId xmlns:a16="http://schemas.microsoft.com/office/drawing/2014/main" id="{03370634-0301-6B2A-30D8-841ABEE7DEFC}"/>
              </a:ext>
              <a:ext uri="{C183D7F6-B498-43B3-948B-1728B52AA6E4}">
                <adec:decorative xmlns:adec="http://schemas.microsoft.com/office/drawing/2017/decorative" val="1"/>
              </a:ext>
            </a:extLst>
          </p:cNvPr>
          <p:cNvCxnSpPr/>
          <p:nvPr/>
        </p:nvCxnSpPr>
        <p:spPr>
          <a:xfrm>
            <a:off x="201111" y="995968"/>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66447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a:extLst>
              <a:ext uri="{FF2B5EF4-FFF2-40B4-BE49-F238E27FC236}">
                <a16:creationId xmlns:a16="http://schemas.microsoft.com/office/drawing/2014/main" id="{6A927F6E-397F-74C1-E817-33407675179E}"/>
              </a:ext>
            </a:extLst>
          </p:cNvPr>
          <p:cNvSpPr txBox="1">
            <a:spLocks noGrp="1"/>
          </p:cNvSpPr>
          <p:nvPr>
            <p:ph type="title" idx="4294967295"/>
          </p:nvPr>
        </p:nvSpPr>
        <p:spPr>
          <a:xfrm>
            <a:off x="193589" y="49006"/>
            <a:ext cx="11789775" cy="81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PR"/>
            </a:defPPr>
            <a:lvl1pPr>
              <a:defRPr sz="3000" b="1">
                <a:solidFill>
                  <a:srgbClr val="199C63"/>
                </a:solidFill>
                <a:latin typeface="Gill Sans MT" panose="020B05020201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Special Needs Plans (SNP) Background</a:t>
            </a:r>
            <a:endParaRPr kumimoji="0" lang="en-US" sz="3200" b="1" i="0" u="none" strike="sngStrike" kern="1200" cap="none" spc="0" normalizeH="0" baseline="0" noProof="0" dirty="0">
              <a:ln>
                <a:noFill/>
              </a:ln>
              <a:solidFill>
                <a:srgbClr val="FF0000"/>
              </a:solidFill>
              <a:effectLst/>
              <a:uLnTx/>
              <a:uFillTx/>
              <a:latin typeface="Gill Sans MT" panose="020B0502020104020203" pitchFamily="34" charset="0"/>
              <a:ea typeface="+mn-ea"/>
              <a:cs typeface="+mn-cs"/>
            </a:endParaRPr>
          </a:p>
        </p:txBody>
      </p:sp>
      <p:sp>
        <p:nvSpPr>
          <p:cNvPr id="17" name="TextBox 16">
            <a:extLst>
              <a:ext uri="{FF2B5EF4-FFF2-40B4-BE49-F238E27FC236}">
                <a16:creationId xmlns:a16="http://schemas.microsoft.com/office/drawing/2014/main" id="{A86E5D0B-0CA7-D9B9-0D6A-5DE2599A4BC5}"/>
              </a:ext>
            </a:extLst>
          </p:cNvPr>
          <p:cNvSpPr txBox="1"/>
          <p:nvPr/>
        </p:nvSpPr>
        <p:spPr>
          <a:xfrm>
            <a:off x="193588" y="994481"/>
            <a:ext cx="11789775" cy="1015663"/>
          </a:xfrm>
          <a:prstGeom prst="rect">
            <a:avLst/>
          </a:prstGeom>
          <a:noFill/>
          <a:effectLst/>
        </p:spPr>
        <p:style>
          <a:lnRef idx="0">
            <a:schemeClr val="accent3"/>
          </a:lnRef>
          <a:fillRef idx="3">
            <a:schemeClr val="accent3"/>
          </a:fillRef>
          <a:effectRef idx="3">
            <a:schemeClr val="accent3"/>
          </a:effectRef>
          <a:fontRef idx="minor">
            <a:schemeClr val="lt1"/>
          </a:fontRef>
        </p:style>
        <p:txBody>
          <a:bodyPr wrap="square" rtlCol="0" anchor="ctr">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lang="en-US" sz="2000" noProof="0" dirty="0">
                <a:solidFill>
                  <a:schemeClr val="tx1"/>
                </a:solidFill>
                <a:latin typeface="Gill Sans MT" panose="020B0502020104020203" pitchFamily="34" charset="0"/>
              </a:rPr>
              <a:t>It is important to know that the CMS regulation </a:t>
            </a:r>
            <a:r>
              <a:rPr lang="en-US" sz="2000" b="1" noProof="0" dirty="0">
                <a:solidFill>
                  <a:schemeClr val="tx1"/>
                </a:solidFill>
                <a:latin typeface="Gill Sans MT" panose="020B0502020104020203" pitchFamily="34" charset="0"/>
              </a:rPr>
              <a:t>42 CFR §422.101(f) </a:t>
            </a:r>
            <a:r>
              <a:rPr kumimoji="0" lang="en-US" sz="2000" b="0" i="0" u="none" strike="noStrike" kern="1200" cap="none" spc="0" normalizeH="0" baseline="0" noProof="0" dirty="0">
                <a:ln>
                  <a:noFill/>
                </a:ln>
                <a:solidFill>
                  <a:schemeClr val="tx1"/>
                </a:solidFill>
                <a:effectLst/>
                <a:uLnTx/>
                <a:uFillTx/>
                <a:latin typeface="Gill Sans MT" panose="020B0502020104020203" pitchFamily="34" charset="0"/>
                <a:ea typeface="+mn-ea"/>
                <a:cs typeface="+mn-cs"/>
              </a:rPr>
              <a:t>requires that all Medicare Advantage (MA) organizations implement a Model of Care </a:t>
            </a:r>
            <a:r>
              <a:rPr kumimoji="0" lang="en-US" sz="2000" b="0" i="0" u="none" kern="1200" cap="none" spc="0" normalizeH="0" baseline="0" noProof="0" dirty="0">
                <a:ln>
                  <a:noFill/>
                </a:ln>
                <a:solidFill>
                  <a:schemeClr val="tx1"/>
                </a:solidFill>
                <a:effectLst/>
                <a:uLnTx/>
                <a:uFillTx/>
                <a:latin typeface="Gill Sans MT" panose="020B0502020104020203" pitchFamily="34" charset="0"/>
                <a:ea typeface="+mn-ea"/>
                <a:cs typeface="+mn-cs"/>
              </a:rPr>
              <a:t>(MOC) for </a:t>
            </a:r>
            <a:r>
              <a:rPr kumimoji="0" lang="en-US" sz="2000" b="0" i="0" u="none" strike="noStrike" kern="1200" cap="none" spc="0" normalizeH="0" baseline="0" noProof="0" dirty="0">
                <a:ln>
                  <a:noFill/>
                </a:ln>
                <a:solidFill>
                  <a:schemeClr val="tx1"/>
                </a:solidFill>
                <a:effectLst/>
                <a:uLnTx/>
                <a:uFillTx/>
                <a:latin typeface="Gill Sans MT" panose="020B0502020104020203" pitchFamily="34" charset="0"/>
                <a:ea typeface="+mn-ea"/>
                <a:cs typeface="+mn-cs"/>
              </a:rPr>
              <a:t>its special needs members, have an appropriate provider network, and designate specialists to meet their health needs and improve their quality of life. </a:t>
            </a:r>
          </a:p>
        </p:txBody>
      </p:sp>
      <p:grpSp>
        <p:nvGrpSpPr>
          <p:cNvPr id="11" name="Group 10" descr="2003">
            <a:extLst>
              <a:ext uri="{FF2B5EF4-FFF2-40B4-BE49-F238E27FC236}">
                <a16:creationId xmlns:a16="http://schemas.microsoft.com/office/drawing/2014/main" id="{BC13F1F2-CA1F-E048-6900-DC6D835C171B}"/>
              </a:ext>
            </a:extLst>
          </p:cNvPr>
          <p:cNvGrpSpPr/>
          <p:nvPr/>
        </p:nvGrpSpPr>
        <p:grpSpPr>
          <a:xfrm>
            <a:off x="458907" y="2356546"/>
            <a:ext cx="1488082" cy="531721"/>
            <a:chOff x="3412" y="357305"/>
            <a:chExt cx="3326811" cy="531721"/>
          </a:xfrm>
          <a:effectLst/>
        </p:grpSpPr>
        <p:sp>
          <p:nvSpPr>
            <p:cNvPr id="12" name="Rectangle 20">
              <a:extLst>
                <a:ext uri="{FF2B5EF4-FFF2-40B4-BE49-F238E27FC236}">
                  <a16:creationId xmlns:a16="http://schemas.microsoft.com/office/drawing/2014/main" id="{B94C7448-6598-F722-1EA8-A18B8AEB308F}"/>
                </a:ext>
              </a:extLst>
            </p:cNvPr>
            <p:cNvSpPr/>
            <p:nvPr/>
          </p:nvSpPr>
          <p:spPr>
            <a:xfrm>
              <a:off x="3412" y="357305"/>
              <a:ext cx="3326811" cy="531721"/>
            </a:xfrm>
            <a:prstGeom prst="flowChartManualInput">
              <a:avLst/>
            </a:prstGeom>
            <a:solidFill>
              <a:srgbClr val="00A160"/>
            </a:solidFill>
            <a:ln>
              <a:solidFill>
                <a:srgbClr val="96C93D"/>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noProof="0" dirty="0"/>
            </a:p>
          </p:txBody>
        </p:sp>
        <p:sp>
          <p:nvSpPr>
            <p:cNvPr id="13" name="TextBox 12">
              <a:extLst>
                <a:ext uri="{FF2B5EF4-FFF2-40B4-BE49-F238E27FC236}">
                  <a16:creationId xmlns:a16="http://schemas.microsoft.com/office/drawing/2014/main" id="{78CC9784-CDB9-879D-3816-F5B27424811E}"/>
                </a:ext>
              </a:extLst>
            </p:cNvPr>
            <p:cNvSpPr txBox="1"/>
            <p:nvPr/>
          </p:nvSpPr>
          <p:spPr>
            <a:xfrm>
              <a:off x="3412" y="357305"/>
              <a:ext cx="3326811" cy="531721"/>
            </a:xfrm>
            <a:prstGeom prst="flowChartManualInput">
              <a:avLst/>
            </a:prstGeom>
            <a:ln>
              <a:solidFill>
                <a:srgbClr val="96C93D"/>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2000" b="1" kern="1200" noProof="0" dirty="0">
                  <a:solidFill>
                    <a:schemeClr val="bg1"/>
                  </a:solidFill>
                  <a:latin typeface="Gill Sans MT" panose="020B0502020104020203" pitchFamily="34" charset="0"/>
                </a:rPr>
                <a:t>2003</a:t>
              </a:r>
            </a:p>
          </p:txBody>
        </p:sp>
      </p:grpSp>
      <p:grpSp>
        <p:nvGrpSpPr>
          <p:cNvPr id="5" name="Group 4">
            <a:extLst>
              <a:ext uri="{FF2B5EF4-FFF2-40B4-BE49-F238E27FC236}">
                <a16:creationId xmlns:a16="http://schemas.microsoft.com/office/drawing/2014/main" id="{45CAF5EF-7FB7-CD93-FAFC-0775A00FA07B}"/>
              </a:ext>
              <a:ext uri="{C183D7F6-B498-43B3-948B-1728B52AA6E4}">
                <adec:decorative xmlns:adec="http://schemas.microsoft.com/office/drawing/2017/decorative" val="0"/>
              </a:ext>
            </a:extLst>
          </p:cNvPr>
          <p:cNvGrpSpPr/>
          <p:nvPr/>
        </p:nvGrpSpPr>
        <p:grpSpPr>
          <a:xfrm>
            <a:off x="560273" y="2833447"/>
            <a:ext cx="5367528" cy="2783949"/>
            <a:chOff x="3411" y="843947"/>
            <a:chExt cx="3336348" cy="2273466"/>
          </a:xfrm>
          <a:effectLst/>
        </p:grpSpPr>
        <p:sp>
          <p:nvSpPr>
            <p:cNvPr id="6" name="Rectangle 5">
              <a:extLst>
                <a:ext uri="{FF2B5EF4-FFF2-40B4-BE49-F238E27FC236}">
                  <a16:creationId xmlns:a16="http://schemas.microsoft.com/office/drawing/2014/main" id="{D09AA468-55CC-3CAD-07AA-87F52C1FA082}"/>
                </a:ext>
              </a:extLst>
            </p:cNvPr>
            <p:cNvSpPr/>
            <p:nvPr/>
          </p:nvSpPr>
          <p:spPr>
            <a:xfrm>
              <a:off x="3412" y="852730"/>
              <a:ext cx="3326811" cy="2264683"/>
            </a:xfrm>
            <a:prstGeom prst="rect">
              <a:avLst/>
            </a:prstGeom>
          </p:spPr>
          <p:style>
            <a:lnRef idx="2">
              <a:schemeClr val="accent3">
                <a:alpha val="90000"/>
                <a:hueOff val="0"/>
                <a:satOff val="0"/>
                <a:lumOff val="0"/>
                <a:alphaOff val="0"/>
              </a:schemeClr>
            </a:lnRef>
            <a:fillRef idx="1">
              <a:schemeClr val="lt1">
                <a:alpha val="90000"/>
                <a:tint val="40000"/>
                <a:hueOff val="0"/>
                <a:satOff val="0"/>
                <a:lumOff val="0"/>
                <a:alphaOff val="0"/>
              </a:schemeClr>
            </a:fillRef>
            <a:effectRef idx="0">
              <a:schemeClr val="lt1">
                <a:alpha val="90000"/>
                <a:tint val="40000"/>
                <a:hueOff val="0"/>
                <a:satOff val="0"/>
                <a:lumOff val="0"/>
                <a:alphaOff val="0"/>
              </a:schemeClr>
            </a:effectRef>
            <a:fontRef idx="minor">
              <a:schemeClr val="dk1">
                <a:hueOff val="0"/>
                <a:satOff val="0"/>
                <a:lumOff val="0"/>
                <a:alphaOff val="0"/>
              </a:schemeClr>
            </a:fontRef>
          </p:style>
          <p:txBody>
            <a:bodyPr/>
            <a:lstStyle/>
            <a:p>
              <a:endParaRPr lang="en-US" noProof="0" dirty="0"/>
            </a:p>
          </p:txBody>
        </p:sp>
        <p:sp>
          <p:nvSpPr>
            <p:cNvPr id="7" name="TextBox 6" descr="Under the Medicare Modernization Act, the U.S. Congress developed the SNP as part of the requirements for MA plans.&#13;&#10;&#13;&#10;SNPs are classified in three (3) categories:&#13;&#10;&#13;&#10;Dual Eligible Special Needs Plan (D-SNP)&#13;&#10;Chronic Conditions Special Needs Plan (C-SNP)&#13;&#10;Institutionalized Individuals Special Needs Plan      (I-SNP)">
              <a:extLst>
                <a:ext uri="{FF2B5EF4-FFF2-40B4-BE49-F238E27FC236}">
                  <a16:creationId xmlns:a16="http://schemas.microsoft.com/office/drawing/2014/main" id="{960BA20B-EC3F-9F8F-8091-09B7514CD63D}"/>
                </a:ext>
              </a:extLst>
            </p:cNvPr>
            <p:cNvSpPr txBox="1"/>
            <p:nvPr/>
          </p:nvSpPr>
          <p:spPr>
            <a:xfrm>
              <a:off x="3411" y="843947"/>
              <a:ext cx="3336348" cy="2264683"/>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lvl="0"/>
              <a:r>
                <a:rPr lang="en-US" sz="1800" noProof="0" dirty="0">
                  <a:solidFill>
                    <a:schemeClr val="tx1"/>
                  </a:solidFill>
                  <a:latin typeface="Gill Sans MT" panose="020B0502020104020203" pitchFamily="34" charset="0"/>
                </a:rPr>
                <a:t>Under the Medicare Modernization Act, the U.S. Congress developed the SNP as part of the requirements for </a:t>
              </a:r>
              <a:r>
                <a:rPr lang="en-US" noProof="0" dirty="0">
                  <a:solidFill>
                    <a:schemeClr val="tx1"/>
                  </a:solidFill>
                  <a:latin typeface="Gill Sans MT" panose="020B0502020104020203" pitchFamily="34" charset="0"/>
                </a:rPr>
                <a:t>MA </a:t>
              </a:r>
              <a:r>
                <a:rPr lang="en-US" sz="1800" noProof="0" dirty="0">
                  <a:solidFill>
                    <a:schemeClr val="tx1"/>
                  </a:solidFill>
                  <a:latin typeface="Gill Sans MT" panose="020B0502020104020203" pitchFamily="34" charset="0"/>
                </a:rPr>
                <a:t>plans.</a:t>
              </a:r>
            </a:p>
            <a:p>
              <a:pPr marL="0" lvl="0" indent="0"/>
              <a:endParaRPr lang="en-US" sz="1000" noProof="0" dirty="0">
                <a:latin typeface="Gill Sans MT" panose="020B0502020104020203" pitchFamily="34" charset="0"/>
              </a:endParaRPr>
            </a:p>
            <a:p>
              <a:pPr marL="0" lvl="0" indent="0"/>
              <a:r>
                <a:rPr lang="en-US" sz="1800" noProof="0" dirty="0">
                  <a:latin typeface="Gill Sans MT" panose="020B0502020104020203" pitchFamily="34" charset="0"/>
                </a:rPr>
                <a:t>SNPs are classified in </a:t>
              </a:r>
              <a:r>
                <a:rPr lang="en-US" sz="1800" noProof="0" dirty="0">
                  <a:solidFill>
                    <a:schemeClr val="tx1"/>
                  </a:solidFill>
                  <a:latin typeface="Gill Sans MT" panose="020B0502020104020203" pitchFamily="34" charset="0"/>
                </a:rPr>
                <a:t>three (3)</a:t>
              </a:r>
              <a:r>
                <a:rPr lang="en-US" sz="1800" noProof="0" dirty="0">
                  <a:latin typeface="Gill Sans MT" panose="020B0502020104020203" pitchFamily="34" charset="0"/>
                </a:rPr>
                <a:t> categories:</a:t>
              </a:r>
            </a:p>
            <a:p>
              <a:pPr marL="0" lvl="0" indent="0"/>
              <a:endParaRPr lang="en-US" sz="1000" noProof="0" dirty="0">
                <a:latin typeface="Gill Sans MT" panose="020B0502020104020203" pitchFamily="34" charset="0"/>
              </a:endParaRPr>
            </a:p>
            <a:p>
              <a:pPr marL="342900" lvl="0" indent="-228600">
                <a:buFont typeface="+mj-lt"/>
                <a:buAutoNum type="arabicPeriod"/>
              </a:pPr>
              <a:r>
                <a:rPr lang="en-US" sz="1800" noProof="0" dirty="0">
                  <a:latin typeface="Gill Sans MT" panose="020B0502020104020203" pitchFamily="34" charset="0"/>
                </a:rPr>
                <a:t>Dual Eligible Special Needs Plan (D-SNP)</a:t>
              </a:r>
            </a:p>
            <a:p>
              <a:pPr marL="342900" lvl="0" indent="-228600">
                <a:buFont typeface="+mj-lt"/>
                <a:buAutoNum type="arabicPeriod"/>
              </a:pPr>
              <a:r>
                <a:rPr lang="en-US" sz="1800" noProof="0" dirty="0">
                  <a:latin typeface="Gill Sans MT" panose="020B0502020104020203" pitchFamily="34" charset="0"/>
                </a:rPr>
                <a:t>Chronic Conditions Special Needs Plan (C-SNP)</a:t>
              </a:r>
            </a:p>
            <a:p>
              <a:pPr marL="342900" lvl="0" indent="-228600">
                <a:buFont typeface="+mj-lt"/>
                <a:buAutoNum type="arabicPeriod"/>
              </a:pPr>
              <a:r>
                <a:rPr lang="en-US" sz="1800" noProof="0" dirty="0">
                  <a:latin typeface="Gill Sans MT" panose="020B0502020104020203" pitchFamily="34" charset="0"/>
                </a:rPr>
                <a:t>Institutionalized Individuals Special Needs Plan      (I-SNP)</a:t>
              </a:r>
              <a:endParaRPr lang="en-US" sz="1800" i="1" noProof="0" dirty="0">
                <a:latin typeface="Gill Sans MT" panose="020B0502020104020203" pitchFamily="34" charset="0"/>
              </a:endParaRPr>
            </a:p>
            <a:p>
              <a:pPr marL="0" lvl="1" defTabSz="711200">
                <a:lnSpc>
                  <a:spcPct val="90000"/>
                </a:lnSpc>
                <a:spcBef>
                  <a:spcPct val="0"/>
                </a:spcBef>
                <a:spcAft>
                  <a:spcPct val="15000"/>
                </a:spcAft>
              </a:pPr>
              <a:endParaRPr lang="en-US" b="1" kern="1200" noProof="0" dirty="0">
                <a:latin typeface="Gill Sans MT" panose="020B0502020104020203" pitchFamily="34" charset="0"/>
              </a:endParaRPr>
            </a:p>
          </p:txBody>
        </p:sp>
      </p:grpSp>
      <p:grpSp>
        <p:nvGrpSpPr>
          <p:cNvPr id="14" name="Group 13" descr="2012">
            <a:extLst>
              <a:ext uri="{FF2B5EF4-FFF2-40B4-BE49-F238E27FC236}">
                <a16:creationId xmlns:a16="http://schemas.microsoft.com/office/drawing/2014/main" id="{8BDD63E4-8981-6716-1460-E9A7CCFDD78B}"/>
              </a:ext>
            </a:extLst>
          </p:cNvPr>
          <p:cNvGrpSpPr/>
          <p:nvPr/>
        </p:nvGrpSpPr>
        <p:grpSpPr>
          <a:xfrm>
            <a:off x="6197569" y="2431382"/>
            <a:ext cx="1426918" cy="532795"/>
            <a:chOff x="3795976" y="363371"/>
            <a:chExt cx="3326811" cy="532795"/>
          </a:xfrm>
          <a:effectLst/>
        </p:grpSpPr>
        <p:sp>
          <p:nvSpPr>
            <p:cNvPr id="15" name="Rectangle 16">
              <a:extLst>
                <a:ext uri="{FF2B5EF4-FFF2-40B4-BE49-F238E27FC236}">
                  <a16:creationId xmlns:a16="http://schemas.microsoft.com/office/drawing/2014/main" id="{70F07EE8-5C7B-02B1-BC34-90D81A5CE567}"/>
                </a:ext>
              </a:extLst>
            </p:cNvPr>
            <p:cNvSpPr/>
            <p:nvPr/>
          </p:nvSpPr>
          <p:spPr>
            <a:xfrm>
              <a:off x="3795976" y="363371"/>
              <a:ext cx="3326811" cy="532795"/>
            </a:xfrm>
            <a:prstGeom prst="flowChartManualInput">
              <a:avLst/>
            </a:prstGeom>
            <a:solidFill>
              <a:srgbClr val="96C93D"/>
            </a:solidFill>
            <a:ln>
              <a:solidFill>
                <a:srgbClr val="0E6937"/>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n-US" sz="2000" noProof="0" dirty="0"/>
            </a:p>
          </p:txBody>
        </p:sp>
        <p:sp>
          <p:nvSpPr>
            <p:cNvPr id="16" name="TextBox 15">
              <a:extLst>
                <a:ext uri="{FF2B5EF4-FFF2-40B4-BE49-F238E27FC236}">
                  <a16:creationId xmlns:a16="http://schemas.microsoft.com/office/drawing/2014/main" id="{C2A4A0AF-C777-040C-339C-D8067070ADFB}"/>
                </a:ext>
              </a:extLst>
            </p:cNvPr>
            <p:cNvSpPr txBox="1"/>
            <p:nvPr/>
          </p:nvSpPr>
          <p:spPr>
            <a:xfrm>
              <a:off x="3795976" y="363371"/>
              <a:ext cx="3326811" cy="532795"/>
            </a:xfrm>
            <a:prstGeom prst="flowChartManualInput">
              <a:avLst/>
            </a:prstGeom>
            <a:ln>
              <a:solidFill>
                <a:srgbClr val="0E6937"/>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2000" b="1" kern="1200" noProof="0" dirty="0">
                  <a:solidFill>
                    <a:schemeClr val="bg1"/>
                  </a:solidFill>
                  <a:latin typeface="Gill Sans MT" panose="020B0502020104020203" pitchFamily="34" charset="0"/>
                </a:rPr>
                <a:t>2012</a:t>
              </a:r>
            </a:p>
          </p:txBody>
        </p:sp>
      </p:grpSp>
      <p:grpSp>
        <p:nvGrpSpPr>
          <p:cNvPr id="8" name="Group 7">
            <a:extLst>
              <a:ext uri="{FF2B5EF4-FFF2-40B4-BE49-F238E27FC236}">
                <a16:creationId xmlns:a16="http://schemas.microsoft.com/office/drawing/2014/main" id="{EDEB7BD0-9F0D-1A9D-3DFB-272E0EEAD080}"/>
              </a:ext>
              <a:ext uri="{C183D7F6-B498-43B3-948B-1728B52AA6E4}">
                <adec:decorative xmlns:adec="http://schemas.microsoft.com/office/drawing/2017/decorative" val="0"/>
              </a:ext>
            </a:extLst>
          </p:cNvPr>
          <p:cNvGrpSpPr/>
          <p:nvPr/>
        </p:nvGrpSpPr>
        <p:grpSpPr>
          <a:xfrm>
            <a:off x="6284420" y="2885081"/>
            <a:ext cx="5486400" cy="2734669"/>
            <a:chOff x="3795976" y="863045"/>
            <a:chExt cx="3326811" cy="2269775"/>
          </a:xfrm>
          <a:effectLst/>
        </p:grpSpPr>
        <p:sp>
          <p:nvSpPr>
            <p:cNvPr id="9" name="Rectangle 8">
              <a:extLst>
                <a:ext uri="{FF2B5EF4-FFF2-40B4-BE49-F238E27FC236}">
                  <a16:creationId xmlns:a16="http://schemas.microsoft.com/office/drawing/2014/main" id="{686D14F2-7CF5-D197-627E-F316EFE0A949}"/>
                </a:ext>
              </a:extLst>
            </p:cNvPr>
            <p:cNvSpPr/>
            <p:nvPr/>
          </p:nvSpPr>
          <p:spPr>
            <a:xfrm>
              <a:off x="3795976" y="863045"/>
              <a:ext cx="3326811" cy="2248302"/>
            </a:xfrm>
            <a:prstGeom prst="rect">
              <a:avLst/>
            </a:prstGeom>
            <a:ln>
              <a:solidFill>
                <a:srgbClr val="96C93D"/>
              </a:solidFill>
            </a:ln>
          </p:spPr>
          <p:style>
            <a:lnRef idx="2">
              <a:schemeClr val="accent3">
                <a:alpha val="90000"/>
                <a:hueOff val="0"/>
                <a:satOff val="0"/>
                <a:lumOff val="0"/>
                <a:alphaOff val="0"/>
              </a:schemeClr>
            </a:lnRef>
            <a:fillRef idx="1">
              <a:schemeClr val="lt1">
                <a:alpha val="90000"/>
                <a:tint val="40000"/>
                <a:hueOff val="0"/>
                <a:satOff val="0"/>
                <a:lumOff val="0"/>
                <a:alphaOff val="0"/>
              </a:schemeClr>
            </a:fillRef>
            <a:effectRef idx="0">
              <a:schemeClr val="lt1">
                <a:alpha val="90000"/>
                <a:tint val="40000"/>
                <a:hueOff val="0"/>
                <a:satOff val="0"/>
                <a:lumOff val="0"/>
                <a:alphaOff val="0"/>
              </a:schemeClr>
            </a:effectRef>
            <a:fontRef idx="minor">
              <a:schemeClr val="dk1">
                <a:hueOff val="0"/>
                <a:satOff val="0"/>
                <a:lumOff val="0"/>
                <a:alphaOff val="0"/>
              </a:schemeClr>
            </a:fontRef>
          </p:style>
          <p:txBody>
            <a:bodyPr/>
            <a:lstStyle/>
            <a:p>
              <a:endParaRPr lang="en-US" noProof="0" dirty="0"/>
            </a:p>
          </p:txBody>
        </p:sp>
        <p:sp>
          <p:nvSpPr>
            <p:cNvPr id="10" name="TextBox 9" descr="The Affordable Care Act (ACA) amended Section 1859(f)(7) of the Social Security Act:&#13;&#10;&#13;&#10;Requires that all MA plans offering SNPs submit an MOC to the Centers for Medicare and Medicaid Services (CMS) for the evaluation and approval of the National Committee for Quality Assurance (NCQA) that ensures compliance with CMS guidelines. ">
              <a:extLst>
                <a:ext uri="{FF2B5EF4-FFF2-40B4-BE49-F238E27FC236}">
                  <a16:creationId xmlns:a16="http://schemas.microsoft.com/office/drawing/2014/main" id="{6C282462-4DD1-DEB2-643A-776CF2B1F56F}"/>
                </a:ext>
              </a:extLst>
            </p:cNvPr>
            <p:cNvSpPr txBox="1"/>
            <p:nvPr/>
          </p:nvSpPr>
          <p:spPr>
            <a:xfrm>
              <a:off x="3795976" y="889203"/>
              <a:ext cx="3326811" cy="2243617"/>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marL="0" lvl="0" indent="0"/>
              <a:r>
                <a:rPr lang="en-US" sz="1800" b="0" noProof="0" dirty="0">
                  <a:solidFill>
                    <a:schemeClr val="tx1"/>
                  </a:solidFill>
                  <a:latin typeface="Gill Sans MT" panose="020B0502020104020203" pitchFamily="34" charset="0"/>
                </a:rPr>
                <a:t>The Affordable Care Act (</a:t>
              </a:r>
              <a:r>
                <a:rPr lang="en-US" noProof="0" dirty="0">
                  <a:solidFill>
                    <a:schemeClr val="tx1"/>
                  </a:solidFill>
                  <a:latin typeface="Gill Sans MT" panose="020B0502020104020203" pitchFamily="34" charset="0"/>
                </a:rPr>
                <a:t>ACA) </a:t>
              </a:r>
              <a:r>
                <a:rPr lang="en-US" sz="1800" noProof="0" dirty="0">
                  <a:latin typeface="Gill Sans MT" panose="020B0502020104020203" pitchFamily="34" charset="0"/>
                </a:rPr>
                <a:t>amended Section 1859(f)(7) of the Social Security Act:</a:t>
              </a:r>
            </a:p>
            <a:p>
              <a:pPr marL="0" lvl="0" indent="0"/>
              <a:endParaRPr lang="en-US" sz="1000" noProof="0" dirty="0">
                <a:latin typeface="Gill Sans MT" panose="020B0502020104020203" pitchFamily="34" charset="0"/>
              </a:endParaRPr>
            </a:p>
            <a:p>
              <a:pPr marL="0" lvl="0" indent="0">
                <a:lnSpc>
                  <a:spcPct val="100000"/>
                </a:lnSpc>
              </a:pPr>
              <a:r>
                <a:rPr lang="en-US" sz="1800" noProof="0" dirty="0">
                  <a:solidFill>
                    <a:schemeClr val="tx1"/>
                  </a:solidFill>
                  <a:latin typeface="Gill Sans MT" panose="020B0502020104020203" pitchFamily="34" charset="0"/>
                </a:rPr>
                <a:t>Requires that all MA plans offering SNPs</a:t>
              </a:r>
              <a:r>
                <a:rPr lang="en-US" noProof="0" dirty="0">
                  <a:solidFill>
                    <a:schemeClr val="tx1"/>
                  </a:solidFill>
                  <a:latin typeface="Gill Sans MT" panose="020B0502020104020203" pitchFamily="34" charset="0"/>
                </a:rPr>
                <a:t> </a:t>
              </a:r>
              <a:r>
                <a:rPr lang="en-US" sz="1800" noProof="0" dirty="0">
                  <a:solidFill>
                    <a:schemeClr val="tx1"/>
                  </a:solidFill>
                  <a:latin typeface="Gill Sans MT" panose="020B0502020104020203" pitchFamily="34" charset="0"/>
                </a:rPr>
                <a:t>submit an </a:t>
              </a:r>
              <a:r>
                <a:rPr lang="en-US" sz="1800" b="0" noProof="0" dirty="0">
                  <a:solidFill>
                    <a:schemeClr val="tx1"/>
                  </a:solidFill>
                  <a:latin typeface="Gill Sans MT" panose="020B0502020104020203" pitchFamily="34" charset="0"/>
                </a:rPr>
                <a:t>MOC </a:t>
              </a:r>
              <a:r>
                <a:rPr lang="en-US" sz="1800" noProof="0" dirty="0">
                  <a:solidFill>
                    <a:schemeClr val="tx1"/>
                  </a:solidFill>
                  <a:latin typeface="Gill Sans MT" panose="020B0502020104020203" pitchFamily="34" charset="0"/>
                </a:rPr>
                <a:t>to the Centers for Medicare and Medicaid Services (CMS) for the evaluation and approval of the National Committee for Quality Assurance (NCQA) that ensures compliance with CMS guidelines. </a:t>
              </a:r>
              <a:endParaRPr lang="en-US" sz="1800" noProof="0" dirty="0">
                <a:latin typeface="Gill Sans MT" panose="020B0502020104020203" pitchFamily="34" charset="0"/>
              </a:endParaRPr>
            </a:p>
            <a:p>
              <a:pPr marL="0" lvl="1" defTabSz="711200">
                <a:lnSpc>
                  <a:spcPct val="90000"/>
                </a:lnSpc>
                <a:spcBef>
                  <a:spcPct val="0"/>
                </a:spcBef>
                <a:spcAft>
                  <a:spcPct val="15000"/>
                </a:spcAft>
              </a:pPr>
              <a:endParaRPr lang="en-US" sz="1800" kern="1200" noProof="0" dirty="0">
                <a:latin typeface="Gill Sans MT" panose="020B0502020104020203" pitchFamily="34" charset="0"/>
              </a:endParaRPr>
            </a:p>
          </p:txBody>
        </p:sp>
      </p:grpSp>
      <p:cxnSp>
        <p:nvCxnSpPr>
          <p:cNvPr id="21" name="Straight Connector 20">
            <a:extLst>
              <a:ext uri="{FF2B5EF4-FFF2-40B4-BE49-F238E27FC236}">
                <a16:creationId xmlns:a16="http://schemas.microsoft.com/office/drawing/2014/main" id="{4D2E76D0-2BCB-3262-7E4B-5D58FE88FD5D}"/>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50198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a:extLst>
              <a:ext uri="{FF2B5EF4-FFF2-40B4-BE49-F238E27FC236}">
                <a16:creationId xmlns:a16="http://schemas.microsoft.com/office/drawing/2014/main" id="{0D03C516-6E19-6214-29DA-CD9CCE5D3751}"/>
              </a:ext>
            </a:extLst>
          </p:cNvPr>
          <p:cNvSpPr txBox="1">
            <a:spLocks noGrp="1"/>
          </p:cNvSpPr>
          <p:nvPr>
            <p:ph type="title" idx="4294967295"/>
          </p:nvPr>
        </p:nvSpPr>
        <p:spPr>
          <a:xfrm>
            <a:off x="193589" y="49006"/>
            <a:ext cx="11789775" cy="81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PR"/>
            </a:defPPr>
            <a:lvl1pPr>
              <a:defRPr sz="3000" b="1">
                <a:solidFill>
                  <a:srgbClr val="199C63"/>
                </a:solidFill>
                <a:latin typeface="Gill Sans MT" panose="020B05020201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Model of Care (MOC)</a:t>
            </a:r>
          </a:p>
        </p:txBody>
      </p:sp>
      <p:sp>
        <p:nvSpPr>
          <p:cNvPr id="4" name="Rectangle 3">
            <a:extLst>
              <a:ext uri="{FF2B5EF4-FFF2-40B4-BE49-F238E27FC236}">
                <a16:creationId xmlns:a16="http://schemas.microsoft.com/office/drawing/2014/main" id="{1F53CCAF-8624-D8D8-3522-DC8189E6E855}"/>
              </a:ext>
            </a:extLst>
          </p:cNvPr>
          <p:cNvSpPr/>
          <p:nvPr/>
        </p:nvSpPr>
        <p:spPr>
          <a:xfrm>
            <a:off x="208637" y="994481"/>
            <a:ext cx="11774726" cy="2000548"/>
          </a:xfrm>
          <a:prstGeom prst="rect">
            <a:avLst/>
          </a:prstGeom>
        </p:spPr>
        <p:txBody>
          <a:bodyPr wrap="square">
            <a:spAutoFit/>
          </a:bodyPr>
          <a:lstStyle/>
          <a:p>
            <a:pPr marL="0" indent="0">
              <a:buFont typeface="Arial" panose="020B0604020202020204" pitchFamily="34" charset="0"/>
              <a:buNone/>
            </a:pPr>
            <a:r>
              <a:rPr lang="en-US" sz="2000" noProof="0" dirty="0">
                <a:latin typeface="Gill Sans MT" panose="020B0502020104020203" pitchFamily="34" charset="0"/>
              </a:rPr>
              <a:t>CMS describes the MOC as a vital quality improvement tool that integrates components to ensure that the unique needs of each enrolled member are identified and addressed through the plan’s care management practices. The MOC provides the necessary infrastructure to promote quality, care management and care coordination processes for SNPs members.</a:t>
            </a:r>
          </a:p>
          <a:p>
            <a:pPr marL="0" indent="0">
              <a:buFont typeface="Arial" panose="020B0604020202020204" pitchFamily="34" charset="0"/>
              <a:buNone/>
            </a:pPr>
            <a:endParaRPr lang="en-US" sz="1000" noProof="0" dirty="0">
              <a:latin typeface="Gill Sans MT" panose="020B0502020104020203" pitchFamily="34" charset="0"/>
              <a:cs typeface="Gill Sans" panose="020B0502020104020203"/>
            </a:endParaRPr>
          </a:p>
          <a:p>
            <a:pPr marL="0" indent="0">
              <a:buFont typeface="Arial" panose="020B0604020202020204" pitchFamily="34" charset="0"/>
              <a:buNone/>
            </a:pPr>
            <a:r>
              <a:rPr lang="en-US" sz="2000" noProof="0" dirty="0">
                <a:latin typeface="Gill Sans MT" panose="020B0502020104020203" pitchFamily="34" charset="0"/>
                <a:cs typeface="Gill Sans" panose="020B0502020104020203"/>
              </a:rPr>
              <a:t>MCS </a:t>
            </a:r>
            <a:r>
              <a:rPr lang="en-US" sz="2000" noProof="0" dirty="0" err="1">
                <a:latin typeface="Gill Sans MT" panose="020B0502020104020203" pitchFamily="34" charset="0"/>
                <a:cs typeface="Gill Sans" panose="020B0502020104020203"/>
              </a:rPr>
              <a:t>Classicare</a:t>
            </a:r>
            <a:r>
              <a:rPr lang="en-US" sz="2000" noProof="0" dirty="0">
                <a:latin typeface="Gill Sans MT" panose="020B0502020104020203" pitchFamily="34" charset="0"/>
                <a:cs typeface="Gill Sans" panose="020B0502020104020203"/>
              </a:rPr>
              <a:t> has </a:t>
            </a:r>
            <a:r>
              <a:rPr lang="en-US" sz="2000" b="1" noProof="0" dirty="0">
                <a:latin typeface="Gill Sans MT" panose="020B0502020104020203" pitchFamily="34" charset="0"/>
                <a:cs typeface="Gill Sans" panose="020B0502020104020203"/>
              </a:rPr>
              <a:t>two (2) models of care </a:t>
            </a:r>
            <a:r>
              <a:rPr lang="en-US" sz="2000" noProof="0" dirty="0">
                <a:latin typeface="Gill Sans MT" panose="020B0502020104020203" pitchFamily="34" charset="0"/>
                <a:cs typeface="Gill Sans" panose="020B0502020104020203"/>
              </a:rPr>
              <a:t>in health plans for eligible individuals. These are:</a:t>
            </a:r>
          </a:p>
          <a:p>
            <a:endParaRPr lang="en-US" sz="1400" noProof="0" dirty="0">
              <a:solidFill>
                <a:srgbClr val="FF0000"/>
              </a:solidFill>
              <a:latin typeface="Gill Sans MT" panose="020B0502020104020203" pitchFamily="34" charset="0"/>
            </a:endParaRPr>
          </a:p>
        </p:txBody>
      </p:sp>
      <p:cxnSp>
        <p:nvCxnSpPr>
          <p:cNvPr id="12" name="Straight Connector 11">
            <a:extLst>
              <a:ext uri="{FF2B5EF4-FFF2-40B4-BE49-F238E27FC236}">
                <a16:creationId xmlns:a16="http://schemas.microsoft.com/office/drawing/2014/main" id="{214C4AD5-3F7D-4F08-6401-AC9A77B3342F}"/>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object 7">
            <a:extLst>
              <a:ext uri="{FF2B5EF4-FFF2-40B4-BE49-F238E27FC236}">
                <a16:creationId xmlns:a16="http://schemas.microsoft.com/office/drawing/2014/main" id="{D37B8AC5-C838-AD01-A435-3E5F833B4EFA}"/>
              </a:ext>
              <a:ext uri="{C183D7F6-B498-43B3-948B-1728B52AA6E4}">
                <adec:decorative xmlns:adec="http://schemas.microsoft.com/office/drawing/2017/decorative" val="1"/>
              </a:ext>
            </a:extLst>
          </p:cNvPr>
          <p:cNvSpPr/>
          <p:nvPr/>
        </p:nvSpPr>
        <p:spPr>
          <a:xfrm>
            <a:off x="1315453" y="3521459"/>
            <a:ext cx="4522486" cy="2294709"/>
          </a:xfrm>
          <a:custGeom>
            <a:avLst/>
            <a:gdLst/>
            <a:ahLst/>
            <a:cxnLst/>
            <a:rect l="l" t="t" r="r" b="b"/>
            <a:pathLst>
              <a:path w="2566670" h="3730625">
                <a:moveTo>
                  <a:pt x="2566416" y="0"/>
                </a:moveTo>
                <a:lnTo>
                  <a:pt x="1283208" y="477774"/>
                </a:lnTo>
                <a:lnTo>
                  <a:pt x="0" y="0"/>
                </a:lnTo>
                <a:lnTo>
                  <a:pt x="0" y="3730269"/>
                </a:lnTo>
                <a:lnTo>
                  <a:pt x="2566416" y="3730269"/>
                </a:lnTo>
                <a:lnTo>
                  <a:pt x="2566416" y="0"/>
                </a:lnTo>
                <a:close/>
              </a:path>
            </a:pathLst>
          </a:custGeom>
          <a:solidFill>
            <a:srgbClr val="00A261"/>
          </a:solidFill>
          <a:effectLst>
            <a:outerShdw blurRad="50800" dist="38100" dir="2700000" algn="tl" rotWithShape="0">
              <a:prstClr val="black">
                <a:alpha val="40000"/>
              </a:prstClr>
            </a:outerShdw>
          </a:effectLst>
        </p:spPr>
        <p:txBody>
          <a:bodyPr wrap="square" lIns="0" tIns="0" rIns="0" bIns="0" rtlCol="0"/>
          <a:lstStyle/>
          <a:p>
            <a:pPr algn="ctr"/>
            <a:endParaRPr lang="en-US" noProof="0" dirty="0"/>
          </a:p>
        </p:txBody>
      </p:sp>
      <p:sp>
        <p:nvSpPr>
          <p:cNvPr id="62" name="Rectangle 61">
            <a:extLst>
              <a:ext uri="{FF2B5EF4-FFF2-40B4-BE49-F238E27FC236}">
                <a16:creationId xmlns:a16="http://schemas.microsoft.com/office/drawing/2014/main" id="{6323DCF5-77D8-C768-A392-AAE190876A63}"/>
              </a:ext>
              <a:ext uri="{C183D7F6-B498-43B3-948B-1728B52AA6E4}">
                <adec:decorative xmlns:adec="http://schemas.microsoft.com/office/drawing/2017/decorative" val="1"/>
              </a:ext>
            </a:extLst>
          </p:cNvPr>
          <p:cNvSpPr/>
          <p:nvPr/>
        </p:nvSpPr>
        <p:spPr>
          <a:xfrm>
            <a:off x="1314624" y="3152776"/>
            <a:ext cx="4522486" cy="908821"/>
          </a:xfrm>
          <a:custGeom>
            <a:avLst/>
            <a:gdLst>
              <a:gd name="connsiteX0" fmla="*/ 0 w 4522486"/>
              <a:gd name="connsiteY0" fmla="*/ 0 h 590550"/>
              <a:gd name="connsiteX1" fmla="*/ 4522486 w 4522486"/>
              <a:gd name="connsiteY1" fmla="*/ 0 h 590550"/>
              <a:gd name="connsiteX2" fmla="*/ 4522486 w 4522486"/>
              <a:gd name="connsiteY2" fmla="*/ 590550 h 590550"/>
              <a:gd name="connsiteX3" fmla="*/ 0 w 4522486"/>
              <a:gd name="connsiteY3" fmla="*/ 590550 h 590550"/>
              <a:gd name="connsiteX4" fmla="*/ 0 w 4522486"/>
              <a:gd name="connsiteY4" fmla="*/ 0 h 590550"/>
              <a:gd name="connsiteX0" fmla="*/ 0 w 4522486"/>
              <a:gd name="connsiteY0" fmla="*/ 0 h 904897"/>
              <a:gd name="connsiteX1" fmla="*/ 4522486 w 4522486"/>
              <a:gd name="connsiteY1" fmla="*/ 0 h 904897"/>
              <a:gd name="connsiteX2" fmla="*/ 4522486 w 4522486"/>
              <a:gd name="connsiteY2" fmla="*/ 590550 h 904897"/>
              <a:gd name="connsiteX3" fmla="*/ 2295351 w 4522486"/>
              <a:gd name="connsiteY3" fmla="*/ 904874 h 904897"/>
              <a:gd name="connsiteX4" fmla="*/ 0 w 4522486"/>
              <a:gd name="connsiteY4" fmla="*/ 590550 h 904897"/>
              <a:gd name="connsiteX5" fmla="*/ 0 w 4522486"/>
              <a:gd name="connsiteY5" fmla="*/ 0 h 904897"/>
              <a:gd name="connsiteX0" fmla="*/ 0 w 4522486"/>
              <a:gd name="connsiteY0" fmla="*/ 0 h 904897"/>
              <a:gd name="connsiteX1" fmla="*/ 4522486 w 4522486"/>
              <a:gd name="connsiteY1" fmla="*/ 0 h 904897"/>
              <a:gd name="connsiteX2" fmla="*/ 4522486 w 4522486"/>
              <a:gd name="connsiteY2" fmla="*/ 590550 h 904897"/>
              <a:gd name="connsiteX3" fmla="*/ 2295351 w 4522486"/>
              <a:gd name="connsiteY3" fmla="*/ 904874 h 904897"/>
              <a:gd name="connsiteX4" fmla="*/ 0 w 4522486"/>
              <a:gd name="connsiteY4" fmla="*/ 590550 h 904897"/>
              <a:gd name="connsiteX5" fmla="*/ 0 w 4522486"/>
              <a:gd name="connsiteY5" fmla="*/ 0 h 904897"/>
              <a:gd name="connsiteX0" fmla="*/ 0 w 4522486"/>
              <a:gd name="connsiteY0" fmla="*/ 0 h 908821"/>
              <a:gd name="connsiteX1" fmla="*/ 4522486 w 4522486"/>
              <a:gd name="connsiteY1" fmla="*/ 0 h 908821"/>
              <a:gd name="connsiteX2" fmla="*/ 4522486 w 4522486"/>
              <a:gd name="connsiteY2" fmla="*/ 590550 h 908821"/>
              <a:gd name="connsiteX3" fmla="*/ 2295351 w 4522486"/>
              <a:gd name="connsiteY3" fmla="*/ 904874 h 908821"/>
              <a:gd name="connsiteX4" fmla="*/ 0 w 4522486"/>
              <a:gd name="connsiteY4" fmla="*/ 590550 h 908821"/>
              <a:gd name="connsiteX5" fmla="*/ 0 w 4522486"/>
              <a:gd name="connsiteY5" fmla="*/ 0 h 90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22486" h="908821">
                <a:moveTo>
                  <a:pt x="0" y="0"/>
                </a:moveTo>
                <a:lnTo>
                  <a:pt x="4522486" y="0"/>
                </a:lnTo>
                <a:lnTo>
                  <a:pt x="4522486" y="590550"/>
                </a:lnTo>
                <a:cubicBezTo>
                  <a:pt x="3792808" y="587375"/>
                  <a:pt x="3063129" y="908049"/>
                  <a:pt x="2295351" y="904874"/>
                </a:cubicBezTo>
                <a:cubicBezTo>
                  <a:pt x="1549284" y="942974"/>
                  <a:pt x="765117" y="695325"/>
                  <a:pt x="0" y="590550"/>
                </a:cubicBezTo>
                <a:lnTo>
                  <a:pt x="0" y="0"/>
                </a:lnTo>
                <a:close/>
              </a:path>
            </a:pathLst>
          </a:cu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4" name="object 25">
            <a:extLst>
              <a:ext uri="{FF2B5EF4-FFF2-40B4-BE49-F238E27FC236}">
                <a16:creationId xmlns:a16="http://schemas.microsoft.com/office/drawing/2014/main" id="{7AD28A01-4FA0-F764-E570-31FF16FC6376}"/>
              </a:ext>
            </a:extLst>
          </p:cNvPr>
          <p:cNvSpPr txBox="1"/>
          <p:nvPr/>
        </p:nvSpPr>
        <p:spPr>
          <a:xfrm>
            <a:off x="1315453" y="4414637"/>
            <a:ext cx="4521657" cy="289182"/>
          </a:xfrm>
          <a:prstGeom prst="rect">
            <a:avLst/>
          </a:prstGeom>
        </p:spPr>
        <p:txBody>
          <a:bodyPr vert="horz" wrap="square" lIns="0" tIns="12065" rIns="0" bIns="0" rtlCol="0">
            <a:spAutoFit/>
          </a:bodyPr>
          <a:lstStyle/>
          <a:p>
            <a:pPr marL="12700" algn="ctr">
              <a:lnSpc>
                <a:spcPct val="100000"/>
              </a:lnSpc>
              <a:spcBef>
                <a:spcPts val="95"/>
              </a:spcBef>
            </a:pPr>
            <a:r>
              <a:rPr lang="en-US" b="1" noProof="0" dirty="0">
                <a:solidFill>
                  <a:schemeClr val="bg1"/>
                </a:solidFill>
                <a:effectLst>
                  <a:outerShdw blurRad="38100" dist="38100" dir="2700000" algn="tl">
                    <a:srgbClr val="000000">
                      <a:alpha val="43137"/>
                    </a:srgbClr>
                  </a:outerShdw>
                </a:effectLst>
                <a:latin typeface="Gill Sans MT"/>
                <a:cs typeface="Gill Sans MT"/>
              </a:rPr>
              <a:t>Dual Eligible (</a:t>
            </a:r>
            <a:r>
              <a:rPr lang="en-US" b="1" noProof="0" dirty="0" err="1">
                <a:solidFill>
                  <a:schemeClr val="bg1"/>
                </a:solidFill>
                <a:effectLst>
                  <a:outerShdw blurRad="38100" dist="38100" dir="2700000" algn="tl">
                    <a:srgbClr val="000000">
                      <a:alpha val="43137"/>
                    </a:srgbClr>
                  </a:outerShdw>
                </a:effectLst>
                <a:latin typeface="Gill Sans MT"/>
                <a:cs typeface="Gill Sans MT"/>
              </a:rPr>
              <a:t>Platino</a:t>
            </a:r>
            <a:r>
              <a:rPr lang="en-US" b="1" noProof="0" dirty="0">
                <a:solidFill>
                  <a:schemeClr val="bg1"/>
                </a:solidFill>
                <a:effectLst>
                  <a:outerShdw blurRad="38100" dist="38100" dir="2700000" algn="tl">
                    <a:srgbClr val="000000">
                      <a:alpha val="43137"/>
                    </a:srgbClr>
                  </a:outerShdw>
                </a:effectLst>
                <a:latin typeface="Gill Sans MT"/>
                <a:cs typeface="Gill Sans MT"/>
              </a:rPr>
              <a:t>)</a:t>
            </a:r>
          </a:p>
        </p:txBody>
      </p:sp>
      <p:sp>
        <p:nvSpPr>
          <p:cNvPr id="25" name="object 25">
            <a:extLst>
              <a:ext uri="{FF2B5EF4-FFF2-40B4-BE49-F238E27FC236}">
                <a16:creationId xmlns:a16="http://schemas.microsoft.com/office/drawing/2014/main" id="{9432B5B4-B742-78E0-E4DB-D6E8AAA89B65}"/>
              </a:ext>
            </a:extLst>
          </p:cNvPr>
          <p:cNvSpPr txBox="1"/>
          <p:nvPr/>
        </p:nvSpPr>
        <p:spPr>
          <a:xfrm>
            <a:off x="1314624" y="5044002"/>
            <a:ext cx="4522486" cy="566181"/>
          </a:xfrm>
          <a:prstGeom prst="rect">
            <a:avLst/>
          </a:prstGeom>
        </p:spPr>
        <p:txBody>
          <a:bodyPr vert="horz" wrap="square" lIns="0" tIns="12065" rIns="0" bIns="0" rtlCol="0">
            <a:spAutoFit/>
          </a:bodyPr>
          <a:lstStyle/>
          <a:p>
            <a:pPr lvl="0" algn="ctr"/>
            <a:r>
              <a:rPr lang="en-US" b="1" noProof="0" dirty="0">
                <a:solidFill>
                  <a:schemeClr val="bg1"/>
                </a:solidFill>
                <a:effectLst>
                  <a:outerShdw blurRad="38100" dist="38100" dir="2700000" algn="tl">
                    <a:srgbClr val="000000">
                      <a:alpha val="43137"/>
                    </a:srgbClr>
                  </a:outerShdw>
                </a:effectLst>
                <a:latin typeface="Gill Sans MT"/>
              </a:rPr>
              <a:t>Members with: </a:t>
            </a:r>
          </a:p>
          <a:p>
            <a:pPr lvl="0" algn="ctr"/>
            <a:r>
              <a:rPr lang="en-US" b="1" noProof="0" dirty="0">
                <a:solidFill>
                  <a:schemeClr val="bg1"/>
                </a:solidFill>
                <a:effectLst>
                  <a:outerShdw blurRad="38100" dist="38100" dir="2700000" algn="tl">
                    <a:srgbClr val="000000">
                      <a:alpha val="43137"/>
                    </a:srgbClr>
                  </a:outerShdw>
                </a:effectLst>
                <a:latin typeface="Gill Sans MT"/>
              </a:rPr>
              <a:t>Medicare A+B and Medicaid </a:t>
            </a:r>
          </a:p>
        </p:txBody>
      </p:sp>
      <p:cxnSp>
        <p:nvCxnSpPr>
          <p:cNvPr id="27" name="Straight Connector 26">
            <a:extLst>
              <a:ext uri="{FF2B5EF4-FFF2-40B4-BE49-F238E27FC236}">
                <a16:creationId xmlns:a16="http://schemas.microsoft.com/office/drawing/2014/main" id="{F334DEB6-6DCE-EF25-DF97-83298A01C431}"/>
              </a:ext>
              <a:ext uri="{C183D7F6-B498-43B3-948B-1728B52AA6E4}">
                <adec:decorative xmlns:adec="http://schemas.microsoft.com/office/drawing/2017/decorative" val="1"/>
              </a:ext>
            </a:extLst>
          </p:cNvPr>
          <p:cNvCxnSpPr>
            <a:cxnSpLocks/>
          </p:cNvCxnSpPr>
          <p:nvPr/>
        </p:nvCxnSpPr>
        <p:spPr>
          <a:xfrm>
            <a:off x="1132704" y="4916986"/>
            <a:ext cx="4886325" cy="0"/>
          </a:xfrm>
          <a:prstGeom prst="line">
            <a:avLst/>
          </a:prstGeom>
          <a:ln w="38100">
            <a:solidFill>
              <a:schemeClr val="bg1"/>
            </a:solidFill>
          </a:ln>
        </p:spPr>
        <p:style>
          <a:lnRef idx="2">
            <a:schemeClr val="accent1"/>
          </a:lnRef>
          <a:fillRef idx="0">
            <a:schemeClr val="accent1"/>
          </a:fillRef>
          <a:effectRef idx="1">
            <a:schemeClr val="accent1"/>
          </a:effectRef>
          <a:fontRef idx="minor">
            <a:schemeClr val="tx1"/>
          </a:fontRef>
        </p:style>
      </p:cxnSp>
      <p:sp>
        <p:nvSpPr>
          <p:cNvPr id="53" name="object 7">
            <a:extLst>
              <a:ext uri="{FF2B5EF4-FFF2-40B4-BE49-F238E27FC236}">
                <a16:creationId xmlns:a16="http://schemas.microsoft.com/office/drawing/2014/main" id="{B40B7B62-316E-67E8-05B0-250E80AAF36F}"/>
              </a:ext>
              <a:ext uri="{C183D7F6-B498-43B3-948B-1728B52AA6E4}">
                <adec:decorative xmlns:adec="http://schemas.microsoft.com/office/drawing/2017/decorative" val="1"/>
              </a:ext>
            </a:extLst>
          </p:cNvPr>
          <p:cNvSpPr/>
          <p:nvPr/>
        </p:nvSpPr>
        <p:spPr>
          <a:xfrm>
            <a:off x="6353233" y="3521459"/>
            <a:ext cx="4522486" cy="2294709"/>
          </a:xfrm>
          <a:custGeom>
            <a:avLst/>
            <a:gdLst/>
            <a:ahLst/>
            <a:cxnLst/>
            <a:rect l="l" t="t" r="r" b="b"/>
            <a:pathLst>
              <a:path w="2566670" h="3730625">
                <a:moveTo>
                  <a:pt x="2566416" y="0"/>
                </a:moveTo>
                <a:lnTo>
                  <a:pt x="1283208" y="477774"/>
                </a:lnTo>
                <a:lnTo>
                  <a:pt x="0" y="0"/>
                </a:lnTo>
                <a:lnTo>
                  <a:pt x="0" y="3730269"/>
                </a:lnTo>
                <a:lnTo>
                  <a:pt x="2566416" y="3730269"/>
                </a:lnTo>
                <a:lnTo>
                  <a:pt x="2566416" y="0"/>
                </a:lnTo>
                <a:close/>
              </a:path>
            </a:pathLst>
          </a:custGeom>
          <a:solidFill>
            <a:srgbClr val="96C93D"/>
          </a:solidFill>
          <a:effectLst>
            <a:outerShdw blurRad="50800" dist="38100" dir="2700000" algn="tl" rotWithShape="0">
              <a:prstClr val="black">
                <a:alpha val="40000"/>
              </a:prstClr>
            </a:outerShdw>
          </a:effectLst>
        </p:spPr>
        <p:txBody>
          <a:bodyPr wrap="square" lIns="0" tIns="0" rIns="0" bIns="0" rtlCol="0"/>
          <a:lstStyle/>
          <a:p>
            <a:pPr algn="ctr"/>
            <a:endParaRPr lang="en-US" noProof="0" dirty="0"/>
          </a:p>
        </p:txBody>
      </p:sp>
      <p:cxnSp>
        <p:nvCxnSpPr>
          <p:cNvPr id="61" name="Straight Connector 60">
            <a:extLst>
              <a:ext uri="{FF2B5EF4-FFF2-40B4-BE49-F238E27FC236}">
                <a16:creationId xmlns:a16="http://schemas.microsoft.com/office/drawing/2014/main" id="{96F6A930-966F-0389-E5C4-831E692E0AC9}"/>
              </a:ext>
              <a:ext uri="{C183D7F6-B498-43B3-948B-1728B52AA6E4}">
                <adec:decorative xmlns:adec="http://schemas.microsoft.com/office/drawing/2017/decorative" val="1"/>
              </a:ext>
            </a:extLst>
          </p:cNvPr>
          <p:cNvCxnSpPr>
            <a:cxnSpLocks/>
          </p:cNvCxnSpPr>
          <p:nvPr/>
        </p:nvCxnSpPr>
        <p:spPr>
          <a:xfrm>
            <a:off x="6170484" y="4916986"/>
            <a:ext cx="4886325" cy="0"/>
          </a:xfrm>
          <a:prstGeom prst="line">
            <a:avLst/>
          </a:prstGeom>
          <a:ln w="38100">
            <a:solidFill>
              <a:schemeClr val="bg1"/>
            </a:solidFill>
          </a:ln>
        </p:spPr>
        <p:style>
          <a:lnRef idx="2">
            <a:schemeClr val="accent1"/>
          </a:lnRef>
          <a:fillRef idx="0">
            <a:schemeClr val="accent1"/>
          </a:fillRef>
          <a:effectRef idx="1">
            <a:schemeClr val="accent1"/>
          </a:effectRef>
          <a:fontRef idx="minor">
            <a:schemeClr val="tx1"/>
          </a:fontRef>
        </p:style>
      </p:cxnSp>
      <p:sp>
        <p:nvSpPr>
          <p:cNvPr id="17" name="object 8">
            <a:extLst>
              <a:ext uri="{FF2B5EF4-FFF2-40B4-BE49-F238E27FC236}">
                <a16:creationId xmlns:a16="http://schemas.microsoft.com/office/drawing/2014/main" id="{C7B16BDF-EA88-E63D-D571-63A17ED8D94B}"/>
              </a:ext>
              <a:ext uri="{C183D7F6-B498-43B3-948B-1728B52AA6E4}">
                <adec:decorative xmlns:adec="http://schemas.microsoft.com/office/drawing/2017/decorative" val="1"/>
              </a:ext>
            </a:extLst>
          </p:cNvPr>
          <p:cNvSpPr/>
          <p:nvPr/>
        </p:nvSpPr>
        <p:spPr>
          <a:xfrm>
            <a:off x="3839542" y="3506641"/>
            <a:ext cx="2004426" cy="752699"/>
          </a:xfrm>
          <a:custGeom>
            <a:avLst/>
            <a:gdLst/>
            <a:ahLst/>
            <a:cxnLst/>
            <a:rect l="l" t="t" r="r" b="b"/>
            <a:pathLst>
              <a:path w="1283970" h="643255">
                <a:moveTo>
                  <a:pt x="1283461" y="0"/>
                </a:moveTo>
                <a:lnTo>
                  <a:pt x="0" y="411480"/>
                </a:lnTo>
                <a:lnTo>
                  <a:pt x="0" y="642874"/>
                </a:lnTo>
                <a:lnTo>
                  <a:pt x="1283461" y="231394"/>
                </a:lnTo>
                <a:lnTo>
                  <a:pt x="1283461" y="0"/>
                </a:lnTo>
                <a:close/>
              </a:path>
            </a:pathLst>
          </a:custGeom>
          <a:gradFill flip="none" rotWithShape="1">
            <a:gsLst>
              <a:gs pos="0">
                <a:srgbClr val="96C93D">
                  <a:shade val="30000"/>
                  <a:satMod val="115000"/>
                </a:srgbClr>
              </a:gs>
              <a:gs pos="50000">
                <a:srgbClr val="96C93D">
                  <a:shade val="67500"/>
                  <a:satMod val="115000"/>
                </a:srgbClr>
              </a:gs>
              <a:gs pos="100000">
                <a:srgbClr val="96C93D">
                  <a:shade val="100000"/>
                  <a:satMod val="115000"/>
                </a:srgbClr>
              </a:gs>
            </a:gsLst>
            <a:lin ang="13500000" scaled="1"/>
            <a:tileRect/>
          </a:gradFill>
          <a:ln>
            <a:solidFill>
              <a:srgbClr val="96C93D"/>
            </a:solidFill>
          </a:ln>
        </p:spPr>
        <p:txBody>
          <a:bodyPr wrap="square" lIns="0" tIns="0" rIns="0" bIns="0" rtlCol="0"/>
          <a:lstStyle/>
          <a:p>
            <a:endParaRPr lang="en-US" noProof="0" dirty="0"/>
          </a:p>
        </p:txBody>
      </p:sp>
      <p:sp>
        <p:nvSpPr>
          <p:cNvPr id="18" name="object 9">
            <a:extLst>
              <a:ext uri="{FF2B5EF4-FFF2-40B4-BE49-F238E27FC236}">
                <a16:creationId xmlns:a16="http://schemas.microsoft.com/office/drawing/2014/main" id="{5D0253CB-DB8F-F17D-894B-CAFB4DE5E379}"/>
              </a:ext>
              <a:ext uri="{C183D7F6-B498-43B3-948B-1728B52AA6E4}">
                <adec:decorative xmlns:adec="http://schemas.microsoft.com/office/drawing/2017/decorative" val="1"/>
              </a:ext>
            </a:extLst>
          </p:cNvPr>
          <p:cNvSpPr/>
          <p:nvPr/>
        </p:nvSpPr>
        <p:spPr>
          <a:xfrm>
            <a:off x="1314624" y="3489578"/>
            <a:ext cx="2009625" cy="756929"/>
          </a:xfrm>
          <a:custGeom>
            <a:avLst/>
            <a:gdLst/>
            <a:ahLst/>
            <a:cxnLst/>
            <a:rect l="l" t="t" r="r" b="b"/>
            <a:pathLst>
              <a:path w="1283970" h="643255">
                <a:moveTo>
                  <a:pt x="0" y="0"/>
                </a:moveTo>
                <a:lnTo>
                  <a:pt x="0" y="231521"/>
                </a:lnTo>
                <a:lnTo>
                  <a:pt x="1283462" y="643001"/>
                </a:lnTo>
                <a:lnTo>
                  <a:pt x="1283462" y="411479"/>
                </a:lnTo>
                <a:lnTo>
                  <a:pt x="0" y="0"/>
                </a:lnTo>
                <a:close/>
              </a:path>
            </a:pathLst>
          </a:custGeom>
          <a:solidFill>
            <a:srgbClr val="96C93D"/>
          </a:solidFill>
          <a:ln>
            <a:solidFill>
              <a:srgbClr val="96C93D"/>
            </a:solidFill>
          </a:ln>
        </p:spPr>
        <p:txBody>
          <a:bodyPr wrap="square" lIns="0" tIns="0" rIns="0" bIns="0" rtlCol="0"/>
          <a:lstStyle/>
          <a:p>
            <a:endParaRPr lang="en-US" noProof="0" dirty="0"/>
          </a:p>
        </p:txBody>
      </p:sp>
      <p:grpSp>
        <p:nvGrpSpPr>
          <p:cNvPr id="31" name="Group 30">
            <a:extLst>
              <a:ext uri="{FF2B5EF4-FFF2-40B4-BE49-F238E27FC236}">
                <a16:creationId xmlns:a16="http://schemas.microsoft.com/office/drawing/2014/main" id="{F2B592CE-CCBD-2BAD-0662-450129D5E22A}"/>
              </a:ext>
              <a:ext uri="{C183D7F6-B498-43B3-948B-1728B52AA6E4}">
                <adec:decorative xmlns:adec="http://schemas.microsoft.com/office/drawing/2017/decorative" val="1"/>
              </a:ext>
            </a:extLst>
          </p:cNvPr>
          <p:cNvGrpSpPr/>
          <p:nvPr/>
        </p:nvGrpSpPr>
        <p:grpSpPr>
          <a:xfrm>
            <a:off x="2798212" y="3234777"/>
            <a:ext cx="1632005" cy="1043320"/>
            <a:chOff x="3837187" y="3095803"/>
            <a:chExt cx="1632005" cy="1043320"/>
          </a:xfrm>
          <a:effectLst>
            <a:outerShdw blurRad="50800" dist="38100" dir="2700000" algn="tl" rotWithShape="0">
              <a:prstClr val="black">
                <a:alpha val="40000"/>
              </a:prstClr>
            </a:outerShdw>
          </a:effectLst>
        </p:grpSpPr>
        <p:sp>
          <p:nvSpPr>
            <p:cNvPr id="19" name="object 24">
              <a:extLst>
                <a:ext uri="{FF2B5EF4-FFF2-40B4-BE49-F238E27FC236}">
                  <a16:creationId xmlns:a16="http://schemas.microsoft.com/office/drawing/2014/main" id="{903280AA-88A7-F983-C71F-C7938E7C25DC}"/>
                </a:ext>
              </a:extLst>
            </p:cNvPr>
            <p:cNvSpPr/>
            <p:nvPr/>
          </p:nvSpPr>
          <p:spPr>
            <a:xfrm>
              <a:off x="3957678" y="3095803"/>
              <a:ext cx="1355875" cy="1043320"/>
            </a:xfrm>
            <a:custGeom>
              <a:avLst/>
              <a:gdLst/>
              <a:ahLst/>
              <a:cxnLst/>
              <a:rect l="l" t="t" r="r" b="b"/>
              <a:pathLst>
                <a:path w="1028700" h="1029335">
                  <a:moveTo>
                    <a:pt x="514350" y="0"/>
                  </a:moveTo>
                  <a:lnTo>
                    <a:pt x="467529" y="2102"/>
                  </a:lnTo>
                  <a:lnTo>
                    <a:pt x="421886" y="8290"/>
                  </a:lnTo>
                  <a:lnTo>
                    <a:pt x="377604" y="18380"/>
                  </a:lnTo>
                  <a:lnTo>
                    <a:pt x="334863" y="32191"/>
                  </a:lnTo>
                  <a:lnTo>
                    <a:pt x="293846" y="49541"/>
                  </a:lnTo>
                  <a:lnTo>
                    <a:pt x="254733" y="70249"/>
                  </a:lnTo>
                  <a:lnTo>
                    <a:pt x="217707" y="94133"/>
                  </a:lnTo>
                  <a:lnTo>
                    <a:pt x="182947" y="121011"/>
                  </a:lnTo>
                  <a:lnTo>
                    <a:pt x="150637" y="150701"/>
                  </a:lnTo>
                  <a:lnTo>
                    <a:pt x="120958" y="183021"/>
                  </a:lnTo>
                  <a:lnTo>
                    <a:pt x="94090" y="217791"/>
                  </a:lnTo>
                  <a:lnTo>
                    <a:pt x="70216" y="254827"/>
                  </a:lnTo>
                  <a:lnTo>
                    <a:pt x="49517" y="293949"/>
                  </a:lnTo>
                  <a:lnTo>
                    <a:pt x="32175" y="334974"/>
                  </a:lnTo>
                  <a:lnTo>
                    <a:pt x="18370" y="377722"/>
                  </a:lnTo>
                  <a:lnTo>
                    <a:pt x="8285" y="422009"/>
                  </a:lnTo>
                  <a:lnTo>
                    <a:pt x="2101" y="467654"/>
                  </a:lnTo>
                  <a:lnTo>
                    <a:pt x="0" y="514476"/>
                  </a:lnTo>
                  <a:lnTo>
                    <a:pt x="2101" y="561279"/>
                  </a:lnTo>
                  <a:lnTo>
                    <a:pt x="8285" y="606906"/>
                  </a:lnTo>
                  <a:lnTo>
                    <a:pt x="18370" y="651178"/>
                  </a:lnTo>
                  <a:lnTo>
                    <a:pt x="32175" y="693911"/>
                  </a:lnTo>
                  <a:lnTo>
                    <a:pt x="49517" y="734925"/>
                  </a:lnTo>
                  <a:lnTo>
                    <a:pt x="70216" y="774036"/>
                  </a:lnTo>
                  <a:lnTo>
                    <a:pt x="94090" y="811064"/>
                  </a:lnTo>
                  <a:lnTo>
                    <a:pt x="120958" y="845826"/>
                  </a:lnTo>
                  <a:lnTo>
                    <a:pt x="150637" y="878141"/>
                  </a:lnTo>
                  <a:lnTo>
                    <a:pt x="182947" y="907826"/>
                  </a:lnTo>
                  <a:lnTo>
                    <a:pt x="217707" y="934700"/>
                  </a:lnTo>
                  <a:lnTo>
                    <a:pt x="254733" y="958581"/>
                  </a:lnTo>
                  <a:lnTo>
                    <a:pt x="293846" y="979287"/>
                  </a:lnTo>
                  <a:lnTo>
                    <a:pt x="334863" y="996636"/>
                  </a:lnTo>
                  <a:lnTo>
                    <a:pt x="377604" y="1010447"/>
                  </a:lnTo>
                  <a:lnTo>
                    <a:pt x="421886" y="1020536"/>
                  </a:lnTo>
                  <a:lnTo>
                    <a:pt x="467529" y="1026724"/>
                  </a:lnTo>
                  <a:lnTo>
                    <a:pt x="514350" y="1028826"/>
                  </a:lnTo>
                  <a:lnTo>
                    <a:pt x="561170" y="1026724"/>
                  </a:lnTo>
                  <a:lnTo>
                    <a:pt x="606813" y="1020536"/>
                  </a:lnTo>
                  <a:lnTo>
                    <a:pt x="651095" y="1010447"/>
                  </a:lnTo>
                  <a:lnTo>
                    <a:pt x="693836" y="996636"/>
                  </a:lnTo>
                  <a:lnTo>
                    <a:pt x="734853" y="979287"/>
                  </a:lnTo>
                  <a:lnTo>
                    <a:pt x="773966" y="958581"/>
                  </a:lnTo>
                  <a:lnTo>
                    <a:pt x="810992" y="934700"/>
                  </a:lnTo>
                  <a:lnTo>
                    <a:pt x="845752" y="907826"/>
                  </a:lnTo>
                  <a:lnTo>
                    <a:pt x="878062" y="878141"/>
                  </a:lnTo>
                  <a:lnTo>
                    <a:pt x="907741" y="845826"/>
                  </a:lnTo>
                  <a:lnTo>
                    <a:pt x="934609" y="811064"/>
                  </a:lnTo>
                  <a:lnTo>
                    <a:pt x="958483" y="774036"/>
                  </a:lnTo>
                  <a:lnTo>
                    <a:pt x="979182" y="734925"/>
                  </a:lnTo>
                  <a:lnTo>
                    <a:pt x="996524" y="693911"/>
                  </a:lnTo>
                  <a:lnTo>
                    <a:pt x="1010329" y="651178"/>
                  </a:lnTo>
                  <a:lnTo>
                    <a:pt x="1020414" y="606906"/>
                  </a:lnTo>
                  <a:lnTo>
                    <a:pt x="1026598" y="561279"/>
                  </a:lnTo>
                  <a:lnTo>
                    <a:pt x="1028700" y="514476"/>
                  </a:lnTo>
                  <a:lnTo>
                    <a:pt x="1026598" y="467654"/>
                  </a:lnTo>
                  <a:lnTo>
                    <a:pt x="1020414" y="422009"/>
                  </a:lnTo>
                  <a:lnTo>
                    <a:pt x="1010329" y="377722"/>
                  </a:lnTo>
                  <a:lnTo>
                    <a:pt x="996524" y="334974"/>
                  </a:lnTo>
                  <a:lnTo>
                    <a:pt x="979182" y="293949"/>
                  </a:lnTo>
                  <a:lnTo>
                    <a:pt x="958483" y="254827"/>
                  </a:lnTo>
                  <a:lnTo>
                    <a:pt x="934609" y="217791"/>
                  </a:lnTo>
                  <a:lnTo>
                    <a:pt x="907741" y="183021"/>
                  </a:lnTo>
                  <a:lnTo>
                    <a:pt x="878062" y="150701"/>
                  </a:lnTo>
                  <a:lnTo>
                    <a:pt x="845752" y="121011"/>
                  </a:lnTo>
                  <a:lnTo>
                    <a:pt x="810992" y="94133"/>
                  </a:lnTo>
                  <a:lnTo>
                    <a:pt x="773966" y="70249"/>
                  </a:lnTo>
                  <a:lnTo>
                    <a:pt x="734853" y="49541"/>
                  </a:lnTo>
                  <a:lnTo>
                    <a:pt x="693836" y="32191"/>
                  </a:lnTo>
                  <a:lnTo>
                    <a:pt x="651095" y="18380"/>
                  </a:lnTo>
                  <a:lnTo>
                    <a:pt x="606813" y="8290"/>
                  </a:lnTo>
                  <a:lnTo>
                    <a:pt x="561170" y="2102"/>
                  </a:lnTo>
                  <a:lnTo>
                    <a:pt x="514350" y="0"/>
                  </a:lnTo>
                  <a:close/>
                </a:path>
              </a:pathLst>
            </a:custGeom>
            <a:solidFill>
              <a:srgbClr val="00A261"/>
            </a:solidFill>
            <a:ln w="28575">
              <a:solidFill>
                <a:srgbClr val="96C93D"/>
              </a:solidFill>
            </a:ln>
          </p:spPr>
          <p:txBody>
            <a:bodyPr wrap="square" lIns="0" tIns="0" rIns="0" bIns="0" rtlCol="0"/>
            <a:lstStyle/>
            <a:p>
              <a:endParaRPr lang="en-US" noProof="0" dirty="0"/>
            </a:p>
          </p:txBody>
        </p:sp>
        <p:sp>
          <p:nvSpPr>
            <p:cNvPr id="20" name="object 25">
              <a:extLst>
                <a:ext uri="{FF2B5EF4-FFF2-40B4-BE49-F238E27FC236}">
                  <a16:creationId xmlns:a16="http://schemas.microsoft.com/office/drawing/2014/main" id="{01E9CBA9-BE6E-B168-0E5C-6550F0133ED3}"/>
                </a:ext>
              </a:extLst>
            </p:cNvPr>
            <p:cNvSpPr txBox="1"/>
            <p:nvPr/>
          </p:nvSpPr>
          <p:spPr>
            <a:xfrm>
              <a:off x="3837187" y="3400595"/>
              <a:ext cx="1632005" cy="381515"/>
            </a:xfrm>
            <a:prstGeom prst="rect">
              <a:avLst/>
            </a:prstGeom>
          </p:spPr>
          <p:txBody>
            <a:bodyPr vert="horz" wrap="square" lIns="0" tIns="12065" rIns="0" bIns="0" rtlCol="0">
              <a:spAutoFit/>
            </a:bodyPr>
            <a:lstStyle/>
            <a:p>
              <a:pPr marL="12700" algn="ctr">
                <a:lnSpc>
                  <a:spcPct val="100000"/>
                </a:lnSpc>
                <a:spcBef>
                  <a:spcPts val="95"/>
                </a:spcBef>
              </a:pPr>
              <a:r>
                <a:rPr lang="en-US" sz="2400" b="1" noProof="0" dirty="0">
                  <a:solidFill>
                    <a:schemeClr val="bg1"/>
                  </a:solidFill>
                  <a:effectLst>
                    <a:outerShdw blurRad="38100" dist="38100" dir="2700000" algn="tl">
                      <a:srgbClr val="000000">
                        <a:alpha val="43137"/>
                      </a:srgbClr>
                    </a:outerShdw>
                  </a:effectLst>
                  <a:latin typeface="Gill Sans MT"/>
                  <a:cs typeface="Gill Sans MT"/>
                </a:rPr>
                <a:t>D-SNP</a:t>
              </a:r>
            </a:p>
          </p:txBody>
        </p:sp>
      </p:grpSp>
      <p:sp>
        <p:nvSpPr>
          <p:cNvPr id="63" name="Rectangle 61">
            <a:extLst>
              <a:ext uri="{FF2B5EF4-FFF2-40B4-BE49-F238E27FC236}">
                <a16:creationId xmlns:a16="http://schemas.microsoft.com/office/drawing/2014/main" id="{D735CF54-54A1-62E4-5E52-7AAAB836CC88}"/>
              </a:ext>
              <a:ext uri="{C183D7F6-B498-43B3-948B-1728B52AA6E4}">
                <adec:decorative xmlns:adec="http://schemas.microsoft.com/office/drawing/2017/decorative" val="1"/>
              </a:ext>
            </a:extLst>
          </p:cNvPr>
          <p:cNvSpPr/>
          <p:nvPr/>
        </p:nvSpPr>
        <p:spPr>
          <a:xfrm>
            <a:off x="6358433" y="3065716"/>
            <a:ext cx="4461967" cy="908821"/>
          </a:xfrm>
          <a:custGeom>
            <a:avLst/>
            <a:gdLst>
              <a:gd name="connsiteX0" fmla="*/ 0 w 4522486"/>
              <a:gd name="connsiteY0" fmla="*/ 0 h 590550"/>
              <a:gd name="connsiteX1" fmla="*/ 4522486 w 4522486"/>
              <a:gd name="connsiteY1" fmla="*/ 0 h 590550"/>
              <a:gd name="connsiteX2" fmla="*/ 4522486 w 4522486"/>
              <a:gd name="connsiteY2" fmla="*/ 590550 h 590550"/>
              <a:gd name="connsiteX3" fmla="*/ 0 w 4522486"/>
              <a:gd name="connsiteY3" fmla="*/ 590550 h 590550"/>
              <a:gd name="connsiteX4" fmla="*/ 0 w 4522486"/>
              <a:gd name="connsiteY4" fmla="*/ 0 h 590550"/>
              <a:gd name="connsiteX0" fmla="*/ 0 w 4522486"/>
              <a:gd name="connsiteY0" fmla="*/ 0 h 904897"/>
              <a:gd name="connsiteX1" fmla="*/ 4522486 w 4522486"/>
              <a:gd name="connsiteY1" fmla="*/ 0 h 904897"/>
              <a:gd name="connsiteX2" fmla="*/ 4522486 w 4522486"/>
              <a:gd name="connsiteY2" fmla="*/ 590550 h 904897"/>
              <a:gd name="connsiteX3" fmla="*/ 2295351 w 4522486"/>
              <a:gd name="connsiteY3" fmla="*/ 904874 h 904897"/>
              <a:gd name="connsiteX4" fmla="*/ 0 w 4522486"/>
              <a:gd name="connsiteY4" fmla="*/ 590550 h 904897"/>
              <a:gd name="connsiteX5" fmla="*/ 0 w 4522486"/>
              <a:gd name="connsiteY5" fmla="*/ 0 h 904897"/>
              <a:gd name="connsiteX0" fmla="*/ 0 w 4522486"/>
              <a:gd name="connsiteY0" fmla="*/ 0 h 904897"/>
              <a:gd name="connsiteX1" fmla="*/ 4522486 w 4522486"/>
              <a:gd name="connsiteY1" fmla="*/ 0 h 904897"/>
              <a:gd name="connsiteX2" fmla="*/ 4522486 w 4522486"/>
              <a:gd name="connsiteY2" fmla="*/ 590550 h 904897"/>
              <a:gd name="connsiteX3" fmla="*/ 2295351 w 4522486"/>
              <a:gd name="connsiteY3" fmla="*/ 904874 h 904897"/>
              <a:gd name="connsiteX4" fmla="*/ 0 w 4522486"/>
              <a:gd name="connsiteY4" fmla="*/ 590550 h 904897"/>
              <a:gd name="connsiteX5" fmla="*/ 0 w 4522486"/>
              <a:gd name="connsiteY5" fmla="*/ 0 h 904897"/>
              <a:gd name="connsiteX0" fmla="*/ 0 w 4522486"/>
              <a:gd name="connsiteY0" fmla="*/ 0 h 908821"/>
              <a:gd name="connsiteX1" fmla="*/ 4522486 w 4522486"/>
              <a:gd name="connsiteY1" fmla="*/ 0 h 908821"/>
              <a:gd name="connsiteX2" fmla="*/ 4522486 w 4522486"/>
              <a:gd name="connsiteY2" fmla="*/ 590550 h 908821"/>
              <a:gd name="connsiteX3" fmla="*/ 2295351 w 4522486"/>
              <a:gd name="connsiteY3" fmla="*/ 904874 h 908821"/>
              <a:gd name="connsiteX4" fmla="*/ 0 w 4522486"/>
              <a:gd name="connsiteY4" fmla="*/ 590550 h 908821"/>
              <a:gd name="connsiteX5" fmla="*/ 0 w 4522486"/>
              <a:gd name="connsiteY5" fmla="*/ 0 h 90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22486" h="908821">
                <a:moveTo>
                  <a:pt x="0" y="0"/>
                </a:moveTo>
                <a:lnTo>
                  <a:pt x="4522486" y="0"/>
                </a:lnTo>
                <a:lnTo>
                  <a:pt x="4522486" y="590550"/>
                </a:lnTo>
                <a:cubicBezTo>
                  <a:pt x="3792808" y="587375"/>
                  <a:pt x="3063129" y="908049"/>
                  <a:pt x="2295351" y="904874"/>
                </a:cubicBezTo>
                <a:cubicBezTo>
                  <a:pt x="1549284" y="942974"/>
                  <a:pt x="765117" y="695325"/>
                  <a:pt x="0" y="590550"/>
                </a:cubicBezTo>
                <a:lnTo>
                  <a:pt x="0" y="0"/>
                </a:lnTo>
                <a:close/>
              </a:path>
            </a:pathLst>
          </a:cu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4" name="object 8">
            <a:extLst>
              <a:ext uri="{FF2B5EF4-FFF2-40B4-BE49-F238E27FC236}">
                <a16:creationId xmlns:a16="http://schemas.microsoft.com/office/drawing/2014/main" id="{19EACF0C-1717-DF9C-C102-A23AE1A61F0F}"/>
              </a:ext>
              <a:ext uri="{C183D7F6-B498-43B3-948B-1728B52AA6E4}">
                <adec:decorative xmlns:adec="http://schemas.microsoft.com/office/drawing/2017/decorative" val="1"/>
              </a:ext>
            </a:extLst>
          </p:cNvPr>
          <p:cNvSpPr/>
          <p:nvPr/>
        </p:nvSpPr>
        <p:spPr>
          <a:xfrm>
            <a:off x="8877322" y="3506641"/>
            <a:ext cx="1997568" cy="752699"/>
          </a:xfrm>
          <a:custGeom>
            <a:avLst/>
            <a:gdLst/>
            <a:ahLst/>
            <a:cxnLst/>
            <a:rect l="l" t="t" r="r" b="b"/>
            <a:pathLst>
              <a:path w="1283970" h="643255">
                <a:moveTo>
                  <a:pt x="1283461" y="0"/>
                </a:moveTo>
                <a:lnTo>
                  <a:pt x="0" y="411480"/>
                </a:lnTo>
                <a:lnTo>
                  <a:pt x="0" y="642874"/>
                </a:lnTo>
                <a:lnTo>
                  <a:pt x="1283461" y="231394"/>
                </a:lnTo>
                <a:lnTo>
                  <a:pt x="1283461" y="0"/>
                </a:lnTo>
                <a:close/>
              </a:path>
            </a:pathLst>
          </a:custGeom>
          <a:gradFill flip="none" rotWithShape="1">
            <a:gsLst>
              <a:gs pos="0">
                <a:srgbClr val="00A261">
                  <a:shade val="30000"/>
                  <a:satMod val="115000"/>
                </a:srgbClr>
              </a:gs>
              <a:gs pos="50000">
                <a:srgbClr val="00A261">
                  <a:shade val="67500"/>
                  <a:satMod val="115000"/>
                </a:srgbClr>
              </a:gs>
              <a:gs pos="100000">
                <a:srgbClr val="00A261">
                  <a:shade val="100000"/>
                  <a:satMod val="115000"/>
                </a:srgbClr>
              </a:gs>
            </a:gsLst>
            <a:lin ang="13500000" scaled="1"/>
            <a:tileRect/>
          </a:gradFill>
          <a:ln>
            <a:solidFill>
              <a:srgbClr val="00A261"/>
            </a:solidFill>
          </a:ln>
        </p:spPr>
        <p:txBody>
          <a:bodyPr wrap="square" lIns="0" tIns="0" rIns="0" bIns="0" rtlCol="0"/>
          <a:lstStyle/>
          <a:p>
            <a:endParaRPr lang="en-US" noProof="0" dirty="0"/>
          </a:p>
        </p:txBody>
      </p:sp>
      <p:sp>
        <p:nvSpPr>
          <p:cNvPr id="55" name="object 9">
            <a:extLst>
              <a:ext uri="{FF2B5EF4-FFF2-40B4-BE49-F238E27FC236}">
                <a16:creationId xmlns:a16="http://schemas.microsoft.com/office/drawing/2014/main" id="{996EAC94-E9B4-CA80-75AD-6A7D6B83DB83}"/>
              </a:ext>
              <a:ext uri="{C183D7F6-B498-43B3-948B-1728B52AA6E4}">
                <adec:decorative xmlns:adec="http://schemas.microsoft.com/office/drawing/2017/decorative" val="1"/>
              </a:ext>
            </a:extLst>
          </p:cNvPr>
          <p:cNvSpPr/>
          <p:nvPr/>
        </p:nvSpPr>
        <p:spPr>
          <a:xfrm>
            <a:off x="6352404" y="3489578"/>
            <a:ext cx="2009625" cy="756929"/>
          </a:xfrm>
          <a:custGeom>
            <a:avLst/>
            <a:gdLst/>
            <a:ahLst/>
            <a:cxnLst/>
            <a:rect l="l" t="t" r="r" b="b"/>
            <a:pathLst>
              <a:path w="1283970" h="643255">
                <a:moveTo>
                  <a:pt x="0" y="0"/>
                </a:moveTo>
                <a:lnTo>
                  <a:pt x="0" y="231521"/>
                </a:lnTo>
                <a:lnTo>
                  <a:pt x="1283462" y="643001"/>
                </a:lnTo>
                <a:lnTo>
                  <a:pt x="1283462" y="411479"/>
                </a:lnTo>
                <a:lnTo>
                  <a:pt x="0" y="0"/>
                </a:lnTo>
                <a:close/>
              </a:path>
            </a:pathLst>
          </a:custGeom>
          <a:solidFill>
            <a:srgbClr val="00A261"/>
          </a:solidFill>
          <a:ln>
            <a:solidFill>
              <a:srgbClr val="00A261"/>
            </a:solidFill>
          </a:ln>
        </p:spPr>
        <p:txBody>
          <a:bodyPr wrap="square" lIns="0" tIns="0" rIns="0" bIns="0" rtlCol="0"/>
          <a:lstStyle/>
          <a:p>
            <a:endParaRPr lang="en-US" noProof="0" dirty="0"/>
          </a:p>
        </p:txBody>
      </p:sp>
      <p:grpSp>
        <p:nvGrpSpPr>
          <p:cNvPr id="64" name="Group 63">
            <a:extLst>
              <a:ext uri="{FF2B5EF4-FFF2-40B4-BE49-F238E27FC236}">
                <a16:creationId xmlns:a16="http://schemas.microsoft.com/office/drawing/2014/main" id="{C2EB3194-0A78-BDC4-3BD3-0DB3AFE05827}"/>
              </a:ext>
              <a:ext uri="{C183D7F6-B498-43B3-948B-1728B52AA6E4}">
                <adec:decorative xmlns:adec="http://schemas.microsoft.com/office/drawing/2017/decorative" val="1"/>
              </a:ext>
            </a:extLst>
          </p:cNvPr>
          <p:cNvGrpSpPr/>
          <p:nvPr/>
        </p:nvGrpSpPr>
        <p:grpSpPr>
          <a:xfrm>
            <a:off x="7835992" y="3234777"/>
            <a:ext cx="1632005" cy="1043320"/>
            <a:chOff x="7835992" y="3234777"/>
            <a:chExt cx="1632005" cy="1043320"/>
          </a:xfrm>
          <a:effectLst>
            <a:outerShdw blurRad="50800" dist="38100" dir="2700000" algn="tl" rotWithShape="0">
              <a:prstClr val="black">
                <a:alpha val="40000"/>
              </a:prstClr>
            </a:outerShdw>
          </a:effectLst>
        </p:grpSpPr>
        <p:sp>
          <p:nvSpPr>
            <p:cNvPr id="57" name="object 24">
              <a:extLst>
                <a:ext uri="{FF2B5EF4-FFF2-40B4-BE49-F238E27FC236}">
                  <a16:creationId xmlns:a16="http://schemas.microsoft.com/office/drawing/2014/main" id="{1467BA46-E388-C3B7-4D2F-76210CA24071}"/>
                </a:ext>
              </a:extLst>
            </p:cNvPr>
            <p:cNvSpPr/>
            <p:nvPr/>
          </p:nvSpPr>
          <p:spPr>
            <a:xfrm>
              <a:off x="7956483" y="3234777"/>
              <a:ext cx="1355875" cy="1043320"/>
            </a:xfrm>
            <a:custGeom>
              <a:avLst/>
              <a:gdLst/>
              <a:ahLst/>
              <a:cxnLst/>
              <a:rect l="l" t="t" r="r" b="b"/>
              <a:pathLst>
                <a:path w="1028700" h="1029335">
                  <a:moveTo>
                    <a:pt x="514350" y="0"/>
                  </a:moveTo>
                  <a:lnTo>
                    <a:pt x="467529" y="2102"/>
                  </a:lnTo>
                  <a:lnTo>
                    <a:pt x="421886" y="8290"/>
                  </a:lnTo>
                  <a:lnTo>
                    <a:pt x="377604" y="18380"/>
                  </a:lnTo>
                  <a:lnTo>
                    <a:pt x="334863" y="32191"/>
                  </a:lnTo>
                  <a:lnTo>
                    <a:pt x="293846" y="49541"/>
                  </a:lnTo>
                  <a:lnTo>
                    <a:pt x="254733" y="70249"/>
                  </a:lnTo>
                  <a:lnTo>
                    <a:pt x="217707" y="94133"/>
                  </a:lnTo>
                  <a:lnTo>
                    <a:pt x="182947" y="121011"/>
                  </a:lnTo>
                  <a:lnTo>
                    <a:pt x="150637" y="150701"/>
                  </a:lnTo>
                  <a:lnTo>
                    <a:pt x="120958" y="183021"/>
                  </a:lnTo>
                  <a:lnTo>
                    <a:pt x="94090" y="217791"/>
                  </a:lnTo>
                  <a:lnTo>
                    <a:pt x="70216" y="254827"/>
                  </a:lnTo>
                  <a:lnTo>
                    <a:pt x="49517" y="293949"/>
                  </a:lnTo>
                  <a:lnTo>
                    <a:pt x="32175" y="334974"/>
                  </a:lnTo>
                  <a:lnTo>
                    <a:pt x="18370" y="377722"/>
                  </a:lnTo>
                  <a:lnTo>
                    <a:pt x="8285" y="422009"/>
                  </a:lnTo>
                  <a:lnTo>
                    <a:pt x="2101" y="467654"/>
                  </a:lnTo>
                  <a:lnTo>
                    <a:pt x="0" y="514476"/>
                  </a:lnTo>
                  <a:lnTo>
                    <a:pt x="2101" y="561279"/>
                  </a:lnTo>
                  <a:lnTo>
                    <a:pt x="8285" y="606906"/>
                  </a:lnTo>
                  <a:lnTo>
                    <a:pt x="18370" y="651178"/>
                  </a:lnTo>
                  <a:lnTo>
                    <a:pt x="32175" y="693911"/>
                  </a:lnTo>
                  <a:lnTo>
                    <a:pt x="49517" y="734925"/>
                  </a:lnTo>
                  <a:lnTo>
                    <a:pt x="70216" y="774036"/>
                  </a:lnTo>
                  <a:lnTo>
                    <a:pt x="94090" y="811064"/>
                  </a:lnTo>
                  <a:lnTo>
                    <a:pt x="120958" y="845826"/>
                  </a:lnTo>
                  <a:lnTo>
                    <a:pt x="150637" y="878141"/>
                  </a:lnTo>
                  <a:lnTo>
                    <a:pt x="182947" y="907826"/>
                  </a:lnTo>
                  <a:lnTo>
                    <a:pt x="217707" y="934700"/>
                  </a:lnTo>
                  <a:lnTo>
                    <a:pt x="254733" y="958581"/>
                  </a:lnTo>
                  <a:lnTo>
                    <a:pt x="293846" y="979287"/>
                  </a:lnTo>
                  <a:lnTo>
                    <a:pt x="334863" y="996636"/>
                  </a:lnTo>
                  <a:lnTo>
                    <a:pt x="377604" y="1010447"/>
                  </a:lnTo>
                  <a:lnTo>
                    <a:pt x="421886" y="1020536"/>
                  </a:lnTo>
                  <a:lnTo>
                    <a:pt x="467529" y="1026724"/>
                  </a:lnTo>
                  <a:lnTo>
                    <a:pt x="514350" y="1028826"/>
                  </a:lnTo>
                  <a:lnTo>
                    <a:pt x="561170" y="1026724"/>
                  </a:lnTo>
                  <a:lnTo>
                    <a:pt x="606813" y="1020536"/>
                  </a:lnTo>
                  <a:lnTo>
                    <a:pt x="651095" y="1010447"/>
                  </a:lnTo>
                  <a:lnTo>
                    <a:pt x="693836" y="996636"/>
                  </a:lnTo>
                  <a:lnTo>
                    <a:pt x="734853" y="979287"/>
                  </a:lnTo>
                  <a:lnTo>
                    <a:pt x="773966" y="958581"/>
                  </a:lnTo>
                  <a:lnTo>
                    <a:pt x="810992" y="934700"/>
                  </a:lnTo>
                  <a:lnTo>
                    <a:pt x="845752" y="907826"/>
                  </a:lnTo>
                  <a:lnTo>
                    <a:pt x="878062" y="878141"/>
                  </a:lnTo>
                  <a:lnTo>
                    <a:pt x="907741" y="845826"/>
                  </a:lnTo>
                  <a:lnTo>
                    <a:pt x="934609" y="811064"/>
                  </a:lnTo>
                  <a:lnTo>
                    <a:pt x="958483" y="774036"/>
                  </a:lnTo>
                  <a:lnTo>
                    <a:pt x="979182" y="734925"/>
                  </a:lnTo>
                  <a:lnTo>
                    <a:pt x="996524" y="693911"/>
                  </a:lnTo>
                  <a:lnTo>
                    <a:pt x="1010329" y="651178"/>
                  </a:lnTo>
                  <a:lnTo>
                    <a:pt x="1020414" y="606906"/>
                  </a:lnTo>
                  <a:lnTo>
                    <a:pt x="1026598" y="561279"/>
                  </a:lnTo>
                  <a:lnTo>
                    <a:pt x="1028700" y="514476"/>
                  </a:lnTo>
                  <a:lnTo>
                    <a:pt x="1026598" y="467654"/>
                  </a:lnTo>
                  <a:lnTo>
                    <a:pt x="1020414" y="422009"/>
                  </a:lnTo>
                  <a:lnTo>
                    <a:pt x="1010329" y="377722"/>
                  </a:lnTo>
                  <a:lnTo>
                    <a:pt x="996524" y="334974"/>
                  </a:lnTo>
                  <a:lnTo>
                    <a:pt x="979182" y="293949"/>
                  </a:lnTo>
                  <a:lnTo>
                    <a:pt x="958483" y="254827"/>
                  </a:lnTo>
                  <a:lnTo>
                    <a:pt x="934609" y="217791"/>
                  </a:lnTo>
                  <a:lnTo>
                    <a:pt x="907741" y="183021"/>
                  </a:lnTo>
                  <a:lnTo>
                    <a:pt x="878062" y="150701"/>
                  </a:lnTo>
                  <a:lnTo>
                    <a:pt x="845752" y="121011"/>
                  </a:lnTo>
                  <a:lnTo>
                    <a:pt x="810992" y="94133"/>
                  </a:lnTo>
                  <a:lnTo>
                    <a:pt x="773966" y="70249"/>
                  </a:lnTo>
                  <a:lnTo>
                    <a:pt x="734853" y="49541"/>
                  </a:lnTo>
                  <a:lnTo>
                    <a:pt x="693836" y="32191"/>
                  </a:lnTo>
                  <a:lnTo>
                    <a:pt x="651095" y="18380"/>
                  </a:lnTo>
                  <a:lnTo>
                    <a:pt x="606813" y="8290"/>
                  </a:lnTo>
                  <a:lnTo>
                    <a:pt x="561170" y="2102"/>
                  </a:lnTo>
                  <a:lnTo>
                    <a:pt x="514350" y="0"/>
                  </a:lnTo>
                  <a:close/>
                </a:path>
              </a:pathLst>
            </a:custGeom>
            <a:solidFill>
              <a:srgbClr val="96C93D"/>
            </a:solidFill>
            <a:ln w="28575">
              <a:solidFill>
                <a:srgbClr val="00A261"/>
              </a:solidFill>
            </a:ln>
          </p:spPr>
          <p:txBody>
            <a:bodyPr wrap="square" lIns="0" tIns="0" rIns="0" bIns="0" rtlCol="0"/>
            <a:lstStyle/>
            <a:p>
              <a:endParaRPr lang="en-US" noProof="0" dirty="0"/>
            </a:p>
          </p:txBody>
        </p:sp>
        <p:sp>
          <p:nvSpPr>
            <p:cNvPr id="58" name="object 25">
              <a:extLst>
                <a:ext uri="{FF2B5EF4-FFF2-40B4-BE49-F238E27FC236}">
                  <a16:creationId xmlns:a16="http://schemas.microsoft.com/office/drawing/2014/main" id="{CAC51F50-14B1-20EA-C42D-013E01E18CAB}"/>
                </a:ext>
              </a:extLst>
            </p:cNvPr>
            <p:cNvSpPr txBox="1"/>
            <p:nvPr/>
          </p:nvSpPr>
          <p:spPr>
            <a:xfrm>
              <a:off x="7835992" y="3539569"/>
              <a:ext cx="1632005" cy="381515"/>
            </a:xfrm>
            <a:prstGeom prst="rect">
              <a:avLst/>
            </a:prstGeom>
          </p:spPr>
          <p:txBody>
            <a:bodyPr vert="horz" wrap="square" lIns="0" tIns="12065" rIns="0" bIns="0" rtlCol="0">
              <a:spAutoFit/>
            </a:bodyPr>
            <a:lstStyle/>
            <a:p>
              <a:pPr marL="12700" algn="ctr">
                <a:lnSpc>
                  <a:spcPct val="100000"/>
                </a:lnSpc>
                <a:spcBef>
                  <a:spcPts val="95"/>
                </a:spcBef>
              </a:pPr>
              <a:r>
                <a:rPr lang="en-US" sz="2400" b="1" noProof="0" dirty="0">
                  <a:solidFill>
                    <a:schemeClr val="bg1"/>
                  </a:solidFill>
                  <a:effectLst>
                    <a:outerShdw blurRad="38100" dist="38100" dir="2700000" algn="tl">
                      <a:srgbClr val="000000">
                        <a:alpha val="43137"/>
                      </a:srgbClr>
                    </a:outerShdw>
                  </a:effectLst>
                  <a:latin typeface="Gill Sans MT"/>
                  <a:cs typeface="Gill Sans MT"/>
                </a:rPr>
                <a:t>C-SNP</a:t>
              </a:r>
            </a:p>
          </p:txBody>
        </p:sp>
      </p:grpSp>
      <p:sp>
        <p:nvSpPr>
          <p:cNvPr id="59" name="object 25">
            <a:extLst>
              <a:ext uri="{FF2B5EF4-FFF2-40B4-BE49-F238E27FC236}">
                <a16:creationId xmlns:a16="http://schemas.microsoft.com/office/drawing/2014/main" id="{FF0980A0-AC95-F299-CDF9-71C234D4197C}"/>
              </a:ext>
            </a:extLst>
          </p:cNvPr>
          <p:cNvSpPr txBox="1"/>
          <p:nvPr/>
        </p:nvSpPr>
        <p:spPr>
          <a:xfrm>
            <a:off x="6353233" y="4414637"/>
            <a:ext cx="4521657" cy="289182"/>
          </a:xfrm>
          <a:prstGeom prst="rect">
            <a:avLst/>
          </a:prstGeom>
        </p:spPr>
        <p:txBody>
          <a:bodyPr vert="horz" wrap="square" lIns="0" tIns="12065" rIns="0" bIns="0" rtlCol="0">
            <a:spAutoFit/>
          </a:bodyPr>
          <a:lstStyle/>
          <a:p>
            <a:pPr marL="12700" algn="ctr">
              <a:lnSpc>
                <a:spcPct val="100000"/>
              </a:lnSpc>
              <a:spcBef>
                <a:spcPts val="95"/>
              </a:spcBef>
            </a:pPr>
            <a:r>
              <a:rPr lang="en-US" b="1" noProof="0" dirty="0">
                <a:solidFill>
                  <a:schemeClr val="bg1"/>
                </a:solidFill>
                <a:effectLst>
                  <a:outerShdw blurRad="38100" dist="38100" dir="2700000" algn="tl">
                    <a:srgbClr val="000000">
                      <a:alpha val="43137"/>
                    </a:srgbClr>
                  </a:outerShdw>
                </a:effectLst>
                <a:latin typeface="Gill Sans MT"/>
                <a:cs typeface="Gill Sans MT"/>
              </a:rPr>
              <a:t>Chronic Conditions (No </a:t>
            </a:r>
            <a:r>
              <a:rPr lang="en-US" b="1" noProof="0" dirty="0" err="1">
                <a:solidFill>
                  <a:schemeClr val="bg1"/>
                </a:solidFill>
                <a:effectLst>
                  <a:outerShdw blurRad="38100" dist="38100" dir="2700000" algn="tl">
                    <a:srgbClr val="000000">
                      <a:alpha val="43137"/>
                    </a:srgbClr>
                  </a:outerShdw>
                </a:effectLst>
                <a:latin typeface="Gill Sans MT"/>
                <a:cs typeface="Gill Sans MT"/>
              </a:rPr>
              <a:t>Platino</a:t>
            </a:r>
            <a:r>
              <a:rPr lang="en-US" b="1" noProof="0" dirty="0">
                <a:solidFill>
                  <a:schemeClr val="bg1"/>
                </a:solidFill>
                <a:effectLst>
                  <a:outerShdw blurRad="38100" dist="38100" dir="2700000" algn="tl">
                    <a:srgbClr val="000000">
                      <a:alpha val="43137"/>
                    </a:srgbClr>
                  </a:outerShdw>
                </a:effectLst>
                <a:latin typeface="Gill Sans MT"/>
                <a:cs typeface="Gill Sans MT"/>
              </a:rPr>
              <a:t>)</a:t>
            </a:r>
          </a:p>
        </p:txBody>
      </p:sp>
      <p:sp>
        <p:nvSpPr>
          <p:cNvPr id="60" name="object 25">
            <a:extLst>
              <a:ext uri="{FF2B5EF4-FFF2-40B4-BE49-F238E27FC236}">
                <a16:creationId xmlns:a16="http://schemas.microsoft.com/office/drawing/2014/main" id="{C00CCF1A-F35A-5DC2-6DBB-AF625A4E7F61}"/>
              </a:ext>
            </a:extLst>
          </p:cNvPr>
          <p:cNvSpPr txBox="1"/>
          <p:nvPr/>
        </p:nvSpPr>
        <p:spPr>
          <a:xfrm>
            <a:off x="6352404" y="5044002"/>
            <a:ext cx="4522486" cy="566181"/>
          </a:xfrm>
          <a:prstGeom prst="rect">
            <a:avLst/>
          </a:prstGeom>
        </p:spPr>
        <p:txBody>
          <a:bodyPr vert="horz" wrap="square" lIns="0" tIns="12065" rIns="0" bIns="0" rtlCol="0">
            <a:spAutoFit/>
          </a:bodyPr>
          <a:lstStyle/>
          <a:p>
            <a:pPr lvl="0" algn="ctr"/>
            <a:r>
              <a:rPr lang="en-US" b="1" noProof="0" dirty="0">
                <a:solidFill>
                  <a:schemeClr val="bg1"/>
                </a:solidFill>
                <a:effectLst>
                  <a:outerShdw blurRad="38100" dist="38100" dir="2700000" algn="tl">
                    <a:srgbClr val="000000">
                      <a:alpha val="43137"/>
                    </a:srgbClr>
                  </a:outerShdw>
                </a:effectLst>
                <a:latin typeface="Gill Sans MT"/>
              </a:rPr>
              <a:t>Members with:</a:t>
            </a:r>
          </a:p>
          <a:p>
            <a:pPr lvl="0" algn="ctr"/>
            <a:r>
              <a:rPr lang="en-US" b="1" noProof="0" dirty="0">
                <a:solidFill>
                  <a:schemeClr val="bg1"/>
                </a:solidFill>
                <a:effectLst>
                  <a:outerShdw blurRad="38100" dist="38100" dir="2700000" algn="tl">
                    <a:srgbClr val="000000">
                      <a:alpha val="43137"/>
                    </a:srgbClr>
                  </a:outerShdw>
                </a:effectLst>
                <a:latin typeface="Gill Sans MT"/>
              </a:rPr>
              <a:t>Medicare A+B and chronic conditions</a:t>
            </a:r>
          </a:p>
        </p:txBody>
      </p:sp>
    </p:spTree>
    <p:extLst>
      <p:ext uri="{BB962C8B-B14F-4D97-AF65-F5344CB8AC3E}">
        <p14:creationId xmlns:p14="http://schemas.microsoft.com/office/powerpoint/2010/main" val="11844907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a:extLst>
              <a:ext uri="{FF2B5EF4-FFF2-40B4-BE49-F238E27FC236}">
                <a16:creationId xmlns:a16="http://schemas.microsoft.com/office/drawing/2014/main" id="{12F75D9E-727B-4B46-5DD0-53893C2468B4}"/>
              </a:ext>
            </a:extLst>
          </p:cNvPr>
          <p:cNvSpPr txBox="1">
            <a:spLocks noGrp="1"/>
          </p:cNvSpPr>
          <p:nvPr>
            <p:ph type="title" idx="4294967295"/>
          </p:nvPr>
        </p:nvSpPr>
        <p:spPr>
          <a:xfrm>
            <a:off x="193589" y="49006"/>
            <a:ext cx="11789775" cy="81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PR"/>
            </a:defPPr>
            <a:lvl1pPr>
              <a:defRPr sz="3000" b="1">
                <a:solidFill>
                  <a:srgbClr val="199C63"/>
                </a:solidFill>
                <a:latin typeface="Gill Sans MT" panose="020B05020201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2026 MCS </a:t>
            </a:r>
            <a:r>
              <a:rPr kumimoji="0" lang="en-US" sz="3200" b="1" i="0" u="none" strike="noStrike" kern="1200" cap="none" spc="0" normalizeH="0" baseline="0" noProof="0" dirty="0" err="1">
                <a:ln>
                  <a:noFill/>
                </a:ln>
                <a:solidFill>
                  <a:srgbClr val="00A261"/>
                </a:solidFill>
                <a:effectLst/>
                <a:uLnTx/>
                <a:uFillTx/>
                <a:latin typeface="Gill Sans MT" panose="020B0502020104020203" pitchFamily="34" charset="0"/>
                <a:ea typeface="+mn-ea"/>
                <a:cs typeface="+mn-cs"/>
              </a:rPr>
              <a:t>Classicare</a:t>
            </a:r>
            <a:r>
              <a:rPr kumimoji="0" lang="en-US"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 SNPs</a:t>
            </a:r>
          </a:p>
        </p:txBody>
      </p:sp>
      <p:sp>
        <p:nvSpPr>
          <p:cNvPr id="6" name="TextBox 5">
            <a:extLst>
              <a:ext uri="{FF2B5EF4-FFF2-40B4-BE49-F238E27FC236}">
                <a16:creationId xmlns:a16="http://schemas.microsoft.com/office/drawing/2014/main" id="{73CA90CF-09AE-D9D1-207B-D39123DB4015}"/>
              </a:ext>
            </a:extLst>
          </p:cNvPr>
          <p:cNvSpPr txBox="1"/>
          <p:nvPr/>
        </p:nvSpPr>
        <p:spPr>
          <a:xfrm>
            <a:off x="208637" y="994481"/>
            <a:ext cx="11789776" cy="769441"/>
          </a:xfrm>
          <a:prstGeom prst="rect">
            <a:avLst/>
          </a:prstGeom>
          <a:noFill/>
        </p:spPr>
        <p:txBody>
          <a:bodyPr wrap="square" rtlCol="0">
            <a:spAutoFit/>
          </a:bodyPr>
          <a:lstStyle/>
          <a:p>
            <a:pPr algn="ctr"/>
            <a:r>
              <a:rPr lang="en-US" sz="2200" noProof="0" dirty="0">
                <a:latin typeface="Gill Sans MT" panose="020B0502020104020203" pitchFamily="34" charset="0"/>
              </a:rPr>
              <a:t>For </a:t>
            </a:r>
            <a:r>
              <a:rPr lang="en-US" sz="2200" b="1" noProof="0" dirty="0">
                <a:latin typeface="Gill Sans MT" panose="020B0502020104020203" pitchFamily="34" charset="0"/>
              </a:rPr>
              <a:t>2026</a:t>
            </a:r>
            <a:r>
              <a:rPr lang="en-US" sz="2200" noProof="0" dirty="0">
                <a:latin typeface="Gill Sans MT" panose="020B0502020104020203" pitchFamily="34" charset="0"/>
              </a:rPr>
              <a:t>, MCS </a:t>
            </a:r>
            <a:r>
              <a:rPr lang="en-US" sz="2200" noProof="0" dirty="0" err="1">
                <a:latin typeface="Gill Sans MT" panose="020B0502020104020203" pitchFamily="34" charset="0"/>
              </a:rPr>
              <a:t>Classicare</a:t>
            </a:r>
            <a:r>
              <a:rPr lang="en-US" sz="2200" noProof="0" dirty="0">
                <a:latin typeface="Gill Sans MT" panose="020B0502020104020203" pitchFamily="34" charset="0"/>
              </a:rPr>
              <a:t> has </a:t>
            </a:r>
            <a:r>
              <a:rPr lang="en-US" sz="2200" b="1" noProof="0" dirty="0">
                <a:latin typeface="Gill Sans MT" panose="020B0502020104020203" pitchFamily="34" charset="0"/>
              </a:rPr>
              <a:t>six </a:t>
            </a:r>
            <a:r>
              <a:rPr lang="en-US" sz="2200" b="1" noProof="0" dirty="0" err="1">
                <a:latin typeface="Gill Sans MT" panose="020B0502020104020203" pitchFamily="34" charset="0"/>
              </a:rPr>
              <a:t>Platino</a:t>
            </a:r>
            <a:r>
              <a:rPr lang="en-US" sz="2200" b="1" noProof="0" dirty="0">
                <a:latin typeface="Gill Sans MT" panose="020B0502020104020203" pitchFamily="34" charset="0"/>
              </a:rPr>
              <a:t> plans </a:t>
            </a:r>
            <a:r>
              <a:rPr lang="en-US" sz="2200" noProof="0" dirty="0">
                <a:latin typeface="Gill Sans MT" panose="020B0502020104020203" pitchFamily="34" charset="0"/>
              </a:rPr>
              <a:t>for the D-SNP population</a:t>
            </a:r>
          </a:p>
          <a:p>
            <a:pPr algn="ctr"/>
            <a:r>
              <a:rPr lang="en-US" sz="2200" noProof="0" dirty="0">
                <a:latin typeface="Gill Sans MT" panose="020B0502020104020203" pitchFamily="34" charset="0"/>
              </a:rPr>
              <a:t>and </a:t>
            </a:r>
            <a:r>
              <a:rPr lang="en-US" sz="2200" b="1" noProof="0" dirty="0">
                <a:latin typeface="Gill Sans MT" panose="020B0502020104020203" pitchFamily="34" charset="0"/>
              </a:rPr>
              <a:t>one No </a:t>
            </a:r>
            <a:r>
              <a:rPr lang="en-US" sz="2200" b="1" noProof="0" dirty="0" err="1">
                <a:latin typeface="Gill Sans MT" panose="020B0502020104020203" pitchFamily="34" charset="0"/>
              </a:rPr>
              <a:t>Platino</a:t>
            </a:r>
            <a:r>
              <a:rPr lang="en-US" sz="2200" b="1" noProof="0" dirty="0">
                <a:latin typeface="Gill Sans MT" panose="020B0502020104020203" pitchFamily="34" charset="0"/>
              </a:rPr>
              <a:t> plan </a:t>
            </a:r>
            <a:r>
              <a:rPr lang="en-US" sz="2200" noProof="0" dirty="0">
                <a:latin typeface="Gill Sans MT" panose="020B0502020104020203" pitchFamily="34" charset="0"/>
              </a:rPr>
              <a:t>for the C-SNP population.</a:t>
            </a:r>
            <a:endParaRPr lang="en-US" sz="2200" strike="sngStrike" noProof="0" dirty="0">
              <a:solidFill>
                <a:srgbClr val="FF0000"/>
              </a:solidFill>
              <a:latin typeface="Gill Sans MT" panose="020B0502020104020203" pitchFamily="34" charset="0"/>
            </a:endParaRPr>
          </a:p>
        </p:txBody>
      </p:sp>
      <p:graphicFrame>
        <p:nvGraphicFramePr>
          <p:cNvPr id="5" name="Table 4" descr="MCS Classicare 2026 plan names, contract numbers, and group numbers. Two contracts are new, five are renewals">
            <a:extLst>
              <a:ext uri="{FF2B5EF4-FFF2-40B4-BE49-F238E27FC236}">
                <a16:creationId xmlns:a16="http://schemas.microsoft.com/office/drawing/2014/main" id="{1304FD9C-A7BF-2E27-B91C-18444B998E0D}"/>
              </a:ext>
            </a:extLst>
          </p:cNvPr>
          <p:cNvGraphicFramePr>
            <a:graphicFrameLocks noGrp="1"/>
          </p:cNvGraphicFramePr>
          <p:nvPr>
            <p:extLst>
              <p:ext uri="{D42A27DB-BD31-4B8C-83A1-F6EECF244321}">
                <p14:modId xmlns:p14="http://schemas.microsoft.com/office/powerpoint/2010/main" val="4066703203"/>
              </p:ext>
            </p:extLst>
          </p:nvPr>
        </p:nvGraphicFramePr>
        <p:xfrm>
          <a:off x="1704699" y="1934944"/>
          <a:ext cx="8767554" cy="3402250"/>
        </p:xfrm>
        <a:graphic>
          <a:graphicData uri="http://schemas.openxmlformats.org/drawingml/2006/table">
            <a:tbl>
              <a:tblPr firstRow="1" firstCol="1">
                <a:tableStyleId>{10A1B5D5-9B99-4C35-A422-299274C87663}</a:tableStyleId>
              </a:tblPr>
              <a:tblGrid>
                <a:gridCol w="3162576">
                  <a:extLst>
                    <a:ext uri="{9D8B030D-6E8A-4147-A177-3AD203B41FA5}">
                      <a16:colId xmlns:a16="http://schemas.microsoft.com/office/drawing/2014/main" val="3561281657"/>
                    </a:ext>
                  </a:extLst>
                </a:gridCol>
                <a:gridCol w="2802489">
                  <a:extLst>
                    <a:ext uri="{9D8B030D-6E8A-4147-A177-3AD203B41FA5}">
                      <a16:colId xmlns:a16="http://schemas.microsoft.com/office/drawing/2014/main" val="3858665424"/>
                    </a:ext>
                  </a:extLst>
                </a:gridCol>
                <a:gridCol w="2802489">
                  <a:extLst>
                    <a:ext uri="{9D8B030D-6E8A-4147-A177-3AD203B41FA5}">
                      <a16:colId xmlns:a16="http://schemas.microsoft.com/office/drawing/2014/main" val="3306930092"/>
                    </a:ext>
                  </a:extLst>
                </a:gridCol>
              </a:tblGrid>
              <a:tr h="453970">
                <a:tc gridSpan="3">
                  <a:txBody>
                    <a:bodyPr/>
                    <a:lstStyle/>
                    <a:p>
                      <a:pPr marL="0" marR="0" algn="ctr">
                        <a:spcBef>
                          <a:spcPts val="0"/>
                        </a:spcBef>
                        <a:spcAft>
                          <a:spcPts val="0"/>
                        </a:spcAft>
                      </a:pPr>
                      <a:r>
                        <a:rPr lang="en-US" sz="2000" noProof="0" dirty="0">
                          <a:solidFill>
                            <a:schemeClr val="bg1"/>
                          </a:solidFill>
                          <a:effectLst/>
                          <a:latin typeface="Gill Sans MT" panose="020B0502020104020203" pitchFamily="34" charset="0"/>
                        </a:rPr>
                        <a:t>MCS </a:t>
                      </a:r>
                      <a:r>
                        <a:rPr lang="en-US" sz="2000" noProof="0" dirty="0" err="1">
                          <a:solidFill>
                            <a:schemeClr val="bg1"/>
                          </a:solidFill>
                          <a:effectLst/>
                          <a:latin typeface="Gill Sans MT" panose="020B0502020104020203" pitchFamily="34" charset="0"/>
                        </a:rPr>
                        <a:t>Classicare</a:t>
                      </a:r>
                      <a:endParaRPr lang="en-US" sz="2000" noProof="0" dirty="0">
                        <a:solidFill>
                          <a:schemeClr val="bg1"/>
                        </a:solidFill>
                        <a:effectLst/>
                        <a:latin typeface="Gill Sans MT" panose="020B0502020104020203" pitchFamily="34" charset="0"/>
                        <a:ea typeface="Calibri" panose="020F0502020204030204" pitchFamily="34"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A261"/>
                    </a:solidFill>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277799500"/>
                  </a:ext>
                </a:extLst>
              </a:tr>
              <a:tr h="453970">
                <a:tc>
                  <a:txBody>
                    <a:bodyPr/>
                    <a:lstStyle/>
                    <a:p>
                      <a:pPr marL="0" marR="0" algn="ctr">
                        <a:spcBef>
                          <a:spcPts val="0"/>
                        </a:spcBef>
                        <a:spcAft>
                          <a:spcPts val="0"/>
                        </a:spcAft>
                      </a:pPr>
                      <a:r>
                        <a:rPr lang="en-US" sz="1800" b="1" noProof="0" dirty="0">
                          <a:solidFill>
                            <a:schemeClr val="tx1"/>
                          </a:solidFill>
                          <a:effectLst/>
                          <a:latin typeface="Gill Sans MT" panose="020B0502020104020203" pitchFamily="34" charset="0"/>
                        </a:rPr>
                        <a:t>Plan </a:t>
                      </a:r>
                      <a:r>
                        <a:rPr lang="en-US" sz="1800" b="1" noProof="0" dirty="0">
                          <a:solidFill>
                            <a:sysClr val="windowText" lastClr="000000"/>
                          </a:solidFill>
                          <a:effectLst/>
                          <a:latin typeface="Gill Sans MT" panose="020B0502020104020203" pitchFamily="34" charset="0"/>
                        </a:rPr>
                        <a:t>name</a:t>
                      </a:r>
                      <a:endParaRPr lang="en-US" sz="1800" b="1" noProof="0" dirty="0">
                        <a:solidFill>
                          <a:sysClr val="windowText" lastClr="000000"/>
                        </a:solidFill>
                        <a:effectLst/>
                        <a:latin typeface="Gill Sans MT" panose="020B0502020104020203" pitchFamily="34" charset="0"/>
                        <a:ea typeface="Calibri" panose="020F0502020204030204" pitchFamily="34"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6C93D"/>
                    </a:solidFill>
                  </a:tcPr>
                </a:tc>
                <a:tc>
                  <a:txBody>
                    <a:bodyPr/>
                    <a:lstStyle/>
                    <a:p>
                      <a:pPr marL="0" marR="0" algn="ctr">
                        <a:spcBef>
                          <a:spcPts val="0"/>
                        </a:spcBef>
                        <a:spcAft>
                          <a:spcPts val="0"/>
                        </a:spcAft>
                      </a:pPr>
                      <a:r>
                        <a:rPr lang="en-US" sz="1800" b="1" noProof="0" dirty="0">
                          <a:solidFill>
                            <a:sysClr val="windowText" lastClr="000000"/>
                          </a:solidFill>
                          <a:effectLst/>
                          <a:latin typeface="Gill Sans MT" panose="020B0502020104020203" pitchFamily="34" charset="0"/>
                        </a:rPr>
                        <a:t>Contract number</a:t>
                      </a:r>
                      <a:endParaRPr lang="en-US" sz="1800" b="1" noProof="0" dirty="0">
                        <a:solidFill>
                          <a:sysClr val="windowText" lastClr="000000"/>
                        </a:solidFill>
                        <a:effectLst/>
                        <a:latin typeface="Gill Sans MT" panose="020B0502020104020203" pitchFamily="34" charset="0"/>
                        <a:ea typeface="Calibri" panose="020F0502020204030204" pitchFamily="34"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6C93D"/>
                    </a:solidFill>
                  </a:tcPr>
                </a:tc>
                <a:tc>
                  <a:txBody>
                    <a:bodyPr/>
                    <a:lstStyle/>
                    <a:p>
                      <a:pPr marL="0" marR="0" algn="ctr">
                        <a:spcBef>
                          <a:spcPts val="0"/>
                        </a:spcBef>
                        <a:spcAft>
                          <a:spcPts val="0"/>
                        </a:spcAft>
                      </a:pPr>
                      <a:r>
                        <a:rPr lang="en-US" sz="1800" b="1" noProof="0" dirty="0">
                          <a:solidFill>
                            <a:sysClr val="windowText" lastClr="000000"/>
                          </a:solidFill>
                          <a:effectLst/>
                          <a:latin typeface="Gill Sans MT" panose="020B0502020104020203" pitchFamily="34" charset="0"/>
                        </a:rPr>
                        <a:t>Group number</a:t>
                      </a:r>
                      <a:endParaRPr lang="en-US" sz="1800" b="1" noProof="0" dirty="0">
                        <a:solidFill>
                          <a:sysClr val="windowText" lastClr="000000"/>
                        </a:solidFill>
                        <a:effectLst/>
                        <a:latin typeface="Gill Sans MT" panose="020B0502020104020203" pitchFamily="34" charset="0"/>
                        <a:ea typeface="Calibri" panose="020F0502020204030204" pitchFamily="34"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6C93D"/>
                    </a:solidFill>
                  </a:tcPr>
                </a:tc>
                <a:extLst>
                  <a:ext uri="{0D108BD9-81ED-4DB2-BD59-A6C34878D82A}">
                    <a16:rowId xmlns:a16="http://schemas.microsoft.com/office/drawing/2014/main" val="886346655"/>
                  </a:ext>
                </a:extLst>
              </a:tr>
              <a:tr h="356330">
                <a:tc>
                  <a:txBody>
                    <a:bodyPr/>
                    <a:lstStyle/>
                    <a:p>
                      <a:pPr marL="0" marR="0" algn="ctr">
                        <a:spcBef>
                          <a:spcPts val="0"/>
                        </a:spcBef>
                        <a:spcAft>
                          <a:spcPts val="0"/>
                        </a:spcAft>
                      </a:pPr>
                      <a:r>
                        <a:rPr lang="en-US" sz="1600" b="0" noProof="0" dirty="0" err="1">
                          <a:effectLst/>
                          <a:latin typeface="Gill Sans MT" panose="020B0502020104020203" pitchFamily="34" charset="0"/>
                        </a:rPr>
                        <a:t>Platino</a:t>
                      </a:r>
                      <a:r>
                        <a:rPr lang="en-US" sz="1600" b="0" noProof="0" dirty="0">
                          <a:effectLst/>
                          <a:latin typeface="Gill Sans MT" panose="020B0502020104020203" pitchFamily="34" charset="0"/>
                        </a:rPr>
                        <a:t> Ideal (HMO D-SNP)</a:t>
                      </a:r>
                      <a:endParaRPr lang="en-US" sz="1600" b="0" noProof="0" dirty="0">
                        <a:effectLst/>
                        <a:latin typeface="Gill Sans MT" panose="020B0502020104020203" pitchFamily="34" charset="0"/>
                        <a:ea typeface="Calibri" panose="020F0502020204030204" pitchFamily="34"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spcBef>
                          <a:spcPts val="0"/>
                        </a:spcBef>
                        <a:spcAft>
                          <a:spcPts val="0"/>
                        </a:spcAft>
                      </a:pPr>
                      <a:r>
                        <a:rPr lang="en-US" sz="1600" noProof="0" dirty="0">
                          <a:effectLst/>
                          <a:latin typeface="Gill Sans MT" panose="020B0502020104020203" pitchFamily="34" charset="0"/>
                        </a:rPr>
                        <a:t>H5577-002 (Renewal)</a:t>
                      </a:r>
                      <a:endParaRPr lang="en-US" sz="1600" noProof="0" dirty="0">
                        <a:effectLst/>
                        <a:latin typeface="Gill Sans MT" panose="020B0502020104020203" pitchFamily="34" charset="0"/>
                        <a:ea typeface="Calibri" panose="020F0502020204030204" pitchFamily="34"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n-US" sz="1600" noProof="0" dirty="0">
                          <a:effectLst/>
                          <a:latin typeface="Gill Sans MT" panose="020B0502020104020203" pitchFamily="34" charset="0"/>
                        </a:rPr>
                        <a:t>850756</a:t>
                      </a:r>
                      <a:endParaRPr lang="en-US" sz="1600" noProof="0" dirty="0">
                        <a:effectLst/>
                        <a:latin typeface="Gill Sans MT" panose="020B0502020104020203" pitchFamily="34" charset="0"/>
                        <a:ea typeface="Calibri" panose="020F0502020204030204" pitchFamily="34"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50182770"/>
                  </a:ext>
                </a:extLst>
              </a:tr>
              <a:tr h="356330">
                <a:tc>
                  <a:txBody>
                    <a:bodyPr/>
                    <a:lstStyle/>
                    <a:p>
                      <a:pPr marL="0" marR="0" algn="ctr" defTabSz="914400" rtl="0" eaLnBrk="1" latinLnBrk="0" hangingPunct="1">
                        <a:spcBef>
                          <a:spcPts val="0"/>
                        </a:spcBef>
                        <a:spcAft>
                          <a:spcPts val="0"/>
                        </a:spcAft>
                      </a:pPr>
                      <a:r>
                        <a:rPr lang="en-US" sz="1600" b="0" kern="1200" noProof="0" dirty="0" err="1">
                          <a:solidFill>
                            <a:schemeClr val="dk1"/>
                          </a:solidFill>
                          <a:effectLst/>
                          <a:latin typeface="Gill Sans MT" panose="020B0502020104020203" pitchFamily="34" charset="0"/>
                          <a:ea typeface="+mn-ea"/>
                          <a:cs typeface="+mn-cs"/>
                        </a:rPr>
                        <a:t>Platino</a:t>
                      </a:r>
                      <a:r>
                        <a:rPr lang="en-US" sz="1600" b="0" kern="1200" noProof="0" dirty="0">
                          <a:solidFill>
                            <a:schemeClr val="dk1"/>
                          </a:solidFill>
                          <a:effectLst/>
                          <a:latin typeface="Gill Sans MT" panose="020B0502020104020203" pitchFamily="34" charset="0"/>
                          <a:ea typeface="+mn-ea"/>
                          <a:cs typeface="+mn-cs"/>
                        </a:rPr>
                        <a:t> Progreso (HMO D-SNP)</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defTabSz="914400" rtl="0" eaLnBrk="1" latinLnBrk="0" hangingPunct="1">
                        <a:spcBef>
                          <a:spcPts val="0"/>
                        </a:spcBef>
                        <a:spcAft>
                          <a:spcPts val="0"/>
                        </a:spcAft>
                      </a:pPr>
                      <a:r>
                        <a:rPr lang="en-US" sz="1600" b="0" kern="1200" noProof="0" dirty="0">
                          <a:solidFill>
                            <a:schemeClr val="dk1"/>
                          </a:solidFill>
                          <a:effectLst/>
                          <a:latin typeface="Gill Sans MT" panose="020B0502020104020203" pitchFamily="34" charset="0"/>
                          <a:ea typeface="+mn-ea"/>
                          <a:cs typeface="+mn-cs"/>
                        </a:rPr>
                        <a:t>H5577-017 (Renewal)</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spcBef>
                          <a:spcPts val="0"/>
                        </a:spcBef>
                        <a:spcAft>
                          <a:spcPts val="0"/>
                        </a:spcAft>
                      </a:pPr>
                      <a:r>
                        <a:rPr lang="en-US" sz="1600" b="0" kern="1200" noProof="0" dirty="0">
                          <a:solidFill>
                            <a:schemeClr val="dk1"/>
                          </a:solidFill>
                          <a:effectLst/>
                          <a:latin typeface="Gill Sans MT" panose="020B0502020104020203" pitchFamily="34" charset="0"/>
                          <a:ea typeface="+mn-ea"/>
                          <a:cs typeface="+mn-cs"/>
                        </a:rPr>
                        <a:t>850717</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90988103"/>
                  </a:ext>
                </a:extLst>
              </a:tr>
              <a:tr h="356330">
                <a:tc>
                  <a:txBody>
                    <a:bodyPr/>
                    <a:lstStyle/>
                    <a:p>
                      <a:pPr marL="0" marR="0" algn="ctr" defTabSz="914400" rtl="0" eaLnBrk="1" latinLnBrk="0" hangingPunct="1">
                        <a:spcBef>
                          <a:spcPts val="0"/>
                        </a:spcBef>
                        <a:spcAft>
                          <a:spcPts val="0"/>
                        </a:spcAft>
                      </a:pPr>
                      <a:r>
                        <a:rPr lang="en-US" sz="1600" b="0" kern="1200" noProof="0" dirty="0" err="1">
                          <a:solidFill>
                            <a:schemeClr val="dk1"/>
                          </a:solidFill>
                          <a:effectLst/>
                          <a:latin typeface="Gill Sans MT" panose="020B0502020104020203" pitchFamily="34" charset="0"/>
                          <a:ea typeface="+mn-ea"/>
                          <a:cs typeface="+mn-cs"/>
                        </a:rPr>
                        <a:t>Platino</a:t>
                      </a:r>
                      <a:r>
                        <a:rPr lang="en-US" sz="1600" b="0" kern="1200" noProof="0" dirty="0">
                          <a:solidFill>
                            <a:schemeClr val="dk1"/>
                          </a:solidFill>
                          <a:effectLst/>
                          <a:latin typeface="Gill Sans MT" panose="020B0502020104020203" pitchFamily="34" charset="0"/>
                          <a:ea typeface="+mn-ea"/>
                          <a:cs typeface="+mn-cs"/>
                        </a:rPr>
                        <a:t> Total (HMO D-SNP)</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defTabSz="914400" rtl="0" eaLnBrk="1" latinLnBrk="0" hangingPunct="1">
                        <a:spcBef>
                          <a:spcPts val="0"/>
                        </a:spcBef>
                        <a:spcAft>
                          <a:spcPts val="0"/>
                        </a:spcAft>
                      </a:pPr>
                      <a:r>
                        <a:rPr lang="en-US" sz="1600" b="0" kern="1200" noProof="0" dirty="0">
                          <a:solidFill>
                            <a:schemeClr val="dk1"/>
                          </a:solidFill>
                          <a:effectLst/>
                          <a:latin typeface="Gill Sans MT" panose="020B0502020104020203" pitchFamily="34" charset="0"/>
                          <a:ea typeface="+mn-ea"/>
                          <a:cs typeface="+mn-cs"/>
                        </a:rPr>
                        <a:t>H5577-046 (Renewal)</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spcBef>
                          <a:spcPts val="0"/>
                        </a:spcBef>
                        <a:spcAft>
                          <a:spcPts val="0"/>
                        </a:spcAft>
                      </a:pPr>
                      <a:r>
                        <a:rPr lang="en-US" sz="1600" b="0" kern="1200" noProof="0" dirty="0">
                          <a:solidFill>
                            <a:schemeClr val="dk1"/>
                          </a:solidFill>
                          <a:effectLst/>
                          <a:latin typeface="Gill Sans MT" panose="020B0502020104020203" pitchFamily="34" charset="0"/>
                          <a:ea typeface="+mn-ea"/>
                          <a:cs typeface="+mn-cs"/>
                        </a:rPr>
                        <a:t>850749</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9987400"/>
                  </a:ext>
                </a:extLst>
              </a:tr>
              <a:tr h="356330">
                <a:tc>
                  <a:txBody>
                    <a:bodyPr/>
                    <a:lstStyle/>
                    <a:p>
                      <a:pPr marL="0" marR="0" algn="ctr" defTabSz="914400" rtl="0" eaLnBrk="1" latinLnBrk="0" hangingPunct="1">
                        <a:spcBef>
                          <a:spcPts val="0"/>
                        </a:spcBef>
                        <a:spcAft>
                          <a:spcPts val="0"/>
                        </a:spcAft>
                      </a:pPr>
                      <a:r>
                        <a:rPr lang="en-US" sz="1600" b="0" kern="1200" noProof="0" dirty="0" err="1">
                          <a:solidFill>
                            <a:schemeClr val="dk1"/>
                          </a:solidFill>
                          <a:effectLst/>
                          <a:latin typeface="Gill Sans MT" panose="020B0502020104020203" pitchFamily="34" charset="0"/>
                          <a:ea typeface="+mn-ea"/>
                          <a:cs typeface="+mn-cs"/>
                        </a:rPr>
                        <a:t>Platino</a:t>
                      </a:r>
                      <a:r>
                        <a:rPr lang="en-US" sz="1600" b="0" kern="1200" noProof="0" dirty="0">
                          <a:solidFill>
                            <a:schemeClr val="dk1"/>
                          </a:solidFill>
                          <a:effectLst/>
                          <a:latin typeface="Gill Sans MT" panose="020B0502020104020203" pitchFamily="34" charset="0"/>
                          <a:ea typeface="+mn-ea"/>
                          <a:cs typeface="+mn-cs"/>
                        </a:rPr>
                        <a:t> Máximo (HMO D-SNP)</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defTabSz="914400" rtl="0" eaLnBrk="1" latinLnBrk="0" hangingPunct="1">
                        <a:spcBef>
                          <a:spcPts val="0"/>
                        </a:spcBef>
                        <a:spcAft>
                          <a:spcPts val="0"/>
                        </a:spcAft>
                      </a:pPr>
                      <a:r>
                        <a:rPr lang="en-US" sz="1600" b="0" kern="1200" noProof="0" dirty="0">
                          <a:solidFill>
                            <a:schemeClr val="dk1"/>
                          </a:solidFill>
                          <a:effectLst/>
                          <a:latin typeface="Gill Sans MT" panose="020B0502020104020203" pitchFamily="34" charset="0"/>
                          <a:ea typeface="+mn-ea"/>
                          <a:cs typeface="+mn-cs"/>
                        </a:rPr>
                        <a:t>H5577-054 (Renewal)</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spcBef>
                          <a:spcPts val="0"/>
                        </a:spcBef>
                        <a:spcAft>
                          <a:spcPts val="0"/>
                        </a:spcAft>
                      </a:pPr>
                      <a:r>
                        <a:rPr lang="en-US" sz="1600" b="0" kern="1200" noProof="0" dirty="0">
                          <a:solidFill>
                            <a:schemeClr val="dk1"/>
                          </a:solidFill>
                          <a:effectLst/>
                          <a:latin typeface="Gill Sans MT" panose="020B0502020104020203" pitchFamily="34" charset="0"/>
                          <a:ea typeface="+mn-ea"/>
                          <a:cs typeface="+mn-cs"/>
                        </a:rPr>
                        <a:t>850752</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34129162"/>
                  </a:ext>
                </a:extLst>
              </a:tr>
              <a:tr h="356330">
                <a:tc>
                  <a:txBody>
                    <a:bodyPr/>
                    <a:lstStyle/>
                    <a:p>
                      <a:pPr marL="0" marR="0" algn="ctr" defTabSz="914400" rtl="0" eaLnBrk="1" latinLnBrk="0" hangingPunct="1">
                        <a:spcBef>
                          <a:spcPts val="0"/>
                        </a:spcBef>
                        <a:spcAft>
                          <a:spcPts val="0"/>
                        </a:spcAft>
                      </a:pPr>
                      <a:r>
                        <a:rPr lang="en-US" sz="1600" b="0" kern="1200" noProof="0" dirty="0">
                          <a:solidFill>
                            <a:schemeClr val="dk1"/>
                          </a:solidFill>
                          <a:effectLst/>
                          <a:latin typeface="Gill Sans MT" panose="020B0502020104020203" pitchFamily="34" charset="0"/>
                          <a:ea typeface="+mn-ea"/>
                          <a:cs typeface="+mn-cs"/>
                        </a:rPr>
                        <a:t>Platino185 (HMO D-SNP)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defTabSz="914400" rtl="0" eaLnBrk="1" latinLnBrk="0" hangingPunct="1">
                        <a:spcBef>
                          <a:spcPts val="0"/>
                        </a:spcBef>
                        <a:spcAft>
                          <a:spcPts val="0"/>
                        </a:spcAft>
                      </a:pPr>
                      <a:r>
                        <a:rPr lang="en-US" sz="1600" b="0" kern="1200" noProof="0" dirty="0">
                          <a:solidFill>
                            <a:schemeClr val="dk1"/>
                          </a:solidFill>
                          <a:effectLst/>
                          <a:latin typeface="Gill Sans MT" panose="020B0502020104020203" pitchFamily="34" charset="0"/>
                          <a:ea typeface="+mn-ea"/>
                          <a:cs typeface="+mn-cs"/>
                        </a:rPr>
                        <a:t>H5577-062 (New)</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spcBef>
                          <a:spcPts val="0"/>
                        </a:spcBef>
                        <a:spcAft>
                          <a:spcPts val="0"/>
                        </a:spcAft>
                      </a:pPr>
                      <a:r>
                        <a:rPr lang="en-US" sz="1600" b="0" kern="1200" noProof="0" dirty="0">
                          <a:solidFill>
                            <a:schemeClr val="dk1"/>
                          </a:solidFill>
                          <a:effectLst/>
                          <a:latin typeface="Gill Sans MT" panose="020B0502020104020203" pitchFamily="34" charset="0"/>
                          <a:ea typeface="+mn-ea"/>
                          <a:cs typeface="+mn-cs"/>
                        </a:rPr>
                        <a:t>850760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39729737"/>
                  </a:ext>
                </a:extLst>
              </a:tr>
              <a:tr h="356330">
                <a:tc>
                  <a:txBody>
                    <a:bodyPr/>
                    <a:lstStyle/>
                    <a:p>
                      <a:pPr marL="0" marR="0" algn="ctr" defTabSz="914400" rtl="0" eaLnBrk="1" latinLnBrk="0" hangingPunct="1">
                        <a:spcBef>
                          <a:spcPts val="0"/>
                        </a:spcBef>
                        <a:spcAft>
                          <a:spcPts val="0"/>
                        </a:spcAft>
                      </a:pPr>
                      <a:r>
                        <a:rPr lang="en-US" sz="1600" b="0" kern="1200" noProof="0" dirty="0" err="1">
                          <a:solidFill>
                            <a:schemeClr val="dk1"/>
                          </a:solidFill>
                          <a:effectLst/>
                          <a:latin typeface="Gill Sans MT" panose="020B0502020104020203" pitchFamily="34" charset="0"/>
                          <a:ea typeface="+mn-ea"/>
                          <a:cs typeface="+mn-cs"/>
                        </a:rPr>
                        <a:t>Platino</a:t>
                      </a:r>
                      <a:r>
                        <a:rPr lang="en-US" sz="1600" b="0" kern="1200" noProof="0" dirty="0">
                          <a:solidFill>
                            <a:schemeClr val="dk1"/>
                          </a:solidFill>
                          <a:effectLst/>
                          <a:latin typeface="Gill Sans MT" panose="020B0502020104020203" pitchFamily="34" charset="0"/>
                          <a:ea typeface="+mn-ea"/>
                          <a:cs typeface="+mn-cs"/>
                        </a:rPr>
                        <a:t> Superior (HMO D-SNP)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defTabSz="914400" rtl="0" eaLnBrk="1" latinLnBrk="0" hangingPunct="1">
                        <a:spcBef>
                          <a:spcPts val="0"/>
                        </a:spcBef>
                        <a:spcAft>
                          <a:spcPts val="0"/>
                        </a:spcAft>
                      </a:pPr>
                      <a:r>
                        <a:rPr lang="en-US" sz="1600" b="0" kern="1200" noProof="0" dirty="0">
                          <a:solidFill>
                            <a:schemeClr val="dk1"/>
                          </a:solidFill>
                          <a:effectLst/>
                          <a:latin typeface="Gill Sans MT" panose="020B0502020104020203" pitchFamily="34" charset="0"/>
                          <a:ea typeface="+mn-ea"/>
                          <a:cs typeface="+mn-cs"/>
                        </a:rPr>
                        <a:t>H5577-061 (New)</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spcBef>
                          <a:spcPts val="0"/>
                        </a:spcBef>
                        <a:spcAft>
                          <a:spcPts val="0"/>
                        </a:spcAft>
                      </a:pPr>
                      <a:r>
                        <a:rPr lang="en-US" sz="1600" b="0" kern="1200" noProof="0" dirty="0">
                          <a:solidFill>
                            <a:schemeClr val="dk1"/>
                          </a:solidFill>
                          <a:effectLst/>
                          <a:latin typeface="Gill Sans MT" panose="020B0502020104020203" pitchFamily="34" charset="0"/>
                          <a:ea typeface="+mn-ea"/>
                          <a:cs typeface="+mn-cs"/>
                        </a:rPr>
                        <a:t>850759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65640669"/>
                  </a:ext>
                </a:extLst>
              </a:tr>
              <a:tr h="356330">
                <a:tc>
                  <a:txBody>
                    <a:bodyPr/>
                    <a:lstStyle/>
                    <a:p>
                      <a:pPr marL="0" marR="0" algn="ctr" defTabSz="914400" rtl="0" eaLnBrk="1" latinLnBrk="0" hangingPunct="1">
                        <a:spcBef>
                          <a:spcPts val="0"/>
                        </a:spcBef>
                        <a:spcAft>
                          <a:spcPts val="0"/>
                        </a:spcAft>
                      </a:pPr>
                      <a:r>
                        <a:rPr lang="en-US" sz="1600" b="0" kern="1200" noProof="0" dirty="0">
                          <a:solidFill>
                            <a:schemeClr val="dk1"/>
                          </a:solidFill>
                          <a:effectLst/>
                          <a:latin typeface="Gill Sans MT" panose="020B0502020104020203" pitchFamily="34" charset="0"/>
                          <a:ea typeface="+mn-ea"/>
                          <a:cs typeface="+mn-cs"/>
                        </a:rPr>
                        <a:t>Primero (HMO C-SNP)</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defTabSz="914400" rtl="0" eaLnBrk="1" latinLnBrk="0" hangingPunct="1">
                        <a:spcBef>
                          <a:spcPts val="0"/>
                        </a:spcBef>
                        <a:spcAft>
                          <a:spcPts val="0"/>
                        </a:spcAft>
                      </a:pPr>
                      <a:r>
                        <a:rPr lang="en-US" sz="1600" b="0" kern="1200" noProof="0" dirty="0">
                          <a:solidFill>
                            <a:schemeClr val="dk1"/>
                          </a:solidFill>
                          <a:effectLst/>
                          <a:latin typeface="Gill Sans MT" panose="020B0502020104020203" pitchFamily="34" charset="0"/>
                          <a:ea typeface="+mn-ea"/>
                          <a:cs typeface="+mn-cs"/>
                        </a:rPr>
                        <a:t>H5577-038 (Renewal)</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spcBef>
                          <a:spcPts val="0"/>
                        </a:spcBef>
                        <a:spcAft>
                          <a:spcPts val="0"/>
                        </a:spcAft>
                      </a:pPr>
                      <a:r>
                        <a:rPr lang="en-US" sz="1600" b="0" kern="1200" noProof="0" dirty="0">
                          <a:solidFill>
                            <a:schemeClr val="dk1"/>
                          </a:solidFill>
                          <a:effectLst/>
                          <a:latin typeface="Gill Sans MT" panose="020B0502020104020203" pitchFamily="34" charset="0"/>
                          <a:ea typeface="+mn-ea"/>
                          <a:cs typeface="+mn-cs"/>
                        </a:rPr>
                        <a:t>850757</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9077515"/>
                  </a:ext>
                </a:extLst>
              </a:tr>
            </a:tbl>
          </a:graphicData>
        </a:graphic>
      </p:graphicFrame>
      <p:sp>
        <p:nvSpPr>
          <p:cNvPr id="4" name="Content Placeholder 2">
            <a:extLst>
              <a:ext uri="{FF2B5EF4-FFF2-40B4-BE49-F238E27FC236}">
                <a16:creationId xmlns:a16="http://schemas.microsoft.com/office/drawing/2014/main" id="{33E10EDE-71B5-DC30-C2A9-2E45FAF56EA7}"/>
              </a:ext>
            </a:extLst>
          </p:cNvPr>
          <p:cNvSpPr txBox="1">
            <a:spLocks/>
          </p:cNvSpPr>
          <p:nvPr/>
        </p:nvSpPr>
        <p:spPr>
          <a:xfrm>
            <a:off x="1" y="5563994"/>
            <a:ext cx="12191999" cy="599050"/>
          </a:xfrm>
          <a:prstGeom prst="rect">
            <a:avLst/>
          </a:prstGeom>
        </p:spPr>
        <p:txBody>
          <a:bodyPr anchor="ct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spcBef>
                <a:spcPts val="0"/>
              </a:spcBef>
              <a:buNone/>
            </a:pPr>
            <a:r>
              <a:rPr lang="en-US" sz="1800" noProof="0" dirty="0">
                <a:solidFill>
                  <a:prstClr val="black"/>
                </a:solidFill>
                <a:latin typeface="Gill Sans MT" panose="020B0502020104020203" pitchFamily="34" charset="0"/>
              </a:rPr>
              <a:t>Total MCS </a:t>
            </a:r>
            <a:r>
              <a:rPr lang="en-US" sz="1800" noProof="0" dirty="0" err="1">
                <a:solidFill>
                  <a:prstClr val="black"/>
                </a:solidFill>
                <a:latin typeface="Gill Sans MT" panose="020B0502020104020203" pitchFamily="34" charset="0"/>
              </a:rPr>
              <a:t>Classicare</a:t>
            </a:r>
            <a:r>
              <a:rPr lang="en-US" sz="1800" noProof="0" dirty="0">
                <a:solidFill>
                  <a:prstClr val="black"/>
                </a:solidFill>
                <a:latin typeface="Gill Sans MT" panose="020B0502020104020203" pitchFamily="34" charset="0"/>
              </a:rPr>
              <a:t> population as of January 1, 2026:</a:t>
            </a:r>
          </a:p>
          <a:p>
            <a:pPr marL="0" lvl="0" indent="0" algn="ctr">
              <a:spcBef>
                <a:spcPts val="0"/>
              </a:spcBef>
              <a:buNone/>
            </a:pPr>
            <a:r>
              <a:rPr lang="en-US" sz="1800" noProof="0" dirty="0">
                <a:solidFill>
                  <a:prstClr val="black"/>
                </a:solidFill>
                <a:latin typeface="Gill Sans MT" panose="020B0502020104020203" pitchFamily="34" charset="0"/>
              </a:rPr>
              <a:t>D-SNP: 161,683 members | C-SNP: 23,216 members</a:t>
            </a:r>
          </a:p>
        </p:txBody>
      </p:sp>
      <p:cxnSp>
        <p:nvCxnSpPr>
          <p:cNvPr id="10" name="Straight Connector 9">
            <a:extLst>
              <a:ext uri="{FF2B5EF4-FFF2-40B4-BE49-F238E27FC236}">
                <a16:creationId xmlns:a16="http://schemas.microsoft.com/office/drawing/2014/main" id="{742D1B9B-7A34-7F28-76D0-A0EEF90A8A7B}"/>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822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4C0AE04-813F-681E-8013-A697D5E33F8C}"/>
              </a:ext>
              <a:ext uri="{C183D7F6-B498-43B3-948B-1728B52AA6E4}">
                <adec:decorative xmlns:adec="http://schemas.microsoft.com/office/drawing/2017/decorative" val="1"/>
              </a:ext>
            </a:extLst>
          </p:cNvPr>
          <p:cNvGrpSpPr/>
          <p:nvPr/>
        </p:nvGrpSpPr>
        <p:grpSpPr>
          <a:xfrm flipV="1">
            <a:off x="1704887" y="2959775"/>
            <a:ext cx="2438400" cy="2105027"/>
            <a:chOff x="608012" y="1781173"/>
            <a:chExt cx="2438400" cy="2105027"/>
          </a:xfrm>
          <a:noFill/>
        </p:grpSpPr>
        <p:sp>
          <p:nvSpPr>
            <p:cNvPr id="3" name="Arc 2">
              <a:extLst>
                <a:ext uri="{FF2B5EF4-FFF2-40B4-BE49-F238E27FC236}">
                  <a16:creationId xmlns:a16="http://schemas.microsoft.com/office/drawing/2014/main" id="{BD02F673-7A36-F37F-E384-ABABCEDECA8E}"/>
                </a:ext>
              </a:extLst>
            </p:cNvPr>
            <p:cNvSpPr/>
            <p:nvPr/>
          </p:nvSpPr>
          <p:spPr>
            <a:xfrm>
              <a:off x="1674812" y="2514600"/>
              <a:ext cx="1371600" cy="1371600"/>
            </a:xfrm>
            <a:prstGeom prst="arc">
              <a:avLst>
                <a:gd name="adj1" fmla="val 10812873"/>
                <a:gd name="adj2" fmla="val 16131434"/>
              </a:avLst>
            </a:prstGeom>
            <a:grpFill/>
            <a:ln w="76200" cap="rnd">
              <a:solidFill>
                <a:srgbClr val="00A26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p>
          </p:txBody>
        </p:sp>
        <p:sp>
          <p:nvSpPr>
            <p:cNvPr id="4" name="Freeform 19">
              <a:extLst>
                <a:ext uri="{FF2B5EF4-FFF2-40B4-BE49-F238E27FC236}">
                  <a16:creationId xmlns:a16="http://schemas.microsoft.com/office/drawing/2014/main" id="{48366A9A-14A1-B0B3-5270-53560D75DA3E}"/>
                </a:ext>
              </a:extLst>
            </p:cNvPr>
            <p:cNvSpPr/>
            <p:nvPr/>
          </p:nvSpPr>
          <p:spPr>
            <a:xfrm>
              <a:off x="608012" y="3198812"/>
              <a:ext cx="1063626" cy="77788"/>
            </a:xfrm>
            <a:custGeom>
              <a:avLst/>
              <a:gdLst>
                <a:gd name="connsiteX0" fmla="*/ 1403350 w 1403350"/>
                <a:gd name="connsiteY0" fmla="*/ 0 h 0"/>
                <a:gd name="connsiteX1" fmla="*/ 0 w 1403350"/>
                <a:gd name="connsiteY1" fmla="*/ 0 h 0"/>
              </a:gdLst>
              <a:ahLst/>
              <a:cxnLst>
                <a:cxn ang="0">
                  <a:pos x="connsiteX0" y="connsiteY0"/>
                </a:cxn>
                <a:cxn ang="0">
                  <a:pos x="connsiteX1" y="connsiteY1"/>
                </a:cxn>
              </a:cxnLst>
              <a:rect l="l" t="t" r="r" b="b"/>
              <a:pathLst>
                <a:path w="1403350">
                  <a:moveTo>
                    <a:pt x="1403350" y="0"/>
                  </a:moveTo>
                  <a:lnTo>
                    <a:pt x="0" y="0"/>
                  </a:lnTo>
                </a:path>
              </a:pathLst>
            </a:custGeom>
            <a:grpFill/>
            <a:ln w="76200" cap="rnd">
              <a:solidFill>
                <a:srgbClr val="00A26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solidFill>
                  <a:schemeClr val="tx1"/>
                </a:solidFill>
              </a:endParaRPr>
            </a:p>
          </p:txBody>
        </p:sp>
        <p:sp>
          <p:nvSpPr>
            <p:cNvPr id="5" name="Freeform 20">
              <a:extLst>
                <a:ext uri="{FF2B5EF4-FFF2-40B4-BE49-F238E27FC236}">
                  <a16:creationId xmlns:a16="http://schemas.microsoft.com/office/drawing/2014/main" id="{4ACD06DC-E526-DF59-55FC-F15CD91A5131}"/>
                </a:ext>
              </a:extLst>
            </p:cNvPr>
            <p:cNvSpPr/>
            <p:nvPr/>
          </p:nvSpPr>
          <p:spPr>
            <a:xfrm rot="5400000">
              <a:off x="1964850" y="2124073"/>
              <a:ext cx="731520" cy="45719"/>
            </a:xfrm>
            <a:custGeom>
              <a:avLst/>
              <a:gdLst>
                <a:gd name="connsiteX0" fmla="*/ 1403350 w 1403350"/>
                <a:gd name="connsiteY0" fmla="*/ 0 h 0"/>
                <a:gd name="connsiteX1" fmla="*/ 0 w 1403350"/>
                <a:gd name="connsiteY1" fmla="*/ 0 h 0"/>
              </a:gdLst>
              <a:ahLst/>
              <a:cxnLst>
                <a:cxn ang="0">
                  <a:pos x="connsiteX0" y="connsiteY0"/>
                </a:cxn>
                <a:cxn ang="0">
                  <a:pos x="connsiteX1" y="connsiteY1"/>
                </a:cxn>
              </a:cxnLst>
              <a:rect l="l" t="t" r="r" b="b"/>
              <a:pathLst>
                <a:path w="1403350">
                  <a:moveTo>
                    <a:pt x="1403350" y="0"/>
                  </a:moveTo>
                  <a:lnTo>
                    <a:pt x="0" y="0"/>
                  </a:lnTo>
                </a:path>
              </a:pathLst>
            </a:custGeom>
            <a:grpFill/>
            <a:ln w="76200" cap="rnd">
              <a:solidFill>
                <a:srgbClr val="00A261"/>
              </a:solidFill>
              <a:headEnd type="none"/>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solidFill>
                  <a:schemeClr val="tx1"/>
                </a:solidFill>
              </a:endParaRPr>
            </a:p>
          </p:txBody>
        </p:sp>
      </p:grpSp>
      <p:grpSp>
        <p:nvGrpSpPr>
          <p:cNvPr id="6" name="Group 5">
            <a:extLst>
              <a:ext uri="{FF2B5EF4-FFF2-40B4-BE49-F238E27FC236}">
                <a16:creationId xmlns:a16="http://schemas.microsoft.com/office/drawing/2014/main" id="{583EBC39-7BFC-4D1E-DB27-A963A9A59D47}"/>
              </a:ext>
              <a:ext uri="{C183D7F6-B498-43B3-948B-1728B52AA6E4}">
                <adec:decorative xmlns:adec="http://schemas.microsoft.com/office/drawing/2017/decorative" val="1"/>
              </a:ext>
            </a:extLst>
          </p:cNvPr>
          <p:cNvGrpSpPr/>
          <p:nvPr/>
        </p:nvGrpSpPr>
        <p:grpSpPr>
          <a:xfrm>
            <a:off x="3928976" y="2237463"/>
            <a:ext cx="2438400" cy="2105027"/>
            <a:chOff x="608012" y="1781173"/>
            <a:chExt cx="2438400" cy="2105027"/>
          </a:xfrm>
        </p:grpSpPr>
        <p:sp>
          <p:nvSpPr>
            <p:cNvPr id="7" name="Arc 6">
              <a:extLst>
                <a:ext uri="{FF2B5EF4-FFF2-40B4-BE49-F238E27FC236}">
                  <a16:creationId xmlns:a16="http://schemas.microsoft.com/office/drawing/2014/main" id="{951495F2-8BAE-3A1F-D145-1E3BE14B3D07}"/>
                </a:ext>
              </a:extLst>
            </p:cNvPr>
            <p:cNvSpPr/>
            <p:nvPr/>
          </p:nvSpPr>
          <p:spPr>
            <a:xfrm>
              <a:off x="1674812" y="2514600"/>
              <a:ext cx="1371600" cy="1371600"/>
            </a:xfrm>
            <a:prstGeom prst="arc">
              <a:avLst>
                <a:gd name="adj1" fmla="val 10812873"/>
                <a:gd name="adj2" fmla="val 16131434"/>
              </a:avLst>
            </a:prstGeom>
            <a:ln w="76200" cap="rnd">
              <a:solidFill>
                <a:srgbClr val="96C93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p>
          </p:txBody>
        </p:sp>
        <p:sp>
          <p:nvSpPr>
            <p:cNvPr id="8" name="Freeform 29">
              <a:extLst>
                <a:ext uri="{FF2B5EF4-FFF2-40B4-BE49-F238E27FC236}">
                  <a16:creationId xmlns:a16="http://schemas.microsoft.com/office/drawing/2014/main" id="{F761D659-6C68-0240-F709-D012760166CC}"/>
                </a:ext>
              </a:extLst>
            </p:cNvPr>
            <p:cNvSpPr/>
            <p:nvPr/>
          </p:nvSpPr>
          <p:spPr>
            <a:xfrm>
              <a:off x="608012" y="3198812"/>
              <a:ext cx="1063626" cy="77788"/>
            </a:xfrm>
            <a:custGeom>
              <a:avLst/>
              <a:gdLst>
                <a:gd name="connsiteX0" fmla="*/ 1403350 w 1403350"/>
                <a:gd name="connsiteY0" fmla="*/ 0 h 0"/>
                <a:gd name="connsiteX1" fmla="*/ 0 w 1403350"/>
                <a:gd name="connsiteY1" fmla="*/ 0 h 0"/>
              </a:gdLst>
              <a:ahLst/>
              <a:cxnLst>
                <a:cxn ang="0">
                  <a:pos x="connsiteX0" y="connsiteY0"/>
                </a:cxn>
                <a:cxn ang="0">
                  <a:pos x="connsiteX1" y="connsiteY1"/>
                </a:cxn>
              </a:cxnLst>
              <a:rect l="l" t="t" r="r" b="b"/>
              <a:pathLst>
                <a:path w="1403350">
                  <a:moveTo>
                    <a:pt x="1403350" y="0"/>
                  </a:moveTo>
                  <a:lnTo>
                    <a:pt x="0" y="0"/>
                  </a:lnTo>
                </a:path>
              </a:pathLst>
            </a:custGeom>
            <a:ln w="76200" cap="rnd">
              <a:solidFill>
                <a:srgbClr val="96C93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solidFill>
                  <a:schemeClr val="tx1"/>
                </a:solidFill>
              </a:endParaRPr>
            </a:p>
          </p:txBody>
        </p:sp>
        <p:sp>
          <p:nvSpPr>
            <p:cNvPr id="9" name="Freeform 30">
              <a:extLst>
                <a:ext uri="{FF2B5EF4-FFF2-40B4-BE49-F238E27FC236}">
                  <a16:creationId xmlns:a16="http://schemas.microsoft.com/office/drawing/2014/main" id="{3713F2DE-0BA6-55B5-096C-0322432045CC}"/>
                </a:ext>
              </a:extLst>
            </p:cNvPr>
            <p:cNvSpPr/>
            <p:nvPr/>
          </p:nvSpPr>
          <p:spPr>
            <a:xfrm rot="5400000">
              <a:off x="1964850" y="2124073"/>
              <a:ext cx="731520" cy="45719"/>
            </a:xfrm>
            <a:custGeom>
              <a:avLst/>
              <a:gdLst>
                <a:gd name="connsiteX0" fmla="*/ 1403350 w 1403350"/>
                <a:gd name="connsiteY0" fmla="*/ 0 h 0"/>
                <a:gd name="connsiteX1" fmla="*/ 0 w 1403350"/>
                <a:gd name="connsiteY1" fmla="*/ 0 h 0"/>
              </a:gdLst>
              <a:ahLst/>
              <a:cxnLst>
                <a:cxn ang="0">
                  <a:pos x="connsiteX0" y="connsiteY0"/>
                </a:cxn>
                <a:cxn ang="0">
                  <a:pos x="connsiteX1" y="connsiteY1"/>
                </a:cxn>
              </a:cxnLst>
              <a:rect l="l" t="t" r="r" b="b"/>
              <a:pathLst>
                <a:path w="1403350">
                  <a:moveTo>
                    <a:pt x="1403350" y="0"/>
                  </a:moveTo>
                  <a:lnTo>
                    <a:pt x="0" y="0"/>
                  </a:lnTo>
                </a:path>
              </a:pathLst>
            </a:custGeom>
            <a:ln w="76200" cap="rnd">
              <a:solidFill>
                <a:srgbClr val="96C93D"/>
              </a:solidFill>
              <a:headEnd type="none"/>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solidFill>
                  <a:schemeClr val="tx1"/>
                </a:solidFill>
              </a:endParaRPr>
            </a:p>
          </p:txBody>
        </p:sp>
      </p:grpSp>
      <p:grpSp>
        <p:nvGrpSpPr>
          <p:cNvPr id="10" name="Group 9">
            <a:extLst>
              <a:ext uri="{FF2B5EF4-FFF2-40B4-BE49-F238E27FC236}">
                <a16:creationId xmlns:a16="http://schemas.microsoft.com/office/drawing/2014/main" id="{A1AECB8A-602D-1DA7-5D60-FF02F42CE7C6}"/>
              </a:ext>
              <a:ext uri="{C183D7F6-B498-43B3-948B-1728B52AA6E4}">
                <adec:decorative xmlns:adec="http://schemas.microsoft.com/office/drawing/2017/decorative" val="1"/>
              </a:ext>
            </a:extLst>
          </p:cNvPr>
          <p:cNvGrpSpPr/>
          <p:nvPr/>
        </p:nvGrpSpPr>
        <p:grpSpPr>
          <a:xfrm flipV="1">
            <a:off x="6124487" y="2959775"/>
            <a:ext cx="2438400" cy="2105027"/>
            <a:chOff x="608012" y="1781173"/>
            <a:chExt cx="2438400" cy="2105027"/>
          </a:xfrm>
        </p:grpSpPr>
        <p:sp>
          <p:nvSpPr>
            <p:cNvPr id="11" name="Arc 10">
              <a:extLst>
                <a:ext uri="{FF2B5EF4-FFF2-40B4-BE49-F238E27FC236}">
                  <a16:creationId xmlns:a16="http://schemas.microsoft.com/office/drawing/2014/main" id="{8C6BF9F3-FF76-ACC1-CC7E-C4A5C46EBB52}"/>
                </a:ext>
              </a:extLst>
            </p:cNvPr>
            <p:cNvSpPr/>
            <p:nvPr/>
          </p:nvSpPr>
          <p:spPr>
            <a:xfrm>
              <a:off x="1674812" y="2514600"/>
              <a:ext cx="1371600" cy="1371600"/>
            </a:xfrm>
            <a:prstGeom prst="arc">
              <a:avLst>
                <a:gd name="adj1" fmla="val 10812873"/>
                <a:gd name="adj2" fmla="val 16131434"/>
              </a:avLst>
            </a:prstGeom>
            <a:ln w="76200" cap="rnd">
              <a:solidFill>
                <a:srgbClr val="0E693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p>
          </p:txBody>
        </p:sp>
        <p:sp>
          <p:nvSpPr>
            <p:cNvPr id="12" name="Freeform 33">
              <a:extLst>
                <a:ext uri="{FF2B5EF4-FFF2-40B4-BE49-F238E27FC236}">
                  <a16:creationId xmlns:a16="http://schemas.microsoft.com/office/drawing/2014/main" id="{38C4EE00-1263-D4E2-8645-23C477668934}"/>
                </a:ext>
              </a:extLst>
            </p:cNvPr>
            <p:cNvSpPr/>
            <p:nvPr/>
          </p:nvSpPr>
          <p:spPr>
            <a:xfrm>
              <a:off x="608012" y="3198812"/>
              <a:ext cx="1063626" cy="77788"/>
            </a:xfrm>
            <a:custGeom>
              <a:avLst/>
              <a:gdLst>
                <a:gd name="connsiteX0" fmla="*/ 1403350 w 1403350"/>
                <a:gd name="connsiteY0" fmla="*/ 0 h 0"/>
                <a:gd name="connsiteX1" fmla="*/ 0 w 1403350"/>
                <a:gd name="connsiteY1" fmla="*/ 0 h 0"/>
              </a:gdLst>
              <a:ahLst/>
              <a:cxnLst>
                <a:cxn ang="0">
                  <a:pos x="connsiteX0" y="connsiteY0"/>
                </a:cxn>
                <a:cxn ang="0">
                  <a:pos x="connsiteX1" y="connsiteY1"/>
                </a:cxn>
              </a:cxnLst>
              <a:rect l="l" t="t" r="r" b="b"/>
              <a:pathLst>
                <a:path w="1403350">
                  <a:moveTo>
                    <a:pt x="1403350" y="0"/>
                  </a:moveTo>
                  <a:lnTo>
                    <a:pt x="0" y="0"/>
                  </a:lnTo>
                </a:path>
              </a:pathLst>
            </a:custGeom>
            <a:ln w="76200" cap="rnd">
              <a:solidFill>
                <a:srgbClr val="0E693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solidFill>
                  <a:schemeClr val="tx1"/>
                </a:solidFill>
              </a:endParaRPr>
            </a:p>
          </p:txBody>
        </p:sp>
        <p:sp>
          <p:nvSpPr>
            <p:cNvPr id="13" name="Freeform 34">
              <a:extLst>
                <a:ext uri="{FF2B5EF4-FFF2-40B4-BE49-F238E27FC236}">
                  <a16:creationId xmlns:a16="http://schemas.microsoft.com/office/drawing/2014/main" id="{062B7983-3526-E85B-5BD7-1A9BECD435B4}"/>
                </a:ext>
              </a:extLst>
            </p:cNvPr>
            <p:cNvSpPr/>
            <p:nvPr/>
          </p:nvSpPr>
          <p:spPr>
            <a:xfrm rot="5400000">
              <a:off x="1964850" y="2124073"/>
              <a:ext cx="731520" cy="45719"/>
            </a:xfrm>
            <a:custGeom>
              <a:avLst/>
              <a:gdLst>
                <a:gd name="connsiteX0" fmla="*/ 1403350 w 1403350"/>
                <a:gd name="connsiteY0" fmla="*/ 0 h 0"/>
                <a:gd name="connsiteX1" fmla="*/ 0 w 1403350"/>
                <a:gd name="connsiteY1" fmla="*/ 0 h 0"/>
              </a:gdLst>
              <a:ahLst/>
              <a:cxnLst>
                <a:cxn ang="0">
                  <a:pos x="connsiteX0" y="connsiteY0"/>
                </a:cxn>
                <a:cxn ang="0">
                  <a:pos x="connsiteX1" y="connsiteY1"/>
                </a:cxn>
              </a:cxnLst>
              <a:rect l="l" t="t" r="r" b="b"/>
              <a:pathLst>
                <a:path w="1403350">
                  <a:moveTo>
                    <a:pt x="1403350" y="0"/>
                  </a:moveTo>
                  <a:lnTo>
                    <a:pt x="0" y="0"/>
                  </a:lnTo>
                </a:path>
              </a:pathLst>
            </a:custGeom>
            <a:ln w="76200" cap="rnd">
              <a:solidFill>
                <a:srgbClr val="0E6937"/>
              </a:solidFill>
              <a:headEnd type="none"/>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solidFill>
                  <a:schemeClr val="tx1"/>
                </a:solidFill>
              </a:endParaRPr>
            </a:p>
          </p:txBody>
        </p:sp>
      </p:grpSp>
      <p:grpSp>
        <p:nvGrpSpPr>
          <p:cNvPr id="14" name="Group 13">
            <a:extLst>
              <a:ext uri="{FF2B5EF4-FFF2-40B4-BE49-F238E27FC236}">
                <a16:creationId xmlns:a16="http://schemas.microsoft.com/office/drawing/2014/main" id="{C201B635-336F-5FB6-CA8F-177F42E4216B}"/>
              </a:ext>
              <a:ext uri="{C183D7F6-B498-43B3-948B-1728B52AA6E4}">
                <adec:decorative xmlns:adec="http://schemas.microsoft.com/office/drawing/2017/decorative" val="1"/>
              </a:ext>
            </a:extLst>
          </p:cNvPr>
          <p:cNvGrpSpPr/>
          <p:nvPr/>
        </p:nvGrpSpPr>
        <p:grpSpPr>
          <a:xfrm>
            <a:off x="8348576" y="2237463"/>
            <a:ext cx="2438400" cy="2105027"/>
            <a:chOff x="608012" y="1781173"/>
            <a:chExt cx="2438400" cy="2105027"/>
          </a:xfrm>
        </p:grpSpPr>
        <p:sp>
          <p:nvSpPr>
            <p:cNvPr id="15" name="Arc 14">
              <a:extLst>
                <a:ext uri="{FF2B5EF4-FFF2-40B4-BE49-F238E27FC236}">
                  <a16:creationId xmlns:a16="http://schemas.microsoft.com/office/drawing/2014/main" id="{8D67494C-11DE-E3BE-76EA-A6C079423A26}"/>
                </a:ext>
              </a:extLst>
            </p:cNvPr>
            <p:cNvSpPr/>
            <p:nvPr/>
          </p:nvSpPr>
          <p:spPr>
            <a:xfrm>
              <a:off x="1674812" y="2514600"/>
              <a:ext cx="1371600" cy="1371600"/>
            </a:xfrm>
            <a:prstGeom prst="arc">
              <a:avLst>
                <a:gd name="adj1" fmla="val 10812873"/>
                <a:gd name="adj2" fmla="val 16131434"/>
              </a:avLst>
            </a:prstGeom>
            <a:ln w="76200" cap="rnd">
              <a:solidFill>
                <a:srgbClr val="C6E5C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p>
          </p:txBody>
        </p:sp>
        <p:sp>
          <p:nvSpPr>
            <p:cNvPr id="16" name="Freeform 43">
              <a:extLst>
                <a:ext uri="{FF2B5EF4-FFF2-40B4-BE49-F238E27FC236}">
                  <a16:creationId xmlns:a16="http://schemas.microsoft.com/office/drawing/2014/main" id="{3FDFC9A6-D4DE-F87C-46C8-F7D48F4A6D67}"/>
                </a:ext>
              </a:extLst>
            </p:cNvPr>
            <p:cNvSpPr/>
            <p:nvPr/>
          </p:nvSpPr>
          <p:spPr>
            <a:xfrm>
              <a:off x="608012" y="3198812"/>
              <a:ext cx="1063626" cy="77788"/>
            </a:xfrm>
            <a:custGeom>
              <a:avLst/>
              <a:gdLst>
                <a:gd name="connsiteX0" fmla="*/ 1403350 w 1403350"/>
                <a:gd name="connsiteY0" fmla="*/ 0 h 0"/>
                <a:gd name="connsiteX1" fmla="*/ 0 w 1403350"/>
                <a:gd name="connsiteY1" fmla="*/ 0 h 0"/>
              </a:gdLst>
              <a:ahLst/>
              <a:cxnLst>
                <a:cxn ang="0">
                  <a:pos x="connsiteX0" y="connsiteY0"/>
                </a:cxn>
                <a:cxn ang="0">
                  <a:pos x="connsiteX1" y="connsiteY1"/>
                </a:cxn>
              </a:cxnLst>
              <a:rect l="l" t="t" r="r" b="b"/>
              <a:pathLst>
                <a:path w="1403350">
                  <a:moveTo>
                    <a:pt x="1403350" y="0"/>
                  </a:moveTo>
                  <a:lnTo>
                    <a:pt x="0" y="0"/>
                  </a:lnTo>
                </a:path>
              </a:pathLst>
            </a:custGeom>
            <a:ln w="76200" cap="rnd">
              <a:solidFill>
                <a:srgbClr val="C6E5C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solidFill>
                  <a:schemeClr val="tx1"/>
                </a:solidFill>
              </a:endParaRPr>
            </a:p>
          </p:txBody>
        </p:sp>
        <p:sp>
          <p:nvSpPr>
            <p:cNvPr id="17" name="Freeform 44">
              <a:extLst>
                <a:ext uri="{FF2B5EF4-FFF2-40B4-BE49-F238E27FC236}">
                  <a16:creationId xmlns:a16="http://schemas.microsoft.com/office/drawing/2014/main" id="{563EBE70-2EF8-D6DC-CED9-62498C852A85}"/>
                </a:ext>
              </a:extLst>
            </p:cNvPr>
            <p:cNvSpPr/>
            <p:nvPr/>
          </p:nvSpPr>
          <p:spPr>
            <a:xfrm rot="5400000">
              <a:off x="1964850" y="2124073"/>
              <a:ext cx="731520" cy="45719"/>
            </a:xfrm>
            <a:custGeom>
              <a:avLst/>
              <a:gdLst>
                <a:gd name="connsiteX0" fmla="*/ 1403350 w 1403350"/>
                <a:gd name="connsiteY0" fmla="*/ 0 h 0"/>
                <a:gd name="connsiteX1" fmla="*/ 0 w 1403350"/>
                <a:gd name="connsiteY1" fmla="*/ 0 h 0"/>
              </a:gdLst>
              <a:ahLst/>
              <a:cxnLst>
                <a:cxn ang="0">
                  <a:pos x="connsiteX0" y="connsiteY0"/>
                </a:cxn>
                <a:cxn ang="0">
                  <a:pos x="connsiteX1" y="connsiteY1"/>
                </a:cxn>
              </a:cxnLst>
              <a:rect l="l" t="t" r="r" b="b"/>
              <a:pathLst>
                <a:path w="1403350">
                  <a:moveTo>
                    <a:pt x="1403350" y="0"/>
                  </a:moveTo>
                  <a:lnTo>
                    <a:pt x="0" y="0"/>
                  </a:lnTo>
                </a:path>
              </a:pathLst>
            </a:custGeom>
            <a:ln w="76200" cap="rnd">
              <a:solidFill>
                <a:srgbClr val="C6E5CE"/>
              </a:solidFill>
              <a:headEnd type="none"/>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noProof="0" dirty="0">
                <a:solidFill>
                  <a:schemeClr val="tx1"/>
                </a:solidFill>
              </a:endParaRPr>
            </a:p>
          </p:txBody>
        </p:sp>
      </p:grpSp>
      <p:sp>
        <p:nvSpPr>
          <p:cNvPr id="41" name="Title">
            <a:extLst>
              <a:ext uri="{FF2B5EF4-FFF2-40B4-BE49-F238E27FC236}">
                <a16:creationId xmlns:a16="http://schemas.microsoft.com/office/drawing/2014/main" id="{725B71BD-0513-BF71-22F1-E9AC9D56E0CC}"/>
              </a:ext>
            </a:extLst>
          </p:cNvPr>
          <p:cNvSpPr txBox="1">
            <a:spLocks noGrp="1"/>
          </p:cNvSpPr>
          <p:nvPr>
            <p:ph type="title" idx="4294967295"/>
          </p:nvPr>
        </p:nvSpPr>
        <p:spPr>
          <a:xfrm>
            <a:off x="193589" y="49006"/>
            <a:ext cx="11789775" cy="81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PR"/>
            </a:defPPr>
            <a:lvl1pPr>
              <a:defRPr sz="3000" b="1">
                <a:solidFill>
                  <a:srgbClr val="199C63"/>
                </a:solidFill>
                <a:latin typeface="Gill Sans MT" panose="020B05020201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MOC Elements</a:t>
            </a:r>
          </a:p>
        </p:txBody>
      </p:sp>
      <p:sp>
        <p:nvSpPr>
          <p:cNvPr id="43" name="TextBox 42">
            <a:extLst>
              <a:ext uri="{FF2B5EF4-FFF2-40B4-BE49-F238E27FC236}">
                <a16:creationId xmlns:a16="http://schemas.microsoft.com/office/drawing/2014/main" id="{1A389CA6-991B-C9FF-8494-5FDDC10F9262}"/>
              </a:ext>
            </a:extLst>
          </p:cNvPr>
          <p:cNvSpPr txBox="1"/>
          <p:nvPr/>
        </p:nvSpPr>
        <p:spPr>
          <a:xfrm>
            <a:off x="208637" y="994481"/>
            <a:ext cx="11789776" cy="461665"/>
          </a:xfrm>
          <a:prstGeom prst="rect">
            <a:avLst/>
          </a:prstGeom>
          <a:noFill/>
        </p:spPr>
        <p:txBody>
          <a:bodyPr wrap="square" rtlCol="0">
            <a:spAutoFit/>
          </a:bodyPr>
          <a:lstStyle/>
          <a:p>
            <a:r>
              <a:rPr lang="en-US" sz="2400" noProof="0" dirty="0">
                <a:latin typeface="Gill Sans MT" panose="020B0502020104020203" pitchFamily="34" charset="0"/>
              </a:rPr>
              <a:t>The MOC is composed of </a:t>
            </a:r>
            <a:r>
              <a:rPr lang="en-US" sz="2400" b="1" noProof="0" dirty="0">
                <a:latin typeface="Gill Sans MT" panose="020B0502020104020203" pitchFamily="34" charset="0"/>
              </a:rPr>
              <a:t>four (4) elements</a:t>
            </a:r>
            <a:r>
              <a:rPr lang="en-US" sz="2400" noProof="0" dirty="0">
                <a:latin typeface="Gill Sans MT" panose="020B0502020104020203" pitchFamily="34" charset="0"/>
              </a:rPr>
              <a:t>. These are:</a:t>
            </a:r>
          </a:p>
        </p:txBody>
      </p:sp>
      <p:grpSp>
        <p:nvGrpSpPr>
          <p:cNvPr id="18" name="Group 17">
            <a:extLst>
              <a:ext uri="{FF2B5EF4-FFF2-40B4-BE49-F238E27FC236}">
                <a16:creationId xmlns:a16="http://schemas.microsoft.com/office/drawing/2014/main" id="{46977100-8837-8A63-4B3E-416A27B8E842}"/>
              </a:ext>
              <a:ext uri="{C183D7F6-B498-43B3-948B-1728B52AA6E4}">
                <adec:decorative xmlns:adec="http://schemas.microsoft.com/office/drawing/2017/decorative" val="1"/>
              </a:ext>
            </a:extLst>
          </p:cNvPr>
          <p:cNvGrpSpPr/>
          <p:nvPr/>
        </p:nvGrpSpPr>
        <p:grpSpPr>
          <a:xfrm>
            <a:off x="2924087" y="3099475"/>
            <a:ext cx="1066800" cy="1066800"/>
            <a:chOff x="9726611" y="2667000"/>
            <a:chExt cx="1066800" cy="1066800"/>
          </a:xfrm>
          <a:solidFill>
            <a:srgbClr val="F2F2F2"/>
          </a:solidFill>
          <a:effectLst>
            <a:outerShdw blurRad="50800" dist="38100" dir="2700000" algn="tl" rotWithShape="0">
              <a:prstClr val="black">
                <a:alpha val="40000"/>
              </a:prstClr>
            </a:outerShdw>
          </a:effectLst>
        </p:grpSpPr>
        <p:sp>
          <p:nvSpPr>
            <p:cNvPr id="19" name="Oval 18">
              <a:extLst>
                <a:ext uri="{FF2B5EF4-FFF2-40B4-BE49-F238E27FC236}">
                  <a16:creationId xmlns:a16="http://schemas.microsoft.com/office/drawing/2014/main" id="{B834CF9C-2547-586D-A224-4F62393C5561}"/>
                </a:ext>
              </a:extLst>
            </p:cNvPr>
            <p:cNvSpPr/>
            <p:nvPr/>
          </p:nvSpPr>
          <p:spPr>
            <a:xfrm>
              <a:off x="9726611" y="2667000"/>
              <a:ext cx="1066800" cy="1066800"/>
            </a:xfrm>
            <a:prstGeom prst="ellipse">
              <a:avLst/>
            </a:prstGeom>
            <a:ln w="28575">
              <a:solidFill>
                <a:srgbClr val="00A26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noProof="0" dirty="0"/>
            </a:p>
          </p:txBody>
        </p:sp>
        <p:sp>
          <p:nvSpPr>
            <p:cNvPr id="20" name="Oval 19">
              <a:extLst>
                <a:ext uri="{FF2B5EF4-FFF2-40B4-BE49-F238E27FC236}">
                  <a16:creationId xmlns:a16="http://schemas.microsoft.com/office/drawing/2014/main" id="{47902CEB-09A7-01AB-ED50-87B18C05CEFE}"/>
                </a:ext>
              </a:extLst>
            </p:cNvPr>
            <p:cNvSpPr>
              <a:spLocks noChangeAspect="1"/>
            </p:cNvSpPr>
            <p:nvPr/>
          </p:nvSpPr>
          <p:spPr>
            <a:xfrm>
              <a:off x="9828212" y="2768601"/>
              <a:ext cx="863598" cy="863598"/>
            </a:xfrm>
            <a:prstGeom prst="ellipse">
              <a:avLst/>
            </a:prstGeom>
            <a:ln w="28575">
              <a:solidFill>
                <a:srgbClr val="00A26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noProof="0" dirty="0"/>
            </a:p>
          </p:txBody>
        </p:sp>
      </p:grpSp>
      <p:sp>
        <p:nvSpPr>
          <p:cNvPr id="33" name="TextBox 32">
            <a:extLst>
              <a:ext uri="{FF2B5EF4-FFF2-40B4-BE49-F238E27FC236}">
                <a16:creationId xmlns:a16="http://schemas.microsoft.com/office/drawing/2014/main" id="{BFDFB9F2-F5A2-DAB0-5DAE-55E81CA9F135}"/>
              </a:ext>
            </a:extLst>
          </p:cNvPr>
          <p:cNvSpPr txBox="1"/>
          <p:nvPr/>
        </p:nvSpPr>
        <p:spPr>
          <a:xfrm>
            <a:off x="3183833" y="3408214"/>
            <a:ext cx="569826" cy="400110"/>
          </a:xfrm>
          <a:prstGeom prst="rect">
            <a:avLst/>
          </a:prstGeom>
          <a:noFill/>
        </p:spPr>
        <p:txBody>
          <a:bodyPr wrap="square" rtlCol="0">
            <a:spAutoFit/>
          </a:bodyPr>
          <a:lstStyle/>
          <a:p>
            <a:pPr algn="ctr"/>
            <a:r>
              <a:rPr lang="en-US" sz="2000" b="1" noProof="0" dirty="0">
                <a:solidFill>
                  <a:sysClr val="windowText" lastClr="000000"/>
                </a:solidFill>
                <a:effectLst>
                  <a:outerShdw blurRad="38100" dist="38100" dir="2700000" algn="tl">
                    <a:srgbClr val="000000">
                      <a:alpha val="43137"/>
                    </a:srgbClr>
                  </a:outerShdw>
                </a:effectLst>
                <a:latin typeface="Gill Sans MT" panose="020B0502020104020203" pitchFamily="34" charset="0"/>
              </a:rPr>
              <a:t>1</a:t>
            </a:r>
          </a:p>
        </p:txBody>
      </p:sp>
      <p:sp>
        <p:nvSpPr>
          <p:cNvPr id="30" name="TextBox 29">
            <a:extLst>
              <a:ext uri="{FF2B5EF4-FFF2-40B4-BE49-F238E27FC236}">
                <a16:creationId xmlns:a16="http://schemas.microsoft.com/office/drawing/2014/main" id="{4D77C6C0-EC9C-F8E3-74E1-FA527E7B6CE9}"/>
              </a:ext>
            </a:extLst>
          </p:cNvPr>
          <p:cNvSpPr txBox="1"/>
          <p:nvPr/>
        </p:nvSpPr>
        <p:spPr>
          <a:xfrm>
            <a:off x="1215889" y="4285036"/>
            <a:ext cx="1975254" cy="752388"/>
          </a:xfrm>
          <a:prstGeom prst="rect">
            <a:avLst/>
          </a:prstGeom>
          <a:noFill/>
        </p:spPr>
        <p:txBody>
          <a:bodyPr wrap="square" rtlCol="0" anchor="ctr">
            <a:noAutofit/>
          </a:bodyPr>
          <a:lstStyle/>
          <a:p>
            <a:pPr algn="ctr"/>
            <a:r>
              <a:rPr lang="en-US" sz="2000" noProof="0" dirty="0">
                <a:latin typeface="Gill Sans MT" panose="020B0502020104020203" pitchFamily="34" charset="0"/>
              </a:rPr>
              <a:t>Description of SNP population</a:t>
            </a:r>
            <a:endParaRPr lang="en-US" sz="2000" i="1" noProof="0" dirty="0">
              <a:latin typeface="Gill Sans MT" panose="020B0502020104020203" pitchFamily="34" charset="0"/>
            </a:endParaRPr>
          </a:p>
        </p:txBody>
      </p:sp>
      <p:grpSp>
        <p:nvGrpSpPr>
          <p:cNvPr id="21" name="Group 20">
            <a:extLst>
              <a:ext uri="{FF2B5EF4-FFF2-40B4-BE49-F238E27FC236}">
                <a16:creationId xmlns:a16="http://schemas.microsoft.com/office/drawing/2014/main" id="{CBB6F6D5-C42B-B3B1-D31C-EF48BC91E984}"/>
              </a:ext>
              <a:ext uri="{C183D7F6-B498-43B3-948B-1728B52AA6E4}">
                <adec:decorative xmlns:adec="http://schemas.microsoft.com/office/drawing/2017/decorative" val="1"/>
              </a:ext>
            </a:extLst>
          </p:cNvPr>
          <p:cNvGrpSpPr/>
          <p:nvPr/>
        </p:nvGrpSpPr>
        <p:grpSpPr>
          <a:xfrm>
            <a:off x="5133887" y="3099475"/>
            <a:ext cx="1066800" cy="1066800"/>
            <a:chOff x="9726611" y="2667000"/>
            <a:chExt cx="1066800" cy="1066800"/>
          </a:xfrm>
          <a:solidFill>
            <a:srgbClr val="F2F2F2"/>
          </a:solidFill>
          <a:effectLst>
            <a:outerShdw blurRad="50800" dist="38100" dir="2700000" algn="tl" rotWithShape="0">
              <a:prstClr val="black">
                <a:alpha val="40000"/>
              </a:prstClr>
            </a:outerShdw>
          </a:effectLst>
        </p:grpSpPr>
        <p:sp>
          <p:nvSpPr>
            <p:cNvPr id="22" name="Oval 21">
              <a:extLst>
                <a:ext uri="{FF2B5EF4-FFF2-40B4-BE49-F238E27FC236}">
                  <a16:creationId xmlns:a16="http://schemas.microsoft.com/office/drawing/2014/main" id="{F178E1EE-3BD2-6193-78AC-28EA785A6C63}"/>
                </a:ext>
              </a:extLst>
            </p:cNvPr>
            <p:cNvSpPr/>
            <p:nvPr/>
          </p:nvSpPr>
          <p:spPr>
            <a:xfrm>
              <a:off x="9726611" y="2667000"/>
              <a:ext cx="1066800" cy="1066800"/>
            </a:xfrm>
            <a:prstGeom prst="ellipse">
              <a:avLst/>
            </a:prstGeom>
            <a:ln w="28575">
              <a:solidFill>
                <a:srgbClr val="96C93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noProof="0" dirty="0"/>
            </a:p>
          </p:txBody>
        </p:sp>
        <p:sp>
          <p:nvSpPr>
            <p:cNvPr id="23" name="Oval 22">
              <a:extLst>
                <a:ext uri="{FF2B5EF4-FFF2-40B4-BE49-F238E27FC236}">
                  <a16:creationId xmlns:a16="http://schemas.microsoft.com/office/drawing/2014/main" id="{DEBB50F8-8E70-909E-D845-123D3A07634F}"/>
                </a:ext>
              </a:extLst>
            </p:cNvPr>
            <p:cNvSpPr>
              <a:spLocks noChangeAspect="1"/>
            </p:cNvSpPr>
            <p:nvPr/>
          </p:nvSpPr>
          <p:spPr>
            <a:xfrm>
              <a:off x="9828212" y="2768601"/>
              <a:ext cx="863598" cy="863598"/>
            </a:xfrm>
            <a:prstGeom prst="ellipse">
              <a:avLst/>
            </a:prstGeom>
            <a:ln w="28575">
              <a:solidFill>
                <a:srgbClr val="96C93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noProof="0" dirty="0"/>
            </a:p>
          </p:txBody>
        </p:sp>
      </p:grpSp>
      <p:sp>
        <p:nvSpPr>
          <p:cNvPr id="34" name="TextBox 33">
            <a:extLst>
              <a:ext uri="{FF2B5EF4-FFF2-40B4-BE49-F238E27FC236}">
                <a16:creationId xmlns:a16="http://schemas.microsoft.com/office/drawing/2014/main" id="{7A38603A-81B8-3166-1181-7A6DE95F9085}"/>
              </a:ext>
            </a:extLst>
          </p:cNvPr>
          <p:cNvSpPr txBox="1"/>
          <p:nvPr/>
        </p:nvSpPr>
        <p:spPr>
          <a:xfrm>
            <a:off x="5396663" y="3408214"/>
            <a:ext cx="569826" cy="400110"/>
          </a:xfrm>
          <a:prstGeom prst="rect">
            <a:avLst/>
          </a:prstGeom>
          <a:noFill/>
        </p:spPr>
        <p:txBody>
          <a:bodyPr wrap="square" rtlCol="0">
            <a:spAutoFit/>
          </a:bodyPr>
          <a:lstStyle/>
          <a:p>
            <a:pPr algn="ctr"/>
            <a:r>
              <a:rPr lang="en-US" sz="2000" b="1" noProof="0" dirty="0">
                <a:solidFill>
                  <a:sysClr val="windowText" lastClr="000000"/>
                </a:solidFill>
                <a:effectLst>
                  <a:outerShdw blurRad="38100" dist="38100" dir="2700000" algn="tl">
                    <a:srgbClr val="000000">
                      <a:alpha val="43137"/>
                    </a:srgbClr>
                  </a:outerShdw>
                </a:effectLst>
                <a:latin typeface="Gill Sans MT" panose="020B0502020104020203" pitchFamily="34" charset="0"/>
              </a:rPr>
              <a:t>2</a:t>
            </a:r>
          </a:p>
        </p:txBody>
      </p:sp>
      <p:sp>
        <p:nvSpPr>
          <p:cNvPr id="31" name="TextBox 30">
            <a:extLst>
              <a:ext uri="{FF2B5EF4-FFF2-40B4-BE49-F238E27FC236}">
                <a16:creationId xmlns:a16="http://schemas.microsoft.com/office/drawing/2014/main" id="{DDB3A4F7-4955-FBBE-859C-387A96019459}"/>
              </a:ext>
            </a:extLst>
          </p:cNvPr>
          <p:cNvSpPr txBox="1"/>
          <p:nvPr/>
        </p:nvSpPr>
        <p:spPr>
          <a:xfrm>
            <a:off x="3715881" y="2272329"/>
            <a:ext cx="1843778" cy="907964"/>
          </a:xfrm>
          <a:prstGeom prst="rect">
            <a:avLst/>
          </a:prstGeom>
          <a:noFill/>
        </p:spPr>
        <p:txBody>
          <a:bodyPr wrap="square" rtlCol="0" anchor="ctr">
            <a:noAutofit/>
          </a:bodyPr>
          <a:lstStyle/>
          <a:p>
            <a:pPr marL="0" lvl="0" indent="0" algn="ctr" defTabSz="622300">
              <a:lnSpc>
                <a:spcPct val="90000"/>
              </a:lnSpc>
              <a:spcBef>
                <a:spcPct val="0"/>
              </a:spcBef>
              <a:spcAft>
                <a:spcPct val="35000"/>
              </a:spcAft>
              <a:buNone/>
            </a:pPr>
            <a:r>
              <a:rPr lang="en-US" sz="2000" kern="1200" noProof="0" dirty="0">
                <a:latin typeface="Gill Sans MT" panose="020B0502020104020203" pitchFamily="34" charset="0"/>
              </a:rPr>
              <a:t>Care coordination</a:t>
            </a:r>
            <a:endParaRPr lang="en-US" sz="2000" i="1" kern="1200" noProof="0" dirty="0">
              <a:latin typeface="Gill Sans MT" panose="020B0502020104020203" pitchFamily="34" charset="0"/>
            </a:endParaRPr>
          </a:p>
        </p:txBody>
      </p:sp>
      <p:grpSp>
        <p:nvGrpSpPr>
          <p:cNvPr id="24" name="Group 23">
            <a:extLst>
              <a:ext uri="{FF2B5EF4-FFF2-40B4-BE49-F238E27FC236}">
                <a16:creationId xmlns:a16="http://schemas.microsoft.com/office/drawing/2014/main" id="{03BA2E65-76D2-001F-0A6E-8C556BE31374}"/>
              </a:ext>
              <a:ext uri="{C183D7F6-B498-43B3-948B-1728B52AA6E4}">
                <adec:decorative xmlns:adec="http://schemas.microsoft.com/office/drawing/2017/decorative" val="1"/>
              </a:ext>
            </a:extLst>
          </p:cNvPr>
          <p:cNvGrpSpPr/>
          <p:nvPr/>
        </p:nvGrpSpPr>
        <p:grpSpPr>
          <a:xfrm>
            <a:off x="7343687" y="3099475"/>
            <a:ext cx="1066800" cy="1066800"/>
            <a:chOff x="9726611" y="2667000"/>
            <a:chExt cx="1066800" cy="1066800"/>
          </a:xfrm>
          <a:solidFill>
            <a:srgbClr val="F2F2F2"/>
          </a:solidFill>
          <a:effectLst>
            <a:outerShdw blurRad="50800" dist="38100" dir="2700000" algn="tl" rotWithShape="0">
              <a:prstClr val="black">
                <a:alpha val="40000"/>
              </a:prstClr>
            </a:outerShdw>
          </a:effectLst>
        </p:grpSpPr>
        <p:sp>
          <p:nvSpPr>
            <p:cNvPr id="25" name="Oval 24">
              <a:extLst>
                <a:ext uri="{FF2B5EF4-FFF2-40B4-BE49-F238E27FC236}">
                  <a16:creationId xmlns:a16="http://schemas.microsoft.com/office/drawing/2014/main" id="{5C082021-224B-81E0-CFB9-FA692B24A9D4}"/>
                </a:ext>
              </a:extLst>
            </p:cNvPr>
            <p:cNvSpPr/>
            <p:nvPr/>
          </p:nvSpPr>
          <p:spPr>
            <a:xfrm>
              <a:off x="9726611" y="2667000"/>
              <a:ext cx="1066800" cy="1066800"/>
            </a:xfrm>
            <a:prstGeom prst="ellipse">
              <a:avLst/>
            </a:prstGeom>
            <a:ln w="28575">
              <a:solidFill>
                <a:srgbClr val="0E693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noProof="0" dirty="0"/>
            </a:p>
          </p:txBody>
        </p:sp>
        <p:sp>
          <p:nvSpPr>
            <p:cNvPr id="26" name="Oval 25">
              <a:extLst>
                <a:ext uri="{FF2B5EF4-FFF2-40B4-BE49-F238E27FC236}">
                  <a16:creationId xmlns:a16="http://schemas.microsoft.com/office/drawing/2014/main" id="{F5638ABF-DE55-DE20-0B93-DAA0EEC99B81}"/>
                </a:ext>
              </a:extLst>
            </p:cNvPr>
            <p:cNvSpPr>
              <a:spLocks noChangeAspect="1"/>
            </p:cNvSpPr>
            <p:nvPr/>
          </p:nvSpPr>
          <p:spPr>
            <a:xfrm>
              <a:off x="9828212" y="2768601"/>
              <a:ext cx="863598" cy="863598"/>
            </a:xfrm>
            <a:prstGeom prst="ellipse">
              <a:avLst/>
            </a:prstGeom>
            <a:ln w="28575">
              <a:solidFill>
                <a:srgbClr val="0E693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noProof="0" dirty="0"/>
            </a:p>
          </p:txBody>
        </p:sp>
      </p:grpSp>
      <p:grpSp>
        <p:nvGrpSpPr>
          <p:cNvPr id="27" name="Group 26" descr="4th element of MOC: Quality measures and performance improvement">
            <a:extLst>
              <a:ext uri="{FF2B5EF4-FFF2-40B4-BE49-F238E27FC236}">
                <a16:creationId xmlns:a16="http://schemas.microsoft.com/office/drawing/2014/main" id="{CB880276-346E-6938-8F99-F8CA3214B38D}"/>
              </a:ext>
            </a:extLst>
          </p:cNvPr>
          <p:cNvGrpSpPr/>
          <p:nvPr/>
        </p:nvGrpSpPr>
        <p:grpSpPr>
          <a:xfrm>
            <a:off x="9553487" y="3099475"/>
            <a:ext cx="1066800" cy="1066800"/>
            <a:chOff x="9726611" y="2667000"/>
            <a:chExt cx="1066800" cy="1066800"/>
          </a:xfrm>
          <a:solidFill>
            <a:srgbClr val="F2F2F2"/>
          </a:solidFill>
          <a:effectLst>
            <a:outerShdw blurRad="50800" dist="38100" dir="2700000" algn="tl" rotWithShape="0">
              <a:prstClr val="black">
                <a:alpha val="40000"/>
              </a:prstClr>
            </a:outerShdw>
          </a:effectLst>
        </p:grpSpPr>
        <p:sp>
          <p:nvSpPr>
            <p:cNvPr id="28" name="Oval 27">
              <a:extLst>
                <a:ext uri="{FF2B5EF4-FFF2-40B4-BE49-F238E27FC236}">
                  <a16:creationId xmlns:a16="http://schemas.microsoft.com/office/drawing/2014/main" id="{8A74443B-8C88-F354-24B8-B64861B4206B}"/>
                </a:ext>
              </a:extLst>
            </p:cNvPr>
            <p:cNvSpPr/>
            <p:nvPr/>
          </p:nvSpPr>
          <p:spPr>
            <a:xfrm>
              <a:off x="9726611" y="2667000"/>
              <a:ext cx="1066800" cy="1066800"/>
            </a:xfrm>
            <a:prstGeom prst="ellipse">
              <a:avLst/>
            </a:prstGeom>
            <a:ln w="28575">
              <a:solidFill>
                <a:srgbClr val="C6E5CE"/>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noProof="0" dirty="0"/>
            </a:p>
          </p:txBody>
        </p:sp>
        <p:sp>
          <p:nvSpPr>
            <p:cNvPr id="29" name="Oval 28">
              <a:extLst>
                <a:ext uri="{FF2B5EF4-FFF2-40B4-BE49-F238E27FC236}">
                  <a16:creationId xmlns:a16="http://schemas.microsoft.com/office/drawing/2014/main" id="{DDEFA20F-4FFC-07FF-C504-7DB19BE0020B}"/>
                </a:ext>
              </a:extLst>
            </p:cNvPr>
            <p:cNvSpPr>
              <a:spLocks noChangeAspect="1"/>
            </p:cNvSpPr>
            <p:nvPr/>
          </p:nvSpPr>
          <p:spPr>
            <a:xfrm>
              <a:off x="9828212" y="2768601"/>
              <a:ext cx="863598" cy="863598"/>
            </a:xfrm>
            <a:prstGeom prst="ellipse">
              <a:avLst/>
            </a:prstGeom>
            <a:ln w="28575">
              <a:solidFill>
                <a:srgbClr val="C6E5CE"/>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noProof="0" dirty="0"/>
            </a:p>
          </p:txBody>
        </p:sp>
      </p:grpSp>
      <p:sp>
        <p:nvSpPr>
          <p:cNvPr id="35" name="TextBox 34">
            <a:extLst>
              <a:ext uri="{FF2B5EF4-FFF2-40B4-BE49-F238E27FC236}">
                <a16:creationId xmlns:a16="http://schemas.microsoft.com/office/drawing/2014/main" id="{81DFA606-EB84-540B-815F-46BFBCC4FB48}"/>
              </a:ext>
            </a:extLst>
          </p:cNvPr>
          <p:cNvSpPr txBox="1"/>
          <p:nvPr/>
        </p:nvSpPr>
        <p:spPr>
          <a:xfrm>
            <a:off x="7592174" y="3408214"/>
            <a:ext cx="569826" cy="400110"/>
          </a:xfrm>
          <a:prstGeom prst="rect">
            <a:avLst/>
          </a:prstGeom>
          <a:noFill/>
        </p:spPr>
        <p:txBody>
          <a:bodyPr wrap="square" rtlCol="0">
            <a:spAutoFit/>
          </a:bodyPr>
          <a:lstStyle/>
          <a:p>
            <a:pPr algn="ctr"/>
            <a:r>
              <a:rPr lang="en-US" sz="2000" b="1" noProof="0" dirty="0">
                <a:solidFill>
                  <a:sysClr val="windowText" lastClr="000000"/>
                </a:solidFill>
                <a:effectLst>
                  <a:outerShdw blurRad="38100" dist="38100" dir="2700000" algn="tl">
                    <a:srgbClr val="000000">
                      <a:alpha val="43137"/>
                    </a:srgbClr>
                  </a:outerShdw>
                </a:effectLst>
                <a:latin typeface="Gill Sans MT" panose="020B0502020104020203" pitchFamily="34" charset="0"/>
              </a:rPr>
              <a:t>3</a:t>
            </a:r>
          </a:p>
        </p:txBody>
      </p:sp>
      <p:sp>
        <p:nvSpPr>
          <p:cNvPr id="37" name="TextBox 36">
            <a:extLst>
              <a:ext uri="{FF2B5EF4-FFF2-40B4-BE49-F238E27FC236}">
                <a16:creationId xmlns:a16="http://schemas.microsoft.com/office/drawing/2014/main" id="{508806B9-B392-C95D-A4C3-A05CC2554EEB}"/>
              </a:ext>
            </a:extLst>
          </p:cNvPr>
          <p:cNvSpPr txBox="1"/>
          <p:nvPr/>
        </p:nvSpPr>
        <p:spPr>
          <a:xfrm>
            <a:off x="6085229" y="4331375"/>
            <a:ext cx="1390577" cy="646331"/>
          </a:xfrm>
          <a:prstGeom prst="rect">
            <a:avLst/>
          </a:prstGeom>
          <a:noFill/>
        </p:spPr>
        <p:txBody>
          <a:bodyPr wrap="square">
            <a:spAutoFit/>
          </a:bodyPr>
          <a:lstStyle/>
          <a:p>
            <a:pPr marL="0" lvl="0" indent="0" algn="ctr" defTabSz="622300">
              <a:lnSpc>
                <a:spcPct val="90000"/>
              </a:lnSpc>
              <a:spcBef>
                <a:spcPct val="0"/>
              </a:spcBef>
              <a:spcAft>
                <a:spcPct val="35000"/>
              </a:spcAft>
              <a:buNone/>
            </a:pPr>
            <a:r>
              <a:rPr lang="en-US" sz="2000" kern="1200" noProof="0" dirty="0">
                <a:latin typeface="Gill Sans MT" panose="020B0502020104020203" pitchFamily="34" charset="0"/>
              </a:rPr>
              <a:t>Provider network</a:t>
            </a:r>
            <a:endParaRPr lang="en-US" sz="2000" i="1" kern="1200" noProof="0" dirty="0">
              <a:latin typeface="Gill Sans MT" panose="020B0502020104020203" pitchFamily="34" charset="0"/>
            </a:endParaRPr>
          </a:p>
        </p:txBody>
      </p:sp>
      <p:sp>
        <p:nvSpPr>
          <p:cNvPr id="36" name="TextBox 35">
            <a:extLst>
              <a:ext uri="{FF2B5EF4-FFF2-40B4-BE49-F238E27FC236}">
                <a16:creationId xmlns:a16="http://schemas.microsoft.com/office/drawing/2014/main" id="{8884B92B-955E-BAF7-43E0-F05F75AA38BC}"/>
              </a:ext>
            </a:extLst>
          </p:cNvPr>
          <p:cNvSpPr txBox="1"/>
          <p:nvPr/>
        </p:nvSpPr>
        <p:spPr>
          <a:xfrm>
            <a:off x="9801974" y="3408214"/>
            <a:ext cx="569826" cy="400110"/>
          </a:xfrm>
          <a:prstGeom prst="rect">
            <a:avLst/>
          </a:prstGeom>
          <a:noFill/>
        </p:spPr>
        <p:txBody>
          <a:bodyPr wrap="square" rtlCol="0">
            <a:spAutoFit/>
          </a:bodyPr>
          <a:lstStyle/>
          <a:p>
            <a:pPr algn="ctr"/>
            <a:r>
              <a:rPr lang="en-US" sz="2000" b="1" noProof="0" dirty="0">
                <a:solidFill>
                  <a:sysClr val="windowText" lastClr="000000"/>
                </a:solidFill>
                <a:effectLst>
                  <a:outerShdw blurRad="38100" dist="38100" dir="2700000" algn="tl">
                    <a:srgbClr val="000000">
                      <a:alpha val="43137"/>
                    </a:srgbClr>
                  </a:outerShdw>
                </a:effectLst>
                <a:latin typeface="Gill Sans MT" panose="020B0502020104020203" pitchFamily="34" charset="0"/>
              </a:rPr>
              <a:t>4</a:t>
            </a:r>
          </a:p>
        </p:txBody>
      </p:sp>
      <p:cxnSp>
        <p:nvCxnSpPr>
          <p:cNvPr id="42" name="Straight Connector 41">
            <a:extLst>
              <a:ext uri="{FF2B5EF4-FFF2-40B4-BE49-F238E27FC236}">
                <a16:creationId xmlns:a16="http://schemas.microsoft.com/office/drawing/2014/main" id="{BACEFF0E-E268-790E-4A76-B0D562F1671B}"/>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BBB0AD72-DF44-F577-55DF-35A1CEE98902}"/>
              </a:ext>
              <a:ext uri="{C183D7F6-B498-43B3-948B-1728B52AA6E4}">
                <adec:decorative xmlns:adec="http://schemas.microsoft.com/office/drawing/2017/decorative" val="0"/>
              </a:ext>
            </a:extLst>
          </p:cNvPr>
          <p:cNvSpPr txBox="1"/>
          <p:nvPr/>
        </p:nvSpPr>
        <p:spPr>
          <a:xfrm>
            <a:off x="7937300" y="2189604"/>
            <a:ext cx="2026054" cy="907964"/>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i="0" u="none" strike="noStrike" kern="0" cap="none" spc="0" normalizeH="0" baseline="0" noProof="0" dirty="0">
                <a:ln>
                  <a:noFill/>
                </a:ln>
                <a:effectLst/>
                <a:uLnTx/>
                <a:uFillTx/>
                <a:latin typeface="Gill Sans MT" panose="020B0502020104020203" pitchFamily="34" charset="0"/>
                <a:ea typeface="+mn-ea"/>
                <a:cs typeface="+mn-cs"/>
              </a:rPr>
              <a:t>Quality measures and performance improvement</a:t>
            </a:r>
          </a:p>
        </p:txBody>
      </p:sp>
    </p:spTree>
    <p:extLst>
      <p:ext uri="{BB962C8B-B14F-4D97-AF65-F5344CB8AC3E}">
        <p14:creationId xmlns:p14="http://schemas.microsoft.com/office/powerpoint/2010/main" val="693894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D2E89FB4-F367-3EA4-B957-5695A67C75E8}"/>
              </a:ext>
              <a:ext uri="{C183D7F6-B498-43B3-948B-1728B52AA6E4}">
                <adec:decorative xmlns:adec="http://schemas.microsoft.com/office/drawing/2017/decorative" val="1"/>
              </a:ext>
            </a:extLst>
          </p:cNvPr>
          <p:cNvGrpSpPr/>
          <p:nvPr/>
        </p:nvGrpSpPr>
        <p:grpSpPr>
          <a:xfrm>
            <a:off x="1593280" y="2273300"/>
            <a:ext cx="10293920" cy="1066800"/>
            <a:chOff x="1982572" y="2362200"/>
            <a:chExt cx="10293920" cy="1066800"/>
          </a:xfrm>
        </p:grpSpPr>
        <p:sp>
          <p:nvSpPr>
            <p:cNvPr id="6" name="TextBox 5">
              <a:extLst>
                <a:ext uri="{FF2B5EF4-FFF2-40B4-BE49-F238E27FC236}">
                  <a16:creationId xmlns:a16="http://schemas.microsoft.com/office/drawing/2014/main" id="{5B1830AB-9010-C17E-C6BA-0CE147BD628E}"/>
                </a:ext>
              </a:extLst>
            </p:cNvPr>
            <p:cNvSpPr txBox="1"/>
            <p:nvPr/>
          </p:nvSpPr>
          <p:spPr>
            <a:xfrm>
              <a:off x="3210633" y="2519406"/>
              <a:ext cx="9065859" cy="752388"/>
            </a:xfrm>
            <a:prstGeom prst="rect">
              <a:avLst/>
            </a:prstGeom>
            <a:noFill/>
          </p:spPr>
          <p:txBody>
            <a:bodyPr wrap="square" rtlCol="0" anchor="ctr">
              <a:noAutofit/>
            </a:bodyPr>
            <a:lstStyle/>
            <a:p>
              <a:r>
                <a:rPr lang="en-US" sz="4600" b="1" noProof="0" dirty="0">
                  <a:latin typeface="Gill Sans MT" panose="020B0502020104020203" pitchFamily="34" charset="0"/>
                </a:rPr>
                <a:t>Description of SNP population</a:t>
              </a:r>
            </a:p>
          </p:txBody>
        </p:sp>
        <p:grpSp>
          <p:nvGrpSpPr>
            <p:cNvPr id="15" name="Group 14">
              <a:extLst>
                <a:ext uri="{FF2B5EF4-FFF2-40B4-BE49-F238E27FC236}">
                  <a16:creationId xmlns:a16="http://schemas.microsoft.com/office/drawing/2014/main" id="{22714F9B-B514-F0DE-C083-64A46F366C94}"/>
                </a:ext>
              </a:extLst>
            </p:cNvPr>
            <p:cNvGrpSpPr/>
            <p:nvPr/>
          </p:nvGrpSpPr>
          <p:grpSpPr>
            <a:xfrm>
              <a:off x="1982572" y="2362200"/>
              <a:ext cx="1066800" cy="1066800"/>
              <a:chOff x="9726611" y="2667000"/>
              <a:chExt cx="1066800" cy="1066800"/>
            </a:xfrm>
            <a:solidFill>
              <a:srgbClr val="F2F2F2"/>
            </a:solidFill>
            <a:effectLst>
              <a:outerShdw blurRad="50800" dist="38100" dir="2700000" algn="tl" rotWithShape="0">
                <a:prstClr val="black">
                  <a:alpha val="40000"/>
                </a:prstClr>
              </a:outerShdw>
            </a:effectLst>
          </p:grpSpPr>
          <p:sp>
            <p:nvSpPr>
              <p:cNvPr id="16" name="Oval 15">
                <a:extLst>
                  <a:ext uri="{FF2B5EF4-FFF2-40B4-BE49-F238E27FC236}">
                    <a16:creationId xmlns:a16="http://schemas.microsoft.com/office/drawing/2014/main" id="{F3DC0C93-FDEC-C72B-73E4-DCBD4324A58D}"/>
                  </a:ext>
                </a:extLst>
              </p:cNvPr>
              <p:cNvSpPr/>
              <p:nvPr/>
            </p:nvSpPr>
            <p:spPr>
              <a:xfrm>
                <a:off x="9726611" y="2667000"/>
                <a:ext cx="1066800" cy="1066800"/>
              </a:xfrm>
              <a:prstGeom prst="ellipse">
                <a:avLst/>
              </a:prstGeom>
              <a:ln w="28575">
                <a:solidFill>
                  <a:srgbClr val="00A26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noProof="0" dirty="0"/>
              </a:p>
            </p:txBody>
          </p:sp>
          <p:sp>
            <p:nvSpPr>
              <p:cNvPr id="17" name="Oval 16">
                <a:extLst>
                  <a:ext uri="{FF2B5EF4-FFF2-40B4-BE49-F238E27FC236}">
                    <a16:creationId xmlns:a16="http://schemas.microsoft.com/office/drawing/2014/main" id="{5BD1D2F4-1811-D5AB-E31A-7DE8CFA3181B}"/>
                  </a:ext>
                </a:extLst>
              </p:cNvPr>
              <p:cNvSpPr>
                <a:spLocks noChangeAspect="1"/>
              </p:cNvSpPr>
              <p:nvPr/>
            </p:nvSpPr>
            <p:spPr>
              <a:xfrm>
                <a:off x="9828212" y="2768601"/>
                <a:ext cx="863598" cy="863598"/>
              </a:xfrm>
              <a:prstGeom prst="ellipse">
                <a:avLst/>
              </a:prstGeom>
              <a:ln w="28575">
                <a:solidFill>
                  <a:srgbClr val="00A26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noProof="0" dirty="0"/>
              </a:p>
            </p:txBody>
          </p:sp>
        </p:grpSp>
        <p:sp>
          <p:nvSpPr>
            <p:cNvPr id="18" name="TextBox 17">
              <a:extLst>
                <a:ext uri="{FF2B5EF4-FFF2-40B4-BE49-F238E27FC236}">
                  <a16:creationId xmlns:a16="http://schemas.microsoft.com/office/drawing/2014/main" id="{A39C0067-1991-29B0-8C29-12831B1E8823}"/>
                </a:ext>
              </a:extLst>
            </p:cNvPr>
            <p:cNvSpPr txBox="1"/>
            <p:nvPr/>
          </p:nvSpPr>
          <p:spPr>
            <a:xfrm>
              <a:off x="2245434" y="2670939"/>
              <a:ext cx="569826" cy="400110"/>
            </a:xfrm>
            <a:prstGeom prst="rect">
              <a:avLst/>
            </a:prstGeom>
            <a:noFill/>
          </p:spPr>
          <p:txBody>
            <a:bodyPr wrap="square" rtlCol="0">
              <a:spAutoFit/>
            </a:bodyPr>
            <a:lstStyle/>
            <a:p>
              <a:pPr algn="ctr"/>
              <a:r>
                <a:rPr lang="en-US" sz="2000" b="1" noProof="0" dirty="0">
                  <a:solidFill>
                    <a:sysClr val="windowText" lastClr="000000"/>
                  </a:solidFill>
                  <a:effectLst>
                    <a:outerShdw blurRad="38100" dist="38100" dir="2700000" algn="tl">
                      <a:srgbClr val="000000">
                        <a:alpha val="43137"/>
                      </a:srgbClr>
                    </a:outerShdw>
                  </a:effectLst>
                  <a:latin typeface="Gill Sans MT" panose="020B0502020104020203" pitchFamily="34" charset="0"/>
                </a:rPr>
                <a:t>1</a:t>
              </a:r>
            </a:p>
          </p:txBody>
        </p:sp>
      </p:grpSp>
      <p:sp>
        <p:nvSpPr>
          <p:cNvPr id="3" name="Title 2">
            <a:extLst>
              <a:ext uri="{FF2B5EF4-FFF2-40B4-BE49-F238E27FC236}">
                <a16:creationId xmlns:a16="http://schemas.microsoft.com/office/drawing/2014/main" id="{C589E106-CCB6-5945-A3A4-22EFBCE05F2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b="1" dirty="0">
                <a:latin typeface="Gill Sans MT" panose="020B0502020104020203" pitchFamily="34" charset="0"/>
              </a:rPr>
              <a:t>Description of SNP population</a:t>
            </a:r>
          </a:p>
        </p:txBody>
      </p:sp>
    </p:spTree>
    <p:extLst>
      <p:ext uri="{BB962C8B-B14F-4D97-AF65-F5344CB8AC3E}">
        <p14:creationId xmlns:p14="http://schemas.microsoft.com/office/powerpoint/2010/main" val="31705463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UUID" val="{AE3CAA1C-3ED8-436B-AF65-D08850033A92}"/>
  <p:tag name="ISPRING_PROJECT_VERSION" val="9.3"/>
  <p:tag name="ISPRING_PROJECT_FOLDER_UPDATED" val="1"/>
  <p:tag name="ISPRING_WEBLINKS_TARGET" val="_blank"/>
  <p:tag name="ISPRING_WEBLINKS_TARGETMJT" val="_self"/>
  <p:tag name="ISPRING-SUITE_ISPRING_PLAYERS_CUSTOMIZATION_2" val="{&quot;universal&quot;:{&quot;skinSettings&quot;:{&quot;borderRadius&quot;:10,&quot;colors&quot;:{&quot;asideBackground&quot;:{&quot;color&quot;:&quot;#EFF1F2&quot;,&quot;opacity&quot;:1,&quot;type&quot;:&quot;SOLID&quot;},&quot;asideElementBackgroundActive&quot;:{&quot;color&quot;:&quot;#D5D9DB&quot;,&quot;opacity&quot;:1,&quot;type&quot;:&quot;SOLID&quot;},&quot;asideElementBackgroundHover&quot;:{&quot;color&quot;:&quot;#DDE2E5&quot;,&quot;opacity&quot;:1,&quot;type&quot;:&quot;SOLID&quot;},&quot;asideElementText&quot;:{&quot;color&quot;:&quot;#34383D&quot;,&quot;opacity&quot;:1,&quot;type&quot;:&quot;SOLID&quot;},&quot;asideElementTextActive&quot;:{&quot;color&quot;:&quot;#42484E&quot;,&quot;opacity&quot;:1,&quot;type&quot;:&quot;SOLID&quot;},&quot;asideElementTextHover&quot;:{&quot;color&quot;:&quot;#42484E&quot;,&quot;opacity&quot;:1,&quot;type&quot;:&quot;SOLID&quot;},&quot;asideLogoBackground&quot;:{&quot;color&quot;:&quot;#EFF1F2&quot;,&quot;opacity&quot;:1,&quot;type&quot;:&quot;SOLID&quot;},&quot;pageBackground&quot;:{&quot;color&quot;:&quot;#DCDEE0&quot;,&quot;opacity&quot;:1,&quot;type&quot;:&quot;SOLID&quot;},&quot;playerBackground&quot;:{&quot;color&quot;:&quot;#FFFFFF&quot;,&quot;opacity&quot;:1,&quot;type&quot;:&quot;SOLID&quot;},&quot;playerText&quot;:{&quot;color&quot;:&quot;#616870&quot;,&quot;opacity&quot;:1,&quot;type&quot;:&quot;SOLID&quot;},&quot;primaryButtonBackground&quot;:{&quot;color&quot;:&quot;#00A261&quot;,&quot;opacity&quot;:1,&quot;type&quot;:&quot;SOLID&quot;},&quot;primaryButtonBackgroundHover&quot;:{&quot;color&quot;:&quot;#96CA3D&quot;,&quot;opacity&quot;:1,&quot;type&quot;:&quot;SOLID&quot;},&quot;primaryButtonBorder&quot;:{&quot;color&quot;:&quot;#00A261&quot;,&quot;opacity&quot;:1,&quot;type&quot;:&quot;SOLID&quot;},&quot;primaryButtonBorderHover&quot;:{&quot;color&quot;:&quot;#00A261&quot;,&quot;opacity&quot;:1,&quot;type&quot;:&quot;SOLID&quot;},&quot;primaryButtonText&quot;:{&quot;color&quot;:&quot;#FFFFFF&quot;,&quot;opacity&quot;:1,&quot;type&quot;:&quot;SOLID&quot;},&quot;primaryButtonTextHover&quot;:{&quot;color&quot;:&quot;#FFFFFF&quot;,&quot;opacity&quot;:1,&quot;type&quot;:&quot;SOLID&quot;},&quot;secondaryButtonBackground&quot;:{&quot;color&quot;:&quot;#FFFFFF&quot;,&quot;opacity&quot;:1,&quot;type&quot;:&quot;SOLID&quot;},&quot;secondaryButtonBackgroundHover&quot;:{&quot;color&quot;:&quot;#F2F2F2&quot;,&quot;opacity&quot;:1,&quot;type&quot;:&quot;SOLID&quot;},&quot;secondaryButtonBorder&quot;:{&quot;color&quot;:&quot;#E6E6E6&quot;,&quot;opacity&quot;:1,&quot;type&quot;:&quot;SOLID&quot;},&quot;secondaryButtonBorderHover&quot;:{&quot;color&quot;:&quot;#E5E5E5&quot;,&quot;opacity&quot;:1,&quot;type&quot;:&quot;SOLID&quot;},&quot;secondaryButtonText&quot;:{&quot;color&quot;:&quot;#616870&quot;,&quot;opacity&quot;:1,&quot;type&quot;:&quot;SOLID&quot;},&quot;secondaryButtonTextHover&quot;:{&quot;color&quot;:&quot;#439431&quot;,&quot;opacity&quot;:1,&quot;type&quot;:&quot;SOLID&quot;}},&quot;controlPanel&quot;:{&quot;navigationMode&quot;:&quot;bySteps&quot;,&quot;progressBar&quot;:{&quot;enabled&quot;:true,&quot;mode&quot;:&quot;presentationTimeline&quot;,&quot;showLabels&quot;:true,&quot;visible&quot;:false},&quot;showCCButton&quot;:false,&quot;showNextButton&quot;:true,&quot;showOutline&quot;:false,&quot;showPlayPause&quot;:false,&quot;showPlaybackRateButton&quot;:false,&quot;showPrevButton&quot;:true,&quot;showRewind&quot;:false,&quot;showSlideNumbers&quot;:true,&quot;showSlideOnlyButton&quot;:true,&quot;showSubtitlesButton&quot;:false,&quot;showTimer&quot;:false,&quot;showVolumeControl&quot;:false,&quot;visible&quot;:true},&quot;fontFamily&quot;:&quot;Gill Sans MT&quot;,&quot;miniskinCustomizationEnabled&quot;:true,&quot;outlinePanel&quot;:{&quot;highlightViewedEntries&quot;:false,&quot;multilevel&quot;:false,&quot;numberEntries&quot;:true,&quot;search&quot;:false,&quot;thumbnails&quot;:true},&quot;rotatePromptEnabled&quot;:false,&quot;sidePanel&quot;:{&quot;showAtLeft&quot;:true,&quot;showLogo&quot;:false,&quot;showNotes&quot;:false,&quot;showOutline&quot;:true,&quot;showPresenterInfo&quot;:false,&quot;showPresenterVideo&quot;:false,&quot;visible&quot;:true},&quot;titlePanel&quot;:{&quot;buttons&quot;:[&quot;attachments&quot;],&quot;buttonsAtLeft&quot;:false,&quot;courseTitleVisible&quot;:false,&quot;showLogo&quot;:false,&quot;visible&quot;:true},&quot;version&quot;:&quot;1.3&quot;},&quot;skinMessages&quot;:{&quot;PB_ACCESSIBLE_ARIA_LABEL_BACK_TO_BEGIN&quot;:&quot;Go to the beginning of the slide&quot;,&quot;PB_ACCESSIBLE_ARIA_LABEL_BOTTOM_PANEL&quot;:&quot;Bottom Bar&quot;,&quot;PB_ACCESSIBLE_ARIA_LABEL_NAVIGATION_BUTTONS&quot;:&quot;Navigation buttons&quot;,&quot;PB_ACCESSIBLE_ARIA_LABEL_SETTINGS&quot;:&quot;Accessibility Settings&quot;,&quot;PB_ACCESSIBLE_ARIA_LABEL_SLIDE&quot;:&quot;Slide&quot;,&quot;PB_ACCESSIBLE_ARIA_LABEL_TOP_PANEL&quot;:&quot;Top Bar&quot;,&quot;PB_ACCESSIBLE_AUDIO_NARRATION_LABEL&quot;:&quot;Audio narration&quot;,&quot;PB_ACCESSIBLE_AUDIO_SUBTITLES_LABEL&quot;:&quot;Closed Captions&quot;,&quot;PB_ACCESSIBLE_NAVIGATION_NEXT_BUTTON&quot;:&quot;Next&quot;,&quot;PB_ACCESSIBLE_NAVIGATION_PREV_BUTTON&quot;:&quot;Previous&quot;,&quot;PB_ACCESSIBLE_SKIN_ENABLE_ACCESSIBILITY_MODE&quot;:&quot;Turn on accessibility mode&quot;,&quot;PB_ACCESSIBLE_SKIN_ENABLE_NORMAL_MODE&quot;:&quot;Turn off accessibility mode&quot;,&quot;PB_ACCESSIBLE_SKIN_PRESENTER_PHOTO&quot;:&quot;Presenter photo&quot;,&quot;PB_ACCESSIBLE_SLIDE_N_OF_COUNT&quot;:&quot;Slide %SLIDE_NUMBER% of %TOTAL_SLIDES%&quot;,&quot;PB_ACCESSIBLE_VIDEO_NARRATION_LABEL&quot;:&quot;Video narration&quot;,&quot;PB_ACCESSIBLE_WATERMARK_SKIN_CREATED_WITH&quot;:&quot;Created with iSpring evaluation version&quot;,&quot;PB_ATTACHMENT_DOCUMENT_SUBTITLE&quot;:&quot;Document&quot;,&quot;PB_ATTACHMENT_FILE_SUBTITLE&quot;:&quot;File&quot;,&quot;PB_ATTACHMENT_IMAGE_SUBTITLE&quot;:&quot;Picture&quot;,&quot;PB_ATTACHMENT_LINK_SUBTITLE&quot;:&quot;Link&quot;,&quot;PB_ATTACHMENT_VIDEO_SUBTITLE&quot;:&quot;Video&quot;,&quot;PB_BACK_TO_APP_BUTTON_LABEL&quot;:&quot;Go back&quot;,&quot;PB_CONTROL_PANEL_CLOSED_CAPTIONS&quot;:&quot;Notes&quot;,&quot;PB_CONTROL_PANEL_EXIT_FULL_SCREEN&quot;:&quot;Exit full screen&quot;,&quot;PB_CONTROL_PANEL_FULL_SCREEN&quot;:&quot;Full screen&quot;,&quot;PB_CONTROL_PANEL_NEXT&quot;:&quot;Next&quot;,&quot;PB_CONTROL_PANEL_OUTLINE&quot;:&quot;Outline&quot;,&quot;PB_CONTROL_PANEL_PREV&quot;:&quot;&quot;,&quot;PB_CONTROL_PANEL_REPLAY&quot;:&quot;Replay&quot;,&quot;PB_CONTROL_PANEL_SLIDE_COUNTER&quot;:&quot;%SLIDE_NUMBER% of %TOTAL_SLIDES%&quot;,&quot;PB_CONTROL_PANEL_SUBTITLES&quot;:&quot;Closed Captions&quot;,&quot;PB_CONTROL_PANEL_VOLUME_CONTROL&quot;:&quot;Volume&quot;,&quot;PB_CURRENT_SLIDE_IS_NOT_COMPLETED&quot;:&quot;Complete the slide to go to the next one.&quot;,&quot;PB_DOMAIN_RESTRICTION&quot;:&quot;Sorry, the content author has prohibited sharing the presentation on this domain.&quot;,&quot;PB_DRAWING_TOOLS_END_DRAWING&quot;:&quot;Finish drawing&quot;,&quot;PB_DRAWING_TOOLS_ERASER&quot;:&quot;Eraser&quot;,&quot;PB_DRAWING_TOOLS_ERASE_ALL&quot;:&quot;Erase all&quot;,&quot;PB_DRAWING_TOOLS_HIGHLIGHTER&quot;:&quot;Highlighter&quot;,&quot;PB_DRAWING_TOOLS_PEN&quot;:&quot;Pen&quot;,&quot;PB_ENTER_PASSWORD&quot;:&quot;Enter the password to view this presentation.&quot;,&quot;PB_INCORRECT_PASSWORD&quot;:&quot;Incorrect password.&quot;,&quot;PB_INTERACTION_SLIDE_WINDOW_TEXT&quot;:&quot;To advance to the next slide, complete this interaction.&quot;,&quot;PB_MESSAGE_BOX_NO&quot;:&quot;No&quot;,&quot;PB_MESSAGE_BOX_OK&quot;:&quot;OK&quot;,&quot;PB_MESSAGE_BOX_YES&quot;:&quot;Yes&quot;,&quot;PB_NAVIGATION_IS_RESTRICTED&quot;:&quot;You can only view slides in order.&quot;,&quot;PB_NAVIGATION_IS_SEQUENTIAL&quot;:&quot;You can only view slides in order.&quot;,&quot;PB_PLAYBACK_RATE_MENU_CAPTION&quot;:&quot;Speed&quot;,&quot;PB_POPUP_ROTATE_SCREEN_PROMPT_LANDSCAPE&quot;:&quot;Rotate your device to landscape mode&quot;,&quot;PB_POPUP_ROTATE_SCREEN_PROMPT_PORTRAIT&quot;:&quot;Rotate your device to the portrait mode&quot;,&quot;PB_PRECEDING_QUIZ_FAILED_WINDOW_TEXT&quot;:&quot;You haven't passed the quiz on slide %SLIDE_INDEX% and can't advance to the next slide.&quot;,&quot;PB_PRECEDING_QUIZ_NOT_COMPLETED_WINDOW_TEXT&quot;:&quot;To advance to this slide, complete the quiz on slide %SLIDE_INDEX%.&quot;,&quot;PB_PRECEDING_QUIZ_NOT_PASSED_WINDOW_TEXT&quot;:&quot;To advance to this slide, you need to pass the quiz on slide %SLIDE_INDEX%.&quot;,&quot;PB_PRECEDING_SCENARIO_FAILED_WINDOW_TEXT&quot;:&quot;You haven't passed the role-play on slide %SLIDE_INDEX% and can't advance to the next slide.&quot;,&quot;PB_PRECEDING_SCENARIO_NOT_COMPLETED_WINDOW_TEXT&quot;:&quot;To advance to this slide, complete the role-play on slide %SLIDE_INDEX%.&quot;,&quot;PB_PRECEDING_SCENARIO_NOT_PASSED_WINDOW_TEXT&quot;:&quot;To advance to this slide, you need to pass the role-play on slide %SLIDE_INDEX%.&quot;,&quot;PB_PRESENTER_COLLAPSE_BIO&quot;:&quot;Show less&quot;,&quot;PB_PRESENTER_EMAIL&quot;:&quot;Email&quot;,&quot;PB_PRESENTER_EXPAND_BIO&quot;:&quot;Show more&quot;,&quot;PB_PRESENTER_NO_INFO&quot;:&quot;No presenter info.&quot;,&quot;PB_PRESENTER_WEBSITE&quot;:&quot;Website&quot;,&quot;PB_QUIZ_SLIDE_WINDOW_TEXT&quot;:&quot;To advance to the next slide, complete this quiz.&quot;,&quot;PB_RATE_MENU_CAPTION&quot;:&quot;Speed&quot;,&quot;PB_RATE_MENU_DEFAULT_RATE&quot;:&quot;Normal&quot;,&quot;PB_RESUME_PRESENTATION_WINDOW_TEXT&quot;:&quot;Do you want to resume where you left off?&quot;,&quot;PB_SCENARIO_SLIDE_WINDOW_TEXT&quot;:&quot;To advance to the next slide, complete this role-play.&quot;,&quot;PB_SEARCH_CANCEL&quot;:&quot;Cancel&quot;,&quot;PB_SEARCH_NO_RESULTS_LABEL&quot;:&quot;No matches found.&quot;,&quot;PB_SEARCH_PANEL_DEFAULT_TEXT&quot;:&quot;Search…&quot;,&quot;PB_SEARCH_RESULTS_LABEL&quot;:&quot;Search results&quot;,&quot;PB_SEARCH_RESULT_IN_NOTES&quot;:&quot;in notes&quot;,&quot;PB_SEARCH_RESULT_IN_TEXT_LABEL&quot;:&quot;in slide&quot;,&quot;PB_SUBTITLES_MENU_CAPTION&quot;:&quot;Subtitles&quot;,&quot;PB_SUBTITLES_OFF&quot;:&quot;Off&quot;,&quot;PB_TAB_NOTES_LABEL&quot;:&quot;Notes&quot;,&quot;PB_TAB_OUTLINE_LABEL&quot;:&quot;Slides&quot;,&quot;PB_TIME_RESTRICTION&quot;:&quot;Sorry, the content author has prohibited viewing the presentation at this time.&quot;,&quot;PB_TITLE_PANEL_ATTACHMENTS&quot;:&quot;Supporting Material&quot;,&quot;PB_TITLE_PANEL_MARKER_TOOLS&quot;:&quot;&quot;,&quot;PB_TITLE_PANEL_NOTES&quot;:&quot;&quot;,&quot;PB_TITLE_PANEL_OUTLINE&quot;:&quot;&quot;,&quot;PB_TITLE_PANEL_PRESENTER_INFO&quot;:&quot;&quot;,&quot;PB_TREE_CONTROL_LOADING&quot;:&quot;Loading…&quot;,&quot;PB_VIDEO_WINDOW_NO_VIDEO_LABEL&quot;:&quot;No video&quot;},&quot;playbackAndNavigationSettings&quot;:{&quot;autoStart&quot;:true,&quot;saveAnimationStates&quot;:true,&quot;loopPresentation&quot;:false,&quot;autoPlayAnimations&quot;:false,&quot;autoPlayAnimationsTime&quot;:1,&quot;navigationType&quot;:&quot;LIMITED&quot;,&quot;resumeMode&quot;:&quot;PROMPT&quot;,&quot;enableKeyboardNavigation&quot;:true},&quot;keyboardSettings&quot;:&quot;&quot;,&quot;skinVersion&quot;:4,&quot;skinCompatibleVersion&quot;:0,&quot;publishSettings&quot;:{&quot;backgroundColor&quot;:&quot;#DCDEE0&quot;,&quot;playerDimensions&quot;:{&quot;height&quot;:144,&quot;width&quot;:296},&quot;playerModule&quot;:&quot;UniversalHtml&quot;,&quot;presentationContent&quot;:{&quot;metadata&quot;:{&quot;references&quot;:true,&quot;texts&quot;:[&quot;DT_REFERENCE_URL&quot;,&quot;DT_REFERENCE_TITLE&quot;,&quot;DT_SLIDE_TITLE&quot;,&quot;DT_HYPERLINK_TOOLTIP&quot;]},&quot;resources&quot;:{&quot;attachments&quot;:true,&quot;fonts&quot;:[{&quot;charsets&quot;:{&quot;dynamicFormatted&quot;:[&quot;DCT_INTERACTIVITY_TEXT&quot;,&quot;DCT_INTERACTIVITY_SEMIBOLD_TEXT&quot;],&quot;dynamicPlain&quot;:[&quot;DCT_REFERENCE_URL&quot;,&quot;DCT_REFERENCE_TITLE&quot;,&quot;DCT_SLIDE_TITLE&quot;,&quot;DCT_HYPERLINK_TOOLTIP&quot;],&quot;static&quot;:[&quot;Supporting Material&quot;,&quot;Link&quot;,&quot;Picture&quot;,&quot;Video&quot;,&quot;Document&quot;,&quot;File&quot;,&quot;1234567890&quot;,&quot;Slides&quot;,&quot;Next&quot;,&quot;Full screen&quot;,&quot;Exit full screen&quot;,&quot;%SLIDE_NUMBER% of %TOTAL_SLIDES%&quot;,&quot;Yes&quot;,&quot;No&quot;,&quot;OK&quot;,&quot;Do you want to resume where you left off?&quot;,&quot;Rotate your device to the portrait mode&quot;,&quot;Rotate your device to landscape mode&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quot;,&quot;fontFamily&quot;:&quot;Gill Sans MT&quot;,&quot;isBold&quot;:false,&quot;isItalic&quot;:false,&quot;isSemibold&quot;:false,&quot;substituteFontFamily&quot;:&quot;Arial&quot;},{&quot;charsets&quot;:{&quot;dynamicFormatted&quot;:[&quot;DCT_INTERACTIVITY_TEXT&quot;,&quot;DCT_INTERACTIVITY_SEMIBOLD_TEXT&quot;],&quot;dynamicPlain&quot;:[&quot;DCT_REFERENCE_URL&quot;,&quot;DCT_REFERENCE_TITLE&quot;,&quot;DCT_SLIDE_TITLE&quot;,&quot;DCT_HYPERLINK_TOOLTIP&quot;],&quot;static&quot;:[&quot;Supporting Material&quot;,&quot;Link&quot;,&quot;Picture&quot;,&quot;Video&quot;,&quot;Document&quot;,&quot;File&quot;,&quot;1234567890&quot;,&quot;Slides&quot;,&quot;Next&quot;,&quot;Full screen&quot;,&quot;Exit full screen&quot;,&quot;%SLIDE_NUMBER% of %TOTAL_SLIDES%&quot;,&quot;Yes&quot;,&quot;No&quot;,&quot;OK&quot;,&quot;Do you want to resume where you left off?&quot;,&quot;Rotate your device to the portrait mode&quot;,&quot;Rotate your device to landscape mode&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b&quot;,&quot;fontFamily&quot;:&quot;Gill Sans MT&quot;,&quot;isBold&quot;:true,&quot;isItalic&quot;:false,&quot;isSemibold&quot;:false,&quot;substituteFontFamily&quot;:&quot;Arial&quot;},{&quot;charsets&quot;:{&quot;dynamicFormatted&quot;:[&quot;DCT_INTERACTIVITY_TEXT&quot;,&quot;DCT_INTERACTIVITY_SEMIBOLD_TEXT&quot;],&quot;dynamicPlain&quot;:[&quot;DCT_REFERENCE_URL&quot;,&quot;DCT_REFERENCE_TITLE&quot;,&quot;DCT_SLIDE_TITLE&quot;,&quot;DCT_HYPERLINK_TOOLTIP&quot;],&quot;static&quot;:[&quot;Supporting Material&quot;,&quot;Link&quot;,&quot;Picture&quot;,&quot;Video&quot;,&quot;Document&quot;,&quot;File&quot;,&quot;1234567890&quot;,&quot;Slides&quot;,&quot;Next&quot;,&quot;Full screen&quot;,&quot;Exit full screen&quot;,&quot;%SLIDE_NUMBER% of %TOTAL_SLIDES%&quot;,&quot;Yes&quot;,&quot;No&quot;,&quot;OK&quot;,&quot;Do you want to resume where you left off?&quot;,&quot;Rotate your device to the portrait mode&quot;,&quot;Rotate your device to landscape mode&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i&quot;,&quot;fontFamily&quot;:&quot;Gill Sans MT&quot;,&quot;isBold&quot;:false,&quot;isItalic&quot;:true,&quot;isSemibold&quot;:false,&quot;substituteFontFamily&quot;:&quot;Arial&quot;},{&quot;charsets&quot;:{&quot;dynamicFormatted&quot;:[&quot;DCT_INTERACTIVITY_TEXT&quot;,&quot;DCT_INTERACTIVITY_SEMIBOLD_TEXT&quot;],&quot;dynamicPlain&quot;:[&quot;DCT_REFERENCE_URL&quot;,&quot;DCT_REFERENCE_TITLE&quot;,&quot;DCT_SLIDE_TITLE&quot;,&quot;DCT_HYPERLINK_TOOLTIP&quot;],&quot;static&quot;:[&quot;Supporting Material&quot;,&quot;Link&quot;,&quot;Picture&quot;,&quot;Video&quot;,&quot;Document&quot;,&quot;File&quot;,&quot;1234567890&quot;,&quot;Slides&quot;,&quot;Next&quot;,&quot;Full screen&quot;,&quot;Exit full screen&quot;,&quot;%SLIDE_NUMBER% of %TOTAL_SLIDES%&quot;,&quot;Yes&quot;,&quot;No&quot;,&quot;OK&quot;,&quot;Do you want to resume where you left off?&quot;,&quot;Rotate your device to the portrait mode&quot;,&quot;Rotate your device to landscape mode&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bi&quot;,&quot;fontFamily&quot;:&quot;Gill Sans MT&quot;,&quot;isBold&quot;:true,&quot;isItalic&quot;:true,&quot;isSemibold&quot;:false,&quot;substituteFontFamily&quot;:&quot;Arial&quot;},{&quot;charsets&quot;:{&quot;dynamicFormatted&quot;:[&quot;DCT_INTERACTIVITY_TEXT&quot;,&quot;DCT_INTERACTIVITY_SEMIBOLD_TEXT&quot;],&quot;dynamicPlain&quot;:[&quot;DCT_REFERENCE_URL&quot;,&quot;DCT_REFERENCE_TITLE&quot;,&quot;DCT_SLIDE_TITLE&quot;,&quot;DCT_HYPERLINK_TOOLTIP&quot;],&quot;static&quot;:[&quot;Supporting Material&quot;,&quot;Link&quot;,&quot;Picture&quot;,&quot;Video&quot;,&quot;Document&quot;,&quot;File&quot;,&quot;1234567890&quot;,&quot;Slides&quot;,&quot;Next&quot;,&quot;Full screen&quot;,&quot;Exit full screen&quot;,&quot;%SLIDE_NUMBER% of %TOTAL_SLIDES%&quot;,&quot;Yes&quot;,&quot;No&quot;,&quot;OK&quot;,&quot;Do you want to resume where you left off?&quot;,&quot;Rotate your device to the portrait mode&quot;,&quot;Rotate your device to landscape mode&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sb&quot;,&quot;fontFamily&quot;:&quot;Gill Sans MT&quot;,&quot;isBold&quot;:false,&quot;isItalic&quot;:false,&quot;isSemibold&quot;:true,&quot;substituteFontFamily&quot;:&quot;Arial&quot;},{&quot;charsets&quot;:{&quot;dynamicFormatted&quot;:[&quot;DCT_INTERACTIVITY_TEXT&quot;,&quot;DCT_INTERACTIVITY_SEMIBOLD_TEXT&quot;],&quot;dynamicPlain&quot;:[&quot;DCT_REFERENCE_URL&quot;,&quot;DCT_REFERENCE_TITLE&quot;,&quot;DCT_SLIDE_TITLE&quot;,&quot;DCT_HYPERLINK_TOOLTIP&quot;],&quot;static&quot;:[&quot;Supporting Material&quot;,&quot;Link&quot;,&quot;Picture&quot;,&quot;Video&quot;,&quot;Document&quot;,&quot;File&quot;,&quot;1234567890&quot;,&quot;Slides&quot;,&quot;Next&quot;,&quot;Full screen&quot;,&quot;Exit full screen&quot;,&quot;%SLIDE_NUMBER% of %TOTAL_SLIDES%&quot;,&quot;Yes&quot;,&quot;No&quot;,&quot;OK&quot;,&quot;Do you want to resume where you left off?&quot;,&quot;Rotate your device to the portrait mode&quot;,&quot;Rotate your device to landscape mode&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sbi&quot;,&quot;fontFamily&quot;:&quot;Gill Sans MT&quot;,&quot;isBold&quot;:false,&quot;isItalic&quot;:true,&quot;isSemibold&quot;:true,&quot;substituteFontFamily&quot;:&quot;Arial&quot;}],&quot;interactivity&quot;:{&quot;fullSupport&quot;:true},&quot;slideThumbnails&quot;:{&quot;enlargeToFit&quot;:false,&quot;height&quot;:59,&quot;jpegQuality&quot;:100,&quot;keepAspectRatio&quot;:true,&quot;width&quot;:78}}}},&quot;ceipData&quot;:{&quot;enableMiniSkinCustomization&quot;:true,&quot;playerLayout&quot;:&quot;custom&quot;,&quot;playerLayoutFooter&quot;:&quot;fullscreen,slideNumber,goToPrev,goToNext&quot;,&quot;playerLayoutHeader&quot;:&quot;resources,&quot;,&quot;playerLayoutHeaderButtonsPosition&quot;:&quot;right&quot;,&quot;playerLayoutOutline&quot;:&quot;showThumbnails,showSlideNumber&quot;,&quot;playerLayoutProgress&quot;:&quot;&quot;,&quot;playerLayoutProgressMode&quot;:&quot;&quot;,&quot;playerLayoutSidebar&quot;:&quot;outline&quot;,&quot;playerLayoutSidebarPosition&quot;:&quot;left&quot;,&quot;playerMessages&quot;:&quot;custom&quot;,&quot;playerNavigationAutoStart&quot;:true,&quot;playerNavigationEnableKeyboardNavigation&quot;:true,&quot;playerNavigationMode&quot;:&quot;bySteps&quot;,&quot;playerNavigationOnRestart&quot;:&quot;prompt&quot;,&quot;playerNavigationSaveAnimationStates&quot;:true,&quot;playerNavigationType&quot;:&quot;restricted&quot;,&quot;playerTheme&quot;:&quot;custom&quot;,&quot;playerThemeBorderRadius&quot;:10,&quot;playerThemeColorScheme&quot;:&quot;custom&quot;,&quot;playerThemeFont&quot;:&quot;Gill Sans MT&quot;}}}"/>
  <p:tag name="ISPRING-SUITE_ISPRING_CURRENT_PLAYER_ID" val="universal"/>
  <p:tag name="ISPRING_PRESENTATION_COURSE_TITLE" val="MOC Training 2025-Employees-English - 02.07.2025 -YTV 02.10.2025"/>
  <p:tag name="ISPRING_FIRST_PUBLISH" val="1"/>
  <p:tag name="ISPRING_LMS_API_VERSION" val="SCORM 2004 (4th edition)"/>
  <p:tag name="ISPRING_ULTRA_SCORM_COURCE_TITLE" val="MOC Training 2025-Employees-English"/>
  <p:tag name="ISPRING_ULTRA_SCORM_COURSE_ID" val="A2850596-6558-4C32-AECE-61FF0C416A12"/>
  <p:tag name="ISPRING_CMI5_LAUNCH_METHOD" val="any window"/>
  <p:tag name="ISPRINGCLOUDFOLDERID" val="1"/>
  <p:tag name="ISPRINGONLINEFOLDERID" val="1"/>
  <p:tag name="ISPRING_OUTPUT_FOLDER" val="[[&quot;X\uFFFD\u0013\uFFFD{E508330C-06F2-4C1D-B04A-E589A29E4077}&quot;,&quot;Y:\\0. L&amp;OD TEAM\\Online Regulatory Trainings\\Quality\\2025&quot;]]"/>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universal&quot;,&quot;studioSettings&quot;:{&quot;useMobileViewer&quot;:&quot;T_FALSE&quot;}},&quot;advancedSettings&quot;:{&quot;enableTextAllocation&quot;:&quot;T_TRUE&quot;,&quot;viewingFromLocalDrive&quot;:&quot;T_TRUE&quot;,&quot;contentScale&quot;:75,&quot;contentScaleMode&quot;:&quot;SCALE&quot;},&quot;accessibilitySettings&quot;:{&quot;enabled&quot;:&quot;T_FALS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publishDestination&quot;:&quot;ISPRING_STUDIO&quot;,&quot;wordSettings&quot;:{&quot;printCopies&quot;:1},&quot;studioSettings&quot;:{&quot;onlineDestinationPath&quot;:&quot;Learning Content/Natalia Rivera Burgos (nriverab@medicalcardsystem.com)&quot;,&quot;onlineDestinationFolderId&quot;:&quot;214d52f4-e020-11ef-84ef-6a47066a5366&quot;,&quot;onlineDestinationUrl&quot;:&quot;nam02safelinksprotectionoutlookcom.ispring.com&quot;,&quot;uploadSources&quot;:true}}"/>
  <p:tag name="ISPRING_SCORM_RATE_SLIDES" val="0"/>
  <p:tag name="ISPRING_SCORM_PASSING_SCORE" val="0.000000"/>
  <p:tag name="ISPRING_PRESENTATION_TITLE" val="MOC Training 2025-Employees-English"/>
  <p:tag name="ISPRING_RESOURCE_FOLDER" val="Y:\0. L&amp;OD TEAM\Online Regulatory Trainings\Quality\2025\MOC Training 2025-Employees-English - 02.07.2025 -YTV 02.10.2025 NRB 2.21.2025\"/>
  <p:tag name="ISPRING_PRESENTATION_PATH" val="Y:\0. L&amp;OD TEAM\Online Regulatory Trainings\Quality\2025\MOC Training 2025-Employees-English - 02.07.2025 -YTV 02.10.2025 NRB 2.21.2025.pptx"/>
  <p:tag name="ISPRING_SCREEN_RECS_UPDATED" val="Y:\0. L&amp;OD TEAM\Online Regulatory Trainings\Quality\2025\MOC Training 2025-Employees-English - 02.07.2025 -YTV 02.10.2025 NRB 2.21.2025\"/>
  <p:tag name="FLASHSPRING_PRESENTATION_REFERENCES" val="F&#10;Supporting Material&#10;Y:\0. L&amp;OD TEAM\Online Regulatory Trainings\Quality\2025\MOC Training 2025-Employees-English - 02.07.2025 -YTV 02.10.2025 NRB 2.21.2025\attachment\att2\Definiciones MOC - Ingles - Rev IBM 02.05.2025 PDF.pdf&#10;_blank&#10;|&#10;"/>
  <p:tag name="ISPRING_SCORM_ENDPOINT" val="&lt;endpoint&gt;&lt;enable&gt;0&lt;/enable&gt;&lt;lrs&gt;https://&lt;/lrs&gt;&lt;auth&gt;0&lt;/auth&gt;&lt;login&gt;&lt;/login&gt;&lt;password&gt;&lt;/password&gt;&lt;key&gt;&lt;/key&gt;&lt;name&gt;&lt;/name&gt;&lt;email&gt;&lt;/email&gt;&lt;/endpoint&gt;&#10;"/>
  <p:tag name="ISPRING_SCORM_RATE_QUIZZES" val="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MCS Classicare 2025 final">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heme1">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me1" id="{BDDC9544-70D8-4645-B288-76B339046925}" vid="{C819D785-892B-41A1-BD96-6E8006417ADB}"/>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19064515621104CA603B758C6B07039" ma:contentTypeVersion="23" ma:contentTypeDescription="Create a new document." ma:contentTypeScope="" ma:versionID="334b9c9aed8c71d2ff3b2410eef20482">
  <xsd:schema xmlns:xsd="http://www.w3.org/2001/XMLSchema" xmlns:xs="http://www.w3.org/2001/XMLSchema" xmlns:p="http://schemas.microsoft.com/office/2006/metadata/properties" xmlns:ns1="http://schemas.microsoft.com/sharepoint/v3" xmlns:ns2="e9587184-d09a-4440-adc5-1776f6bc070d" xmlns:ns3="78ddc34b-c5a4-4423-9ea4-2aafcbf858c2" targetNamespace="http://schemas.microsoft.com/office/2006/metadata/properties" ma:root="true" ma:fieldsID="01ee8d4e81317ee339b2d0fa53597120" ns1:_="" ns2:_="" ns3:_="">
    <xsd:import namespace="http://schemas.microsoft.com/sharepoint/v3"/>
    <xsd:import namespace="e9587184-d09a-4440-adc5-1776f6bc070d"/>
    <xsd:import namespace="78ddc34b-c5a4-4423-9ea4-2aafcbf858c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GenerationTime" minOccurs="0"/>
                <xsd:element ref="ns2:MediaServiceEventHashCode" minOccurs="0"/>
                <xsd:element ref="ns2:MediaServiceOCR" minOccurs="0"/>
                <xsd:element ref="ns2:lcf76f155ced4ddcb4097134ff3c332f" minOccurs="0"/>
                <xsd:element ref="ns3:TaxCatchAll" minOccurs="0"/>
                <xsd:element ref="ns2:MediaServiceAutoKeyPoints" minOccurs="0"/>
                <xsd:element ref="ns2:MediaServiceKeyPoints" minOccurs="0"/>
                <xsd:element ref="ns3:SharedWithUsers" minOccurs="0"/>
                <xsd:element ref="ns3:SharedWithDetails" minOccurs="0"/>
                <xsd:element ref="ns2:_Flow_SignoffStatus" minOccurs="0"/>
                <xsd:element ref="ns2:MediaServiceObjectDetectorVersions" minOccurs="0"/>
                <xsd:element ref="ns2:MediaServiceSearchProperties" minOccurs="0"/>
                <xsd:element ref="ns1:_ip_UnifiedCompliancePolicyProperties" minOccurs="0"/>
                <xsd:element ref="ns1:_ip_UnifiedCompliancePolicyUIAction"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587184-d09a-4440-adc5-1776f6bc070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f5b6eb6-f54a-42b0-9e53-661be12aea02" ma:termSetId="09814cd3-568e-fe90-9814-8d621ff8fb84" ma:anchorId="fba54fb3-c3e1-fe81-a776-ca4b69148c4d" ma:open="true" ma:isKeyword="false">
      <xsd:complexType>
        <xsd:sequence>
          <xsd:element ref="pc:Terms" minOccurs="0" maxOccurs="1"/>
        </xsd:sequence>
      </xsd:complex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LengthInSeconds" ma:index="26" nillable="true" ma:displayName="MediaLengthInSeconds" ma:hidden="true" ma:internalName="MediaLengthInSeconds" ma:readOnly="true">
      <xsd:simpleType>
        <xsd:restriction base="dms:Unknown"/>
      </xsd:simpleType>
    </xsd:element>
    <xsd:element name="MediaServiceLocation" ma:index="27"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ddc34b-c5a4-4423-9ea4-2aafcbf858c2"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fc3bb67c-23ba-449d-9d59-f4c8e41a3f67}" ma:internalName="TaxCatchAll" ma:showField="CatchAllData" ma:web="78ddc34b-c5a4-4423-9ea4-2aafcbf858c2">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Flow_SignoffStatus xmlns="e9587184-d09a-4440-adc5-1776f6bc070d" xsi:nil="true"/>
    <lcf76f155ced4ddcb4097134ff3c332f xmlns="e9587184-d09a-4440-adc5-1776f6bc070d">
      <Terms xmlns="http://schemas.microsoft.com/office/infopath/2007/PartnerControls"/>
    </lcf76f155ced4ddcb4097134ff3c332f>
    <_ip_UnifiedCompliancePolicyProperties xmlns="http://schemas.microsoft.com/sharepoint/v3" xsi:nil="true"/>
    <TaxCatchAll xmlns="78ddc34b-c5a4-4423-9ea4-2aafcbf858c2" xsi:nil="true"/>
  </documentManagement>
</p:properties>
</file>

<file path=customXml/itemProps1.xml><?xml version="1.0" encoding="utf-8"?>
<ds:datastoreItem xmlns:ds="http://schemas.openxmlformats.org/officeDocument/2006/customXml" ds:itemID="{84DE877F-1A27-4776-B5CD-6E142687055A}">
  <ds:schemaRefs>
    <ds:schemaRef ds:uri="http://schemas.microsoft.com/sharepoint/v3/contenttype/forms"/>
  </ds:schemaRefs>
</ds:datastoreItem>
</file>

<file path=customXml/itemProps2.xml><?xml version="1.0" encoding="utf-8"?>
<ds:datastoreItem xmlns:ds="http://schemas.openxmlformats.org/officeDocument/2006/customXml" ds:itemID="{153F1F67-41C7-4AF2-A3DF-D60BD76717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9587184-d09a-4440-adc5-1776f6bc070d"/>
    <ds:schemaRef ds:uri="78ddc34b-c5a4-4423-9ea4-2aafcbf858c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4373694-B35C-4C89-8150-142DA7AB9D14}">
  <ds:schemaRefs>
    <ds:schemaRef ds:uri="http://purl.org/dc/elements/1.1/"/>
    <ds:schemaRef ds:uri="http://schemas.microsoft.com/office/infopath/2007/PartnerControls"/>
    <ds:schemaRef ds:uri="http://www.w3.org/XML/1998/namespace"/>
    <ds:schemaRef ds:uri="http://schemas.microsoft.com/office/2006/documentManagement/types"/>
    <ds:schemaRef ds:uri="http://purl.org/dc/terms/"/>
    <ds:schemaRef ds:uri="78ddc34b-c5a4-4423-9ea4-2aafcbf858c2"/>
    <ds:schemaRef ds:uri="http://schemas.microsoft.com/sharepoint/v3"/>
    <ds:schemaRef ds:uri="e9587184-d09a-4440-adc5-1776f6bc070d"/>
    <ds:schemaRef ds:uri="http://purl.org/dc/dcmitype/"/>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7886</TotalTime>
  <Words>3560</Words>
  <Application>Microsoft Macintosh PowerPoint</Application>
  <PresentationFormat>Widescreen</PresentationFormat>
  <Paragraphs>351</Paragraphs>
  <Slides>34</Slides>
  <Notes>30</Notes>
  <HiddenSlides>0</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34</vt:i4>
      </vt:variant>
    </vt:vector>
  </HeadingPairs>
  <TitlesOfParts>
    <vt:vector size="45" baseType="lpstr">
      <vt:lpstr>Aptos</vt:lpstr>
      <vt:lpstr>Aptos Display</vt:lpstr>
      <vt:lpstr>Arial</vt:lpstr>
      <vt:lpstr>DIN Condensed Light</vt:lpstr>
      <vt:lpstr>Gill Sans MT</vt:lpstr>
      <vt:lpstr>Segoe UI</vt:lpstr>
      <vt:lpstr>Wingdings</vt:lpstr>
      <vt:lpstr>Office Theme</vt:lpstr>
      <vt:lpstr>MCS Classicare 2025 final</vt:lpstr>
      <vt:lpstr>Theme1</vt:lpstr>
      <vt:lpstr>1_Office Theme</vt:lpstr>
      <vt:lpstr>Model of Care Training  for Special Needs Plans:  Provider Network and Provider Staff</vt:lpstr>
      <vt:lpstr>Objectives</vt:lpstr>
      <vt:lpstr>Definitions</vt:lpstr>
      <vt:lpstr>Definitions (cont.)</vt:lpstr>
      <vt:lpstr>Special Needs Plans (SNP) Background</vt:lpstr>
      <vt:lpstr>Model of Care (MOC)</vt:lpstr>
      <vt:lpstr>2026 MCS Classicare SNPs</vt:lpstr>
      <vt:lpstr>MOC Elements</vt:lpstr>
      <vt:lpstr>Description of SNP population</vt:lpstr>
      <vt:lpstr>MOC 1: Description of SNP population</vt:lpstr>
      <vt:lpstr>MOC 1: Description of SNP population (cont.)</vt:lpstr>
      <vt:lpstr>MOC 1: Description of SNP population (cont. 2)</vt:lpstr>
      <vt:lpstr>Care coordination</vt:lpstr>
      <vt:lpstr>MOC 2: Care coordination</vt:lpstr>
      <vt:lpstr>MOC 2: Care coordination: Health Risk Assessment (HRA)</vt:lpstr>
      <vt:lpstr>MOC 2: Care coordination: Health Risk Assessment (HRA) (cont.)</vt:lpstr>
      <vt:lpstr>MOC 2: Care coordination: Face-to-face encounters</vt:lpstr>
      <vt:lpstr>MOC 2: Care coordination: Individualized Care Plan (ICP)</vt:lpstr>
      <vt:lpstr>MOC 2: Care coordination: Individualized Care Plan (ICP) (cont.)</vt:lpstr>
      <vt:lpstr>MOC 2: Care coordination: Individualized Care Plan (ICP) (cont. 2)</vt:lpstr>
      <vt:lpstr>MOC 2: Care coordination: Individualized Care Plan (ICP) (cont. 3)</vt:lpstr>
      <vt:lpstr>MOC 2: Care coordination: Care Transition Protocols (CTP)</vt:lpstr>
      <vt:lpstr>MOC 2: Care coordination: Care Transition Protocols (CTP) (cont.)</vt:lpstr>
      <vt:lpstr>Provider network</vt:lpstr>
      <vt:lpstr>MOC 3: Provider network</vt:lpstr>
      <vt:lpstr>MOC 3: Provider network: Role of PCP and specialist physicians</vt:lpstr>
      <vt:lpstr>MOC 3: Provider network: Provinet: tool for providers</vt:lpstr>
      <vt:lpstr>Quality measures and performance improvement</vt:lpstr>
      <vt:lpstr>MOC 4: Quality measurement and performance improvement</vt:lpstr>
      <vt:lpstr>MOC 4: Quality measurement and performance improvement (cont.)</vt:lpstr>
      <vt:lpstr>We all have a very important integral role, and we must:</vt:lpstr>
      <vt:lpstr>References</vt:lpstr>
      <vt:lpstr>We are here to serve you!</vt:lpstr>
      <vt:lpstr>MCS Classicare 2026</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MCS Classicare MOC Training 2026 English</dc:title>
  <dc:subject/>
  <dc:creator>MCS</dc:creator>
  <cp:keywords/>
  <dc:description/>
  <cp:lastModifiedBy>Ginny E. Hong</cp:lastModifiedBy>
  <cp:revision>48</cp:revision>
  <dcterms:created xsi:type="dcterms:W3CDTF">2024-06-07T15:03:42Z</dcterms:created>
  <dcterms:modified xsi:type="dcterms:W3CDTF">2026-07-13T22:39:46Z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0x010100919064515621104CA603B758C6B07039</vt:lpwstr>
  </property>
  <property fmtid="{D5CDD505-2E9C-101B-9397-08002B2CF9AE}" pid="3" name="MSIP_Label_b0b638e0-f50f-48bd-992f-bcb55031a99f_Enabled">
    <vt:lpwstr>true</vt:lpwstr>
  </property>
  <property fmtid="{D5CDD505-2E9C-101B-9397-08002B2CF9AE}" pid="4" name="MSIP_Label_b0b638e0-f50f-48bd-992f-bcb55031a99f_SetDate">
    <vt:lpwstr>2026-06-26T18:04:11Z</vt:lpwstr>
  </property>
  <property fmtid="{D5CDD505-2E9C-101B-9397-08002B2CF9AE}" pid="5" name="MSIP_Label_b0b638e0-f50f-48bd-992f-bcb55031a99f_Method">
    <vt:lpwstr>Standard</vt:lpwstr>
  </property>
  <property fmtid="{D5CDD505-2E9C-101B-9397-08002B2CF9AE}" pid="6" name="MSIP_Label_b0b638e0-f50f-48bd-992f-bcb55031a99f_Name">
    <vt:lpwstr>Confidential Default</vt:lpwstr>
  </property>
  <property fmtid="{D5CDD505-2E9C-101B-9397-08002B2CF9AE}" pid="7" name="MSIP_Label_b0b638e0-f50f-48bd-992f-bcb55031a99f_SiteId">
    <vt:lpwstr>f45ccc07-e57e-4d15-bf6f-f6cbccd2d395</vt:lpwstr>
  </property>
  <property fmtid="{D5CDD505-2E9C-101B-9397-08002B2CF9AE}" pid="8" name="MSIP_Label_b0b638e0-f50f-48bd-992f-bcb55031a99f_ActionId">
    <vt:lpwstr>b9f3665a-76ec-4278-932e-69141112db83</vt:lpwstr>
  </property>
  <property fmtid="{D5CDD505-2E9C-101B-9397-08002B2CF9AE}" pid="9" name="MSIP_Label_b0b638e0-f50f-48bd-992f-bcb55031a99f_ContentBits">
    <vt:lpwstr>0</vt:lpwstr>
  </property>
  <property fmtid="{D5CDD505-2E9C-101B-9397-08002B2CF9AE}" pid="10" name="MSIP_Label_b0b638e0-f50f-48bd-992f-bcb55031a99f_Tag">
    <vt:lpwstr>10, 3, 0, 1</vt:lpwstr>
  </property>
  <property fmtid="{D5CDD505-2E9C-101B-9397-08002B2CF9AE}" pid="11" name="MediaServiceImageTags">
    <vt:lpwstr/>
  </property>
</Properties>
</file>