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2" r:id="rId5"/>
    <p:sldMasterId id="2147483704" r:id="rId6"/>
    <p:sldMasterId id="2147483749" r:id="rId7"/>
  </p:sldMasterIdLst>
  <p:notesMasterIdLst>
    <p:notesMasterId r:id="rId42"/>
  </p:notesMasterIdLst>
  <p:handoutMasterIdLst>
    <p:handoutMasterId r:id="rId43"/>
  </p:handoutMasterIdLst>
  <p:sldIdLst>
    <p:sldId id="257" r:id="rId8"/>
    <p:sldId id="2134804735" r:id="rId9"/>
    <p:sldId id="2134804736" r:id="rId10"/>
    <p:sldId id="2134804766" r:id="rId11"/>
    <p:sldId id="2134804737" r:id="rId12"/>
    <p:sldId id="2134804738" r:id="rId13"/>
    <p:sldId id="2134804739" r:id="rId14"/>
    <p:sldId id="2134804740" r:id="rId15"/>
    <p:sldId id="2134804741" r:id="rId16"/>
    <p:sldId id="2134804742" r:id="rId17"/>
    <p:sldId id="2134804762" r:id="rId18"/>
    <p:sldId id="2134804743" r:id="rId19"/>
    <p:sldId id="259" r:id="rId20"/>
    <p:sldId id="2134804745" r:id="rId21"/>
    <p:sldId id="2134804746" r:id="rId22"/>
    <p:sldId id="2134804763" r:id="rId23"/>
    <p:sldId id="2134804755" r:id="rId24"/>
    <p:sldId id="2134804717" r:id="rId25"/>
    <p:sldId id="2134804732" r:id="rId26"/>
    <p:sldId id="2134804747" r:id="rId27"/>
    <p:sldId id="2134804731" r:id="rId28"/>
    <p:sldId id="2134804749" r:id="rId29"/>
    <p:sldId id="2134804733" r:id="rId30"/>
    <p:sldId id="2134804756" r:id="rId31"/>
    <p:sldId id="2134804751" r:id="rId32"/>
    <p:sldId id="2134804752" r:id="rId33"/>
    <p:sldId id="2134804754" r:id="rId34"/>
    <p:sldId id="2134804757" r:id="rId35"/>
    <p:sldId id="258" r:id="rId36"/>
    <p:sldId id="2134804758" r:id="rId37"/>
    <p:sldId id="2134804759" r:id="rId38"/>
    <p:sldId id="2134804765" r:id="rId39"/>
    <p:sldId id="2134804726" r:id="rId40"/>
    <p:sldId id="260" r:id="rId41"/>
  </p:sldIdLst>
  <p:sldSz cx="12192000" cy="6858000"/>
  <p:notesSz cx="6858000" cy="9144000"/>
  <p:custDataLst>
    <p:tags r:id="rId44"/>
  </p:custDataLst>
  <p:defaultText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C7E70F-0CBD-CD8F-9CB5-3E17EBDE9846}" name="Shaira Calderon Davila" initials="SC" userId="S::SCalderon@medicalcardsystem.com::b50bd2b3-acb9-45c9-a131-065f47f228ce" providerId="AD"/>
  <p188:author id="{76325345-FA37-B0EA-1D72-B89A575954A7}" name="Aixza Matos Zayas" initials="AM" userId="S::am4856@medicalcardsystem.com::bfcfad66-1221-4deb-bd0c-ad3389549eba" providerId="AD"/>
  <p188:author id="{1DB83271-20EB-15DE-18EA-DE083AF845DC}" name="Ibis Baez Martinez" initials="IB" userId="S::ib2623@medicalcardsystem.com::d403260c-62aa-432a-b219-ecfdb26b9240" providerId="AD"/>
  <p188:author id="{AAF89DF1-8672-8409-497F-0A1A930C2EB1}" name="Sabrina Ramirez Rodriguez" initials="SR" userId="S::sramirezr@medicalcardsystem.com::688f5820-dcd7-48c4-b1d7-9f4c4fb36539" providerId="AD"/>
  <p188:author id="{21FB1DF9-8855-911E-F364-485AECEB10E3}" name="Jose Cabello Bermudez" initials="JC" userId="S::jcabello@medicalcardsystem.com::877239f8-d924-4478-94e8-432adf6592e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A500"/>
    <a:srgbClr val="A8C5B0"/>
    <a:srgbClr val="00A261"/>
    <a:srgbClr val="96C93D"/>
    <a:srgbClr val="469729"/>
    <a:srgbClr val="0E6937"/>
    <a:srgbClr val="6BA31D"/>
    <a:srgbClr val="C6E5CE"/>
    <a:srgbClr val="96C93E"/>
    <a:srgbClr val="3486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EEFCCD-26A4-E649-B296-1943A2BAF7EC}" v="613" dt="2026-07-14T15:47:12.0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42620" autoAdjust="0"/>
    <p:restoredTop sz="86438"/>
  </p:normalViewPr>
  <p:slideViewPr>
    <p:cSldViewPr snapToGrid="0">
      <p:cViewPr varScale="1">
        <p:scale>
          <a:sx n="65" d="100"/>
          <a:sy n="65" d="100"/>
        </p:scale>
        <p:origin x="224" y="10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1.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nny E. Hong" userId="3186733d-03a4-43f3-a21a-2f4d91da616c" providerId="ADAL" clId="{6AD9D503-F2A1-54A1-B091-C46384F339F7}"/>
    <pc:docChg chg="undo custSel modSld modMainMaster">
      <pc:chgData name="Ginny E. Hong" userId="3186733d-03a4-43f3-a21a-2f4d91da616c" providerId="ADAL" clId="{6AD9D503-F2A1-54A1-B091-C46384F339F7}" dt="2026-07-14T15:47:12.099" v="739" actId="962"/>
      <pc:docMkLst>
        <pc:docMk/>
      </pc:docMkLst>
      <pc:sldChg chg="modSp mod">
        <pc:chgData name="Ginny E. Hong" userId="3186733d-03a4-43f3-a21a-2f4d91da616c" providerId="ADAL" clId="{6AD9D503-F2A1-54A1-B091-C46384F339F7}" dt="2026-07-14T01:56:03.137" v="133" actId="33553"/>
        <pc:sldMkLst>
          <pc:docMk/>
          <pc:sldMk cId="1890381321" sldId="257"/>
        </pc:sldMkLst>
        <pc:spChg chg="mod">
          <ac:chgData name="Ginny E. Hong" userId="3186733d-03a4-43f3-a21a-2f4d91da616c" providerId="ADAL" clId="{6AD9D503-F2A1-54A1-B091-C46384F339F7}" dt="2026-07-14T01:56:03.137" v="133" actId="33553"/>
          <ac:spMkLst>
            <pc:docMk/>
            <pc:sldMk cId="1890381321" sldId="257"/>
            <ac:spMk id="3" creationId="{C697A43B-4F8C-9172-04C0-D486B2BED480}"/>
          </ac:spMkLst>
        </pc:spChg>
        <pc:spChg chg="mod">
          <ac:chgData name="Ginny E. Hong" userId="3186733d-03a4-43f3-a21a-2f4d91da616c" providerId="ADAL" clId="{6AD9D503-F2A1-54A1-B091-C46384F339F7}" dt="2026-07-14T01:53:26.112" v="132" actId="790"/>
          <ac:spMkLst>
            <pc:docMk/>
            <pc:sldMk cId="1890381321" sldId="257"/>
            <ac:spMk id="4" creationId="{3FF0E82D-1AC5-FE52-44FE-E53A5888F3D4}"/>
          </ac:spMkLst>
        </pc:spChg>
      </pc:sldChg>
      <pc:sldChg chg="addSp delSp modSp mod">
        <pc:chgData name="Ginny E. Hong" userId="3186733d-03a4-43f3-a21a-2f4d91da616c" providerId="ADAL" clId="{6AD9D503-F2A1-54A1-B091-C46384F339F7}" dt="2026-07-14T02:27:51.100" v="655" actId="13244"/>
        <pc:sldMkLst>
          <pc:docMk/>
          <pc:sldMk cId="3994306972" sldId="258"/>
        </pc:sldMkLst>
        <pc:spChg chg="mod">
          <ac:chgData name="Ginny E. Hong" userId="3186733d-03a4-43f3-a21a-2f4d91da616c" providerId="ADAL" clId="{6AD9D503-F2A1-54A1-B091-C46384F339F7}" dt="2026-07-14T02:27:47.801" v="654" actId="13244"/>
          <ac:spMkLst>
            <pc:docMk/>
            <pc:sldMk cId="3994306972" sldId="258"/>
            <ac:spMk id="2" creationId="{EDC2A57A-F95B-8DA0-EAF7-C64019E18124}"/>
          </ac:spMkLst>
        </pc:spChg>
        <pc:spChg chg="add mod">
          <ac:chgData name="Ginny E. Hong" userId="3186733d-03a4-43f3-a21a-2f4d91da616c" providerId="ADAL" clId="{6AD9D503-F2A1-54A1-B091-C46384F339F7}" dt="2026-07-14T01:53:26.112" v="132" actId="790"/>
          <ac:spMkLst>
            <pc:docMk/>
            <pc:sldMk cId="3994306972" sldId="258"/>
            <ac:spMk id="4" creationId="{B03B969A-973D-F9E7-D508-8D51CA13A17C}"/>
          </ac:spMkLst>
        </pc:spChg>
        <pc:spChg chg="add mod">
          <ac:chgData name="Ginny E. Hong" userId="3186733d-03a4-43f3-a21a-2f4d91da616c" providerId="ADAL" clId="{6AD9D503-F2A1-54A1-B091-C46384F339F7}" dt="2026-07-14T01:53:26.112" v="132" actId="790"/>
          <ac:spMkLst>
            <pc:docMk/>
            <pc:sldMk cId="3994306972" sldId="258"/>
            <ac:spMk id="5" creationId="{920EC510-0128-F63B-833E-4E2C9B4B3CE9}"/>
          </ac:spMkLst>
        </pc:spChg>
        <pc:spChg chg="add mod">
          <ac:chgData name="Ginny E. Hong" userId="3186733d-03a4-43f3-a21a-2f4d91da616c" providerId="ADAL" clId="{6AD9D503-F2A1-54A1-B091-C46384F339F7}" dt="2026-07-14T01:53:26.112" v="132" actId="790"/>
          <ac:spMkLst>
            <pc:docMk/>
            <pc:sldMk cId="3994306972" sldId="258"/>
            <ac:spMk id="6" creationId="{1DF20269-BD31-CE7D-15E7-2A865E78DC14}"/>
          </ac:spMkLst>
        </pc:spChg>
        <pc:spChg chg="add mod">
          <ac:chgData name="Ginny E. Hong" userId="3186733d-03a4-43f3-a21a-2f4d91da616c" providerId="ADAL" clId="{6AD9D503-F2A1-54A1-B091-C46384F339F7}" dt="2026-07-14T01:53:26.112" v="132" actId="790"/>
          <ac:spMkLst>
            <pc:docMk/>
            <pc:sldMk cId="3994306972" sldId="258"/>
            <ac:spMk id="7" creationId="{7BA434C0-3743-627F-5423-BEA9D688E492}"/>
          </ac:spMkLst>
        </pc:spChg>
        <pc:spChg chg="mod">
          <ac:chgData name="Ginny E. Hong" userId="3186733d-03a4-43f3-a21a-2f4d91da616c" providerId="ADAL" clId="{6AD9D503-F2A1-54A1-B091-C46384F339F7}" dt="2026-07-14T01:53:26.112" v="132" actId="790"/>
          <ac:spMkLst>
            <pc:docMk/>
            <pc:sldMk cId="3994306972" sldId="258"/>
            <ac:spMk id="14" creationId="{C315156E-1550-49DA-3CA2-B6846FA84C8A}"/>
          </ac:spMkLst>
        </pc:spChg>
        <pc:spChg chg="mod topLvl">
          <ac:chgData name="Ginny E. Hong" userId="3186733d-03a4-43f3-a21a-2f4d91da616c" providerId="ADAL" clId="{6AD9D503-F2A1-54A1-B091-C46384F339F7}" dt="2026-07-14T02:14:29.122" v="455" actId="962"/>
          <ac:spMkLst>
            <pc:docMk/>
            <pc:sldMk cId="3994306972" sldId="258"/>
            <ac:spMk id="37" creationId="{2298E317-9DA8-31ED-D344-BC101CC91355}"/>
          </ac:spMkLst>
        </pc:spChg>
        <pc:spChg chg="del topLvl">
          <ac:chgData name="Ginny E. Hong" userId="3186733d-03a4-43f3-a21a-2f4d91da616c" providerId="ADAL" clId="{6AD9D503-F2A1-54A1-B091-C46384F339F7}" dt="2026-07-14T01:51:35.140" v="94" actId="21"/>
          <ac:spMkLst>
            <pc:docMk/>
            <pc:sldMk cId="3994306972" sldId="258"/>
            <ac:spMk id="38" creationId="{9CBF087B-5587-1233-8A5E-CD1493A8785F}"/>
          </ac:spMkLst>
        </pc:spChg>
        <pc:spChg chg="mod topLvl">
          <ac:chgData name="Ginny E. Hong" userId="3186733d-03a4-43f3-a21a-2f4d91da616c" providerId="ADAL" clId="{6AD9D503-F2A1-54A1-B091-C46384F339F7}" dt="2026-07-14T02:09:29.596" v="385" actId="962"/>
          <ac:spMkLst>
            <pc:docMk/>
            <pc:sldMk cId="3994306972" sldId="258"/>
            <ac:spMk id="40" creationId="{6378F675-E9DB-0A2C-23CE-3612CC8AA6E9}"/>
          </ac:spMkLst>
        </pc:spChg>
        <pc:spChg chg="del topLvl">
          <ac:chgData name="Ginny E. Hong" userId="3186733d-03a4-43f3-a21a-2f4d91da616c" providerId="ADAL" clId="{6AD9D503-F2A1-54A1-B091-C46384F339F7}" dt="2026-07-14T01:51:38.985" v="97" actId="21"/>
          <ac:spMkLst>
            <pc:docMk/>
            <pc:sldMk cId="3994306972" sldId="258"/>
            <ac:spMk id="41" creationId="{1B7D52CE-E983-8CA9-B14A-76B0BD2BD586}"/>
          </ac:spMkLst>
        </pc:spChg>
        <pc:spChg chg="mod topLvl">
          <ac:chgData name="Ginny E. Hong" userId="3186733d-03a4-43f3-a21a-2f4d91da616c" providerId="ADAL" clId="{6AD9D503-F2A1-54A1-B091-C46384F339F7}" dt="2026-07-14T02:09:29.597" v="386" actId="962"/>
          <ac:spMkLst>
            <pc:docMk/>
            <pc:sldMk cId="3994306972" sldId="258"/>
            <ac:spMk id="43" creationId="{87F4772F-6778-E144-748C-42EC57B1C23B}"/>
          </ac:spMkLst>
        </pc:spChg>
        <pc:spChg chg="del topLvl">
          <ac:chgData name="Ginny E. Hong" userId="3186733d-03a4-43f3-a21a-2f4d91da616c" providerId="ADAL" clId="{6AD9D503-F2A1-54A1-B091-C46384F339F7}" dt="2026-07-14T01:51:42.870" v="100" actId="21"/>
          <ac:spMkLst>
            <pc:docMk/>
            <pc:sldMk cId="3994306972" sldId="258"/>
            <ac:spMk id="44" creationId="{4B38B6C2-BCF2-F2A8-B93E-773AD52E8EFB}"/>
          </ac:spMkLst>
        </pc:spChg>
        <pc:spChg chg="mod topLvl">
          <ac:chgData name="Ginny E. Hong" userId="3186733d-03a4-43f3-a21a-2f4d91da616c" providerId="ADAL" clId="{6AD9D503-F2A1-54A1-B091-C46384F339F7}" dt="2026-07-14T02:09:29.599" v="387" actId="962"/>
          <ac:spMkLst>
            <pc:docMk/>
            <pc:sldMk cId="3994306972" sldId="258"/>
            <ac:spMk id="46" creationId="{C6C46890-7F4F-E207-EA0E-E23D5E670AF5}"/>
          </ac:spMkLst>
        </pc:spChg>
        <pc:spChg chg="del topLvl">
          <ac:chgData name="Ginny E. Hong" userId="3186733d-03a4-43f3-a21a-2f4d91da616c" providerId="ADAL" clId="{6AD9D503-F2A1-54A1-B091-C46384F339F7}" dt="2026-07-14T01:51:47.223" v="103" actId="21"/>
          <ac:spMkLst>
            <pc:docMk/>
            <pc:sldMk cId="3994306972" sldId="258"/>
            <ac:spMk id="47" creationId="{8497BF79-13FF-9FC6-AE62-30C32810A7F8}"/>
          </ac:spMkLst>
        </pc:spChg>
        <pc:spChg chg="mod">
          <ac:chgData name="Ginny E. Hong" userId="3186733d-03a4-43f3-a21a-2f4d91da616c" providerId="ADAL" clId="{6AD9D503-F2A1-54A1-B091-C46384F339F7}" dt="2026-07-14T02:27:51.100" v="655" actId="13244"/>
          <ac:spMkLst>
            <pc:docMk/>
            <pc:sldMk cId="3994306972" sldId="258"/>
            <ac:spMk id="53" creationId="{4C803ECA-968A-25C9-DF89-F04D3F013CC1}"/>
          </ac:spMkLst>
        </pc:spChg>
        <pc:grpChg chg="del">
          <ac:chgData name="Ginny E. Hong" userId="3186733d-03a4-43f3-a21a-2f4d91da616c" providerId="ADAL" clId="{6AD9D503-F2A1-54A1-B091-C46384F339F7}" dt="2026-07-14T01:51:35.140" v="94" actId="21"/>
          <ac:grpSpMkLst>
            <pc:docMk/>
            <pc:sldMk cId="3994306972" sldId="258"/>
            <ac:grpSpMk id="36" creationId="{19E1E4C3-8AB6-5A7A-E42E-7CD671096C45}"/>
          </ac:grpSpMkLst>
        </pc:grpChg>
        <pc:grpChg chg="del">
          <ac:chgData name="Ginny E. Hong" userId="3186733d-03a4-43f3-a21a-2f4d91da616c" providerId="ADAL" clId="{6AD9D503-F2A1-54A1-B091-C46384F339F7}" dt="2026-07-14T01:51:38.985" v="97" actId="21"/>
          <ac:grpSpMkLst>
            <pc:docMk/>
            <pc:sldMk cId="3994306972" sldId="258"/>
            <ac:grpSpMk id="39" creationId="{BA0BDD8E-56B6-343E-C6B4-5AC20A38C3BF}"/>
          </ac:grpSpMkLst>
        </pc:grpChg>
        <pc:grpChg chg="del">
          <ac:chgData name="Ginny E. Hong" userId="3186733d-03a4-43f3-a21a-2f4d91da616c" providerId="ADAL" clId="{6AD9D503-F2A1-54A1-B091-C46384F339F7}" dt="2026-07-14T01:51:42.870" v="100" actId="21"/>
          <ac:grpSpMkLst>
            <pc:docMk/>
            <pc:sldMk cId="3994306972" sldId="258"/>
            <ac:grpSpMk id="42" creationId="{CF0E2F61-C416-9979-FD52-70E93A525751}"/>
          </ac:grpSpMkLst>
        </pc:grpChg>
        <pc:grpChg chg="del">
          <ac:chgData name="Ginny E. Hong" userId="3186733d-03a4-43f3-a21a-2f4d91da616c" providerId="ADAL" clId="{6AD9D503-F2A1-54A1-B091-C46384F339F7}" dt="2026-07-14T01:51:47.223" v="103" actId="21"/>
          <ac:grpSpMkLst>
            <pc:docMk/>
            <pc:sldMk cId="3994306972" sldId="258"/>
            <ac:grpSpMk id="45" creationId="{59E834B3-547D-3410-2D20-70D051451AFF}"/>
          </ac:grpSpMkLst>
        </pc:grpChg>
        <pc:picChg chg="mod">
          <ac:chgData name="Ginny E. Hong" userId="3186733d-03a4-43f3-a21a-2f4d91da616c" providerId="ADAL" clId="{6AD9D503-F2A1-54A1-B091-C46384F339F7}" dt="2026-07-14T02:14:27.673" v="454" actId="962"/>
          <ac:picMkLst>
            <pc:docMk/>
            <pc:sldMk cId="3994306972" sldId="258"/>
            <ac:picMk id="54" creationId="{7845AED2-BEC5-0165-702C-B37D10B641D4}"/>
          </ac:picMkLst>
        </pc:picChg>
        <pc:cxnChg chg="mod">
          <ac:chgData name="Ginny E. Hong" userId="3186733d-03a4-43f3-a21a-2f4d91da616c" providerId="ADAL" clId="{6AD9D503-F2A1-54A1-B091-C46384F339F7}" dt="2026-07-14T02:09:29.600" v="388" actId="962"/>
          <ac:cxnSpMkLst>
            <pc:docMk/>
            <pc:sldMk cId="3994306972" sldId="258"/>
            <ac:cxnSpMk id="3" creationId="{668B44AD-6450-DF82-85C5-3F3EC110AE23}"/>
          </ac:cxnSpMkLst>
        </pc:cxnChg>
      </pc:sldChg>
      <pc:sldChg chg="addSp delSp modSp mod">
        <pc:chgData name="Ginny E. Hong" userId="3186733d-03a4-43f3-a21a-2f4d91da616c" providerId="ADAL" clId="{6AD9D503-F2A1-54A1-B091-C46384F339F7}" dt="2026-07-14T02:13:25.825" v="431" actId="962"/>
        <pc:sldMkLst>
          <pc:docMk/>
          <pc:sldMk cId="1296328220" sldId="259"/>
        </pc:sldMkLst>
        <pc:spChg chg="add mod">
          <ac:chgData name="Ginny E. Hong" userId="3186733d-03a4-43f3-a21a-2f4d91da616c" providerId="ADAL" clId="{6AD9D503-F2A1-54A1-B091-C46384F339F7}" dt="2026-07-14T01:58:54.357" v="181" actId="33553"/>
          <ac:spMkLst>
            <pc:docMk/>
            <pc:sldMk cId="1296328220" sldId="259"/>
            <ac:spMk id="2" creationId="{39CD592B-C066-E6C3-0ACB-B2ECD97D10C6}"/>
          </ac:spMkLst>
        </pc:spChg>
        <pc:spChg chg="del mod">
          <ac:chgData name="Ginny E. Hong" userId="3186733d-03a4-43f3-a21a-2f4d91da616c" providerId="ADAL" clId="{6AD9D503-F2A1-54A1-B091-C46384F339F7}" dt="2026-07-14T01:58:52.696" v="179" actId="21"/>
          <ac:spMkLst>
            <pc:docMk/>
            <pc:sldMk cId="1296328220" sldId="259"/>
            <ac:spMk id="20" creationId="{6C069AEA-38EB-B894-93F0-D4F37F03AE00}"/>
          </ac:spMkLst>
        </pc:spChg>
        <pc:spChg chg="mod">
          <ac:chgData name="Ginny E. Hong" userId="3186733d-03a4-43f3-a21a-2f4d91da616c" providerId="ADAL" clId="{6AD9D503-F2A1-54A1-B091-C46384F339F7}" dt="2026-07-14T01:58:52.696" v="179" actId="21"/>
          <ac:spMkLst>
            <pc:docMk/>
            <pc:sldMk cId="1296328220" sldId="259"/>
            <ac:spMk id="26" creationId="{A29D6F44-9C58-327C-F859-0283641C99A3}"/>
          </ac:spMkLst>
        </pc:spChg>
        <pc:spChg chg="mod">
          <ac:chgData name="Ginny E. Hong" userId="3186733d-03a4-43f3-a21a-2f4d91da616c" providerId="ADAL" clId="{6AD9D503-F2A1-54A1-B091-C46384F339F7}" dt="2026-07-14T01:58:52.696" v="179" actId="21"/>
          <ac:spMkLst>
            <pc:docMk/>
            <pc:sldMk cId="1296328220" sldId="259"/>
            <ac:spMk id="27" creationId="{1EB10E89-DA92-060E-5B65-6D46A32ECC65}"/>
          </ac:spMkLst>
        </pc:spChg>
        <pc:spChg chg="mod">
          <ac:chgData name="Ginny E. Hong" userId="3186733d-03a4-43f3-a21a-2f4d91da616c" providerId="ADAL" clId="{6AD9D503-F2A1-54A1-B091-C46384F339F7}" dt="2026-07-14T01:58:52.696" v="179" actId="21"/>
          <ac:spMkLst>
            <pc:docMk/>
            <pc:sldMk cId="1296328220" sldId="259"/>
            <ac:spMk id="28" creationId="{529CFAF9-6F5D-2B44-B8F3-B7EE4BE911E6}"/>
          </ac:spMkLst>
        </pc:spChg>
        <pc:grpChg chg="mod">
          <ac:chgData name="Ginny E. Hong" userId="3186733d-03a4-43f3-a21a-2f4d91da616c" providerId="ADAL" clId="{6AD9D503-F2A1-54A1-B091-C46384F339F7}" dt="2026-07-14T01:58:52.696" v="179" actId="21"/>
          <ac:grpSpMkLst>
            <pc:docMk/>
            <pc:sldMk cId="1296328220" sldId="259"/>
            <ac:grpSpMk id="25" creationId="{94FCA2BE-024E-3B1C-DE53-A1667F56417F}"/>
          </ac:grpSpMkLst>
        </pc:grpChg>
        <pc:grpChg chg="mod">
          <ac:chgData name="Ginny E. Hong" userId="3186733d-03a4-43f3-a21a-2f4d91da616c" providerId="ADAL" clId="{6AD9D503-F2A1-54A1-B091-C46384F339F7}" dt="2026-07-14T02:13:25.825" v="431" actId="962"/>
          <ac:grpSpMkLst>
            <pc:docMk/>
            <pc:sldMk cId="1296328220" sldId="259"/>
            <ac:grpSpMk id="36" creationId="{1DC64399-9E65-206D-7976-9242840B112B}"/>
          </ac:grpSpMkLst>
        </pc:grpChg>
      </pc:sldChg>
      <pc:sldChg chg="addSp modSp mod">
        <pc:chgData name="Ginny E. Hong" userId="3186733d-03a4-43f3-a21a-2f4d91da616c" providerId="ADAL" clId="{6AD9D503-F2A1-54A1-B091-C46384F339F7}" dt="2026-07-14T02:30:06.027" v="690" actId="13244"/>
        <pc:sldMkLst>
          <pc:docMk/>
          <pc:sldMk cId="3430908605" sldId="260"/>
        </pc:sldMkLst>
        <pc:spChg chg="add mod">
          <ac:chgData name="Ginny E. Hong" userId="3186733d-03a4-43f3-a21a-2f4d91da616c" providerId="ADAL" clId="{6AD9D503-F2A1-54A1-B091-C46384F339F7}" dt="2026-07-14T01:52:41.342" v="128" actId="767"/>
          <ac:spMkLst>
            <pc:docMk/>
            <pc:sldMk cId="3430908605" sldId="260"/>
            <ac:spMk id="2" creationId="{6EE26299-3EE1-711F-30E0-D7798FDE6375}"/>
          </ac:spMkLst>
        </pc:spChg>
        <pc:spChg chg="mod">
          <ac:chgData name="Ginny E. Hong" userId="3186733d-03a4-43f3-a21a-2f4d91da616c" providerId="ADAL" clId="{6AD9D503-F2A1-54A1-B091-C46384F339F7}" dt="2026-07-14T01:53:26.112" v="132" actId="790"/>
          <ac:spMkLst>
            <pc:docMk/>
            <pc:sldMk cId="3430908605" sldId="260"/>
            <ac:spMk id="3" creationId="{C108257A-D700-C4E4-E7F7-C61566B11923}"/>
          </ac:spMkLst>
        </pc:spChg>
        <pc:spChg chg="add mod">
          <ac:chgData name="Ginny E. Hong" userId="3186733d-03a4-43f3-a21a-2f4d91da616c" providerId="ADAL" clId="{6AD9D503-F2A1-54A1-B091-C46384F339F7}" dt="2026-07-14T02:30:06.027" v="690" actId="13244"/>
          <ac:spMkLst>
            <pc:docMk/>
            <pc:sldMk cId="3430908605" sldId="260"/>
            <ac:spMk id="4" creationId="{53FF5647-2D01-EBEF-0586-F551D09CCF72}"/>
          </ac:spMkLst>
        </pc:spChg>
        <pc:spChg chg="add mod">
          <ac:chgData name="Ginny E. Hong" userId="3186733d-03a4-43f3-a21a-2f4d91da616c" providerId="ADAL" clId="{6AD9D503-F2A1-54A1-B091-C46384F339F7}" dt="2026-07-14T02:30:04.075" v="689" actId="13244"/>
          <ac:spMkLst>
            <pc:docMk/>
            <pc:sldMk cId="3430908605" sldId="260"/>
            <ac:spMk id="5" creationId="{1246965E-A457-B179-671F-C92D04CE724D}"/>
          </ac:spMkLst>
        </pc:spChg>
      </pc:sldChg>
      <pc:sldChg chg="addSp delSp modSp mod">
        <pc:chgData name="Ginny E. Hong" userId="3186733d-03a4-43f3-a21a-2f4d91da616c" providerId="ADAL" clId="{6AD9D503-F2A1-54A1-B091-C46384F339F7}" dt="2026-07-14T02:21:27.500" v="522" actId="962"/>
        <pc:sldMkLst>
          <pc:docMk/>
          <pc:sldMk cId="3881325426" sldId="2134804717"/>
        </pc:sldMkLst>
        <pc:spChg chg="mod">
          <ac:chgData name="Ginny E. Hong" userId="3186733d-03a4-43f3-a21a-2f4d91da616c" providerId="ADAL" clId="{6AD9D503-F2A1-54A1-B091-C46384F339F7}" dt="2026-07-14T01:53:26.112" v="132" actId="790"/>
          <ac:spMkLst>
            <pc:docMk/>
            <pc:sldMk cId="3881325426" sldId="2134804717"/>
            <ac:spMk id="2" creationId="{C3615497-420C-1E91-901F-28117CB3FEC1}"/>
          </ac:spMkLst>
        </pc:spChg>
        <pc:spChg chg="add mod">
          <ac:chgData name="Ginny E. Hong" userId="3186733d-03a4-43f3-a21a-2f4d91da616c" providerId="ADAL" clId="{6AD9D503-F2A1-54A1-B091-C46384F339F7}" dt="2026-07-14T01:53:26.112" v="132" actId="790"/>
          <ac:spMkLst>
            <pc:docMk/>
            <pc:sldMk cId="3881325426" sldId="2134804717"/>
            <ac:spMk id="3" creationId="{C61AF341-4734-B032-EE89-469C1C904AE4}"/>
          </ac:spMkLst>
        </pc:spChg>
        <pc:spChg chg="add mod">
          <ac:chgData name="Ginny E. Hong" userId="3186733d-03a4-43f3-a21a-2f4d91da616c" providerId="ADAL" clId="{6AD9D503-F2A1-54A1-B091-C46384F339F7}" dt="2026-07-14T01:53:26.112" v="132" actId="790"/>
          <ac:spMkLst>
            <pc:docMk/>
            <pc:sldMk cId="3881325426" sldId="2134804717"/>
            <ac:spMk id="4" creationId="{DBE213A4-D005-9B96-747D-814D78D77514}"/>
          </ac:spMkLst>
        </pc:spChg>
        <pc:spChg chg="add mod">
          <ac:chgData name="Ginny E. Hong" userId="3186733d-03a4-43f3-a21a-2f4d91da616c" providerId="ADAL" clId="{6AD9D503-F2A1-54A1-B091-C46384F339F7}" dt="2026-07-14T01:53:26.112" v="132" actId="790"/>
          <ac:spMkLst>
            <pc:docMk/>
            <pc:sldMk cId="3881325426" sldId="2134804717"/>
            <ac:spMk id="5" creationId="{1540F0CF-F198-965A-5011-17C877295E25}"/>
          </ac:spMkLst>
        </pc:spChg>
        <pc:spChg chg="add del mod">
          <ac:chgData name="Ginny E. Hong" userId="3186733d-03a4-43f3-a21a-2f4d91da616c" providerId="ADAL" clId="{6AD9D503-F2A1-54A1-B091-C46384F339F7}" dt="2026-07-14T02:01:42.020" v="231" actId="478"/>
          <ac:spMkLst>
            <pc:docMk/>
            <pc:sldMk cId="3881325426" sldId="2134804717"/>
            <ac:spMk id="6" creationId="{10DF997A-7B0D-A3F1-E018-BAF2490DA1C2}"/>
          </ac:spMkLst>
        </pc:spChg>
        <pc:spChg chg="mod">
          <ac:chgData name="Ginny E. Hong" userId="3186733d-03a4-43f3-a21a-2f4d91da616c" providerId="ADAL" clId="{6AD9D503-F2A1-54A1-B091-C46384F339F7}" dt="2026-07-14T02:21:24.255" v="521" actId="13244"/>
          <ac:spMkLst>
            <pc:docMk/>
            <pc:sldMk cId="3881325426" sldId="2134804717"/>
            <ac:spMk id="7" creationId="{82AE2E2D-D035-1BF0-BE52-11E2A7E23940}"/>
          </ac:spMkLst>
        </pc:spChg>
        <pc:spChg chg="mod">
          <ac:chgData name="Ginny E. Hong" userId="3186733d-03a4-43f3-a21a-2f4d91da616c" providerId="ADAL" clId="{6AD9D503-F2A1-54A1-B091-C46384F339F7}" dt="2026-07-14T01:53:26.112" v="132" actId="790"/>
          <ac:spMkLst>
            <pc:docMk/>
            <pc:sldMk cId="3881325426" sldId="2134804717"/>
            <ac:spMk id="9" creationId="{BFF5E39E-B1A1-96B3-AB61-EAF92023D6A5}"/>
          </ac:spMkLst>
        </pc:spChg>
        <pc:spChg chg="mod">
          <ac:chgData name="Ginny E. Hong" userId="3186733d-03a4-43f3-a21a-2f4d91da616c" providerId="ADAL" clId="{6AD9D503-F2A1-54A1-B091-C46384F339F7}" dt="2026-07-14T02:01:40.070" v="230" actId="33553"/>
          <ac:spMkLst>
            <pc:docMk/>
            <pc:sldMk cId="3881325426" sldId="2134804717"/>
            <ac:spMk id="10" creationId="{3E1AE292-765A-3926-4B9A-8DECA9C4924B}"/>
          </ac:spMkLst>
        </pc:spChg>
        <pc:spChg chg="mod topLvl">
          <ac:chgData name="Ginny E. Hong" userId="3186733d-03a4-43f3-a21a-2f4d91da616c" providerId="ADAL" clId="{6AD9D503-F2A1-54A1-B091-C46384F339F7}" dt="2026-07-14T02:09:29.333" v="355" actId="962"/>
          <ac:spMkLst>
            <pc:docMk/>
            <pc:sldMk cId="3881325426" sldId="2134804717"/>
            <ac:spMk id="16" creationId="{908078C4-94A2-BA53-962F-8ECDFE2406E2}"/>
          </ac:spMkLst>
        </pc:spChg>
        <pc:spChg chg="del topLvl">
          <ac:chgData name="Ginny E. Hong" userId="3186733d-03a4-43f3-a21a-2f4d91da616c" providerId="ADAL" clId="{6AD9D503-F2A1-54A1-B091-C46384F339F7}" dt="2026-07-14T01:49:10.623" v="44" actId="21"/>
          <ac:spMkLst>
            <pc:docMk/>
            <pc:sldMk cId="3881325426" sldId="2134804717"/>
            <ac:spMk id="17" creationId="{A305D025-93C2-49A0-0D2F-E2723AE8485F}"/>
          </ac:spMkLst>
        </pc:spChg>
        <pc:spChg chg="mod topLvl">
          <ac:chgData name="Ginny E. Hong" userId="3186733d-03a4-43f3-a21a-2f4d91da616c" providerId="ADAL" clId="{6AD9D503-F2A1-54A1-B091-C46384F339F7}" dt="2026-07-14T02:09:29.334" v="356" actId="962"/>
          <ac:spMkLst>
            <pc:docMk/>
            <pc:sldMk cId="3881325426" sldId="2134804717"/>
            <ac:spMk id="25" creationId="{A481413F-3216-E45C-827B-7F8C885BDFE3}"/>
          </ac:spMkLst>
        </pc:spChg>
        <pc:spChg chg="del topLvl">
          <ac:chgData name="Ginny E. Hong" userId="3186733d-03a4-43f3-a21a-2f4d91da616c" providerId="ADAL" clId="{6AD9D503-F2A1-54A1-B091-C46384F339F7}" dt="2026-07-14T01:49:14.296" v="47" actId="21"/>
          <ac:spMkLst>
            <pc:docMk/>
            <pc:sldMk cId="3881325426" sldId="2134804717"/>
            <ac:spMk id="26" creationId="{314D80CD-ECFC-819B-B4BF-BDDEA35617D2}"/>
          </ac:spMkLst>
        </pc:spChg>
        <pc:spChg chg="mod topLvl">
          <ac:chgData name="Ginny E. Hong" userId="3186733d-03a4-43f3-a21a-2f4d91da616c" providerId="ADAL" clId="{6AD9D503-F2A1-54A1-B091-C46384F339F7}" dt="2026-07-14T02:09:29.335" v="357" actId="962"/>
          <ac:spMkLst>
            <pc:docMk/>
            <pc:sldMk cId="3881325426" sldId="2134804717"/>
            <ac:spMk id="28" creationId="{9A942F2E-F7EC-95E3-54EF-B35A1EBBD826}"/>
          </ac:spMkLst>
        </pc:spChg>
        <pc:spChg chg="del topLvl">
          <ac:chgData name="Ginny E. Hong" userId="3186733d-03a4-43f3-a21a-2f4d91da616c" providerId="ADAL" clId="{6AD9D503-F2A1-54A1-B091-C46384F339F7}" dt="2026-07-14T01:49:18.090" v="50" actId="21"/>
          <ac:spMkLst>
            <pc:docMk/>
            <pc:sldMk cId="3881325426" sldId="2134804717"/>
            <ac:spMk id="29" creationId="{12BF2822-19F2-FC21-CA30-F7D691F8701C}"/>
          </ac:spMkLst>
        </pc:spChg>
        <pc:grpChg chg="del">
          <ac:chgData name="Ginny E. Hong" userId="3186733d-03a4-43f3-a21a-2f4d91da616c" providerId="ADAL" clId="{6AD9D503-F2A1-54A1-B091-C46384F339F7}" dt="2026-07-14T01:49:10.623" v="44" actId="21"/>
          <ac:grpSpMkLst>
            <pc:docMk/>
            <pc:sldMk cId="3881325426" sldId="2134804717"/>
            <ac:grpSpMk id="15" creationId="{0ADCF561-F553-39DD-B77D-A56A8CEECDC4}"/>
          </ac:grpSpMkLst>
        </pc:grpChg>
        <pc:grpChg chg="del">
          <ac:chgData name="Ginny E. Hong" userId="3186733d-03a4-43f3-a21a-2f4d91da616c" providerId="ADAL" clId="{6AD9D503-F2A1-54A1-B091-C46384F339F7}" dt="2026-07-14T01:49:14.296" v="47" actId="21"/>
          <ac:grpSpMkLst>
            <pc:docMk/>
            <pc:sldMk cId="3881325426" sldId="2134804717"/>
            <ac:grpSpMk id="24" creationId="{D696A1BB-ACC1-8320-E266-6CFAE5B11E55}"/>
          </ac:grpSpMkLst>
        </pc:grpChg>
        <pc:grpChg chg="del">
          <ac:chgData name="Ginny E. Hong" userId="3186733d-03a4-43f3-a21a-2f4d91da616c" providerId="ADAL" clId="{6AD9D503-F2A1-54A1-B091-C46384F339F7}" dt="2026-07-14T01:49:18.090" v="50" actId="21"/>
          <ac:grpSpMkLst>
            <pc:docMk/>
            <pc:sldMk cId="3881325426" sldId="2134804717"/>
            <ac:grpSpMk id="27" creationId="{EB9458FE-63A0-9711-E1DC-B62E898019C1}"/>
          </ac:grpSpMkLst>
        </pc:grpChg>
        <pc:picChg chg="mod">
          <ac:chgData name="Ginny E. Hong" userId="3186733d-03a4-43f3-a21a-2f4d91da616c" providerId="ADAL" clId="{6AD9D503-F2A1-54A1-B091-C46384F339F7}" dt="2026-07-14T02:21:27.500" v="522" actId="962"/>
          <ac:picMkLst>
            <pc:docMk/>
            <pc:sldMk cId="3881325426" sldId="2134804717"/>
            <ac:picMk id="4098" creationId="{9632003D-3725-DE17-FA0D-24AA9AF3D48C}"/>
          </ac:picMkLst>
        </pc:picChg>
        <pc:cxnChg chg="mod">
          <ac:chgData name="Ginny E. Hong" userId="3186733d-03a4-43f3-a21a-2f4d91da616c" providerId="ADAL" clId="{6AD9D503-F2A1-54A1-B091-C46384F339F7}" dt="2026-07-14T02:09:29.331" v="354" actId="962"/>
          <ac:cxnSpMkLst>
            <pc:docMk/>
            <pc:sldMk cId="3881325426" sldId="2134804717"/>
            <ac:cxnSpMk id="12" creationId="{4ECD37B6-9CA2-0279-814B-AB7F7FE7D159}"/>
          </ac:cxnSpMkLst>
        </pc:cxnChg>
      </pc:sldChg>
      <pc:sldChg chg="modSp mod">
        <pc:chgData name="Ginny E. Hong" userId="3186733d-03a4-43f3-a21a-2f4d91da616c" providerId="ADAL" clId="{6AD9D503-F2A1-54A1-B091-C46384F339F7}" dt="2026-07-14T02:29:53.504" v="688" actId="13244"/>
        <pc:sldMkLst>
          <pc:docMk/>
          <pc:sldMk cId="4104432896" sldId="2134804726"/>
        </pc:sldMkLst>
        <pc:spChg chg="mod">
          <ac:chgData name="Ginny E. Hong" userId="3186733d-03a4-43f3-a21a-2f4d91da616c" providerId="ADAL" clId="{6AD9D503-F2A1-54A1-B091-C46384F339F7}" dt="2026-07-14T02:29:45.699" v="686" actId="13244"/>
          <ac:spMkLst>
            <pc:docMk/>
            <pc:sldMk cId="4104432896" sldId="2134804726"/>
            <ac:spMk id="2" creationId="{1843B6AA-E0BF-8090-3F4B-9059CE47B095}"/>
          </ac:spMkLst>
        </pc:spChg>
        <pc:spChg chg="mod">
          <ac:chgData name="Ginny E. Hong" userId="3186733d-03a4-43f3-a21a-2f4d91da616c" providerId="ADAL" clId="{6AD9D503-F2A1-54A1-B091-C46384F339F7}" dt="2026-07-14T01:53:26.112" v="132" actId="790"/>
          <ac:spMkLst>
            <pc:docMk/>
            <pc:sldMk cId="4104432896" sldId="2134804726"/>
            <ac:spMk id="4" creationId="{718DB369-4F55-297A-9270-53A2766B74A1}"/>
          </ac:spMkLst>
        </pc:spChg>
        <pc:spChg chg="mod">
          <ac:chgData name="Ginny E. Hong" userId="3186733d-03a4-43f3-a21a-2f4d91da616c" providerId="ADAL" clId="{6AD9D503-F2A1-54A1-B091-C46384F339F7}" dt="2026-07-14T02:29:53.504" v="688" actId="13244"/>
          <ac:spMkLst>
            <pc:docMk/>
            <pc:sldMk cId="4104432896" sldId="2134804726"/>
            <ac:spMk id="5" creationId="{3DD00475-ED56-892F-FF26-65AA215C0C0B}"/>
          </ac:spMkLst>
        </pc:spChg>
        <pc:spChg chg="mod">
          <ac:chgData name="Ginny E. Hong" userId="3186733d-03a4-43f3-a21a-2f4d91da616c" providerId="ADAL" clId="{6AD9D503-F2A1-54A1-B091-C46384F339F7}" dt="2026-07-14T01:53:26.112" v="132" actId="790"/>
          <ac:spMkLst>
            <pc:docMk/>
            <pc:sldMk cId="4104432896" sldId="2134804726"/>
            <ac:spMk id="6" creationId="{40D9B108-B5F1-B42F-579E-E5B353B4E689}"/>
          </ac:spMkLst>
        </pc:spChg>
        <pc:spChg chg="mod">
          <ac:chgData name="Ginny E. Hong" userId="3186733d-03a4-43f3-a21a-2f4d91da616c" providerId="ADAL" clId="{6AD9D503-F2A1-54A1-B091-C46384F339F7}" dt="2026-07-14T02:29:50.532" v="687" actId="13244"/>
          <ac:spMkLst>
            <pc:docMk/>
            <pc:sldMk cId="4104432896" sldId="2134804726"/>
            <ac:spMk id="12" creationId="{34714841-590B-8DF3-541C-3C5D5D01800C}"/>
          </ac:spMkLst>
        </pc:spChg>
        <pc:grpChg chg="mod">
          <ac:chgData name="Ginny E. Hong" userId="3186733d-03a4-43f3-a21a-2f4d91da616c" providerId="ADAL" clId="{6AD9D503-F2A1-54A1-B091-C46384F339F7}" dt="2026-07-14T02:09:29.654" v="399" actId="962"/>
          <ac:grpSpMkLst>
            <pc:docMk/>
            <pc:sldMk cId="4104432896" sldId="2134804726"/>
            <ac:grpSpMk id="15" creationId="{F5A72950-8155-9F7F-951E-A3843A74E2CC}"/>
          </ac:grpSpMkLst>
        </pc:grpChg>
        <pc:cxnChg chg="mod">
          <ac:chgData name="Ginny E. Hong" userId="3186733d-03a4-43f3-a21a-2f4d91da616c" providerId="ADAL" clId="{6AD9D503-F2A1-54A1-B091-C46384F339F7}" dt="2026-07-14T02:09:29.651" v="398" actId="962"/>
          <ac:cxnSpMkLst>
            <pc:docMk/>
            <pc:sldMk cId="4104432896" sldId="2134804726"/>
            <ac:cxnSpMk id="3" creationId="{47C1EB3C-D13E-7940-1DB8-F6AF21D7CD87}"/>
          </ac:cxnSpMkLst>
        </pc:cxnChg>
      </pc:sldChg>
      <pc:sldChg chg="addSp delSp modSp mod">
        <pc:chgData name="Ginny E. Hong" userId="3186733d-03a4-43f3-a21a-2f4d91da616c" providerId="ADAL" clId="{6AD9D503-F2A1-54A1-B091-C46384F339F7}" dt="2026-07-14T02:23:02.040" v="558" actId="962"/>
        <pc:sldMkLst>
          <pc:docMk/>
          <pc:sldMk cId="4106993505" sldId="2134804731"/>
        </pc:sldMkLst>
        <pc:spChg chg="mod">
          <ac:chgData name="Ginny E. Hong" userId="3186733d-03a4-43f3-a21a-2f4d91da616c" providerId="ADAL" clId="{6AD9D503-F2A1-54A1-B091-C46384F339F7}" dt="2026-07-14T02:22:53.776" v="557" actId="13244"/>
          <ac:spMkLst>
            <pc:docMk/>
            <pc:sldMk cId="4106993505" sldId="2134804731"/>
            <ac:spMk id="2" creationId="{739EDCD1-C2BF-3013-DCFC-0C0D5BB7F164}"/>
          </ac:spMkLst>
        </pc:spChg>
        <pc:spChg chg="add mod">
          <ac:chgData name="Ginny E. Hong" userId="3186733d-03a4-43f3-a21a-2f4d91da616c" providerId="ADAL" clId="{6AD9D503-F2A1-54A1-B091-C46384F339F7}" dt="2026-07-14T01:53:26.112" v="132" actId="790"/>
          <ac:spMkLst>
            <pc:docMk/>
            <pc:sldMk cId="4106993505" sldId="2134804731"/>
            <ac:spMk id="3" creationId="{3B20E241-7D0E-9E9B-2E58-19837D8CCCD8}"/>
          </ac:spMkLst>
        </pc:spChg>
        <pc:spChg chg="mod">
          <ac:chgData name="Ginny E. Hong" userId="3186733d-03a4-43f3-a21a-2f4d91da616c" providerId="ADAL" clId="{6AD9D503-F2A1-54A1-B091-C46384F339F7}" dt="2026-07-14T02:22:53.776" v="557" actId="13244"/>
          <ac:spMkLst>
            <pc:docMk/>
            <pc:sldMk cId="4106993505" sldId="2134804731"/>
            <ac:spMk id="4" creationId="{04447582-B591-C4A5-3B33-1D457631E3DA}"/>
          </ac:spMkLst>
        </pc:spChg>
        <pc:spChg chg="add mod">
          <ac:chgData name="Ginny E. Hong" userId="3186733d-03a4-43f3-a21a-2f4d91da616c" providerId="ADAL" clId="{6AD9D503-F2A1-54A1-B091-C46384F339F7}" dt="2026-07-14T01:53:26.112" v="132" actId="790"/>
          <ac:spMkLst>
            <pc:docMk/>
            <pc:sldMk cId="4106993505" sldId="2134804731"/>
            <ac:spMk id="5" creationId="{B81A1D0C-14A2-F4AA-CFA2-35DC607887F8}"/>
          </ac:spMkLst>
        </pc:spChg>
        <pc:spChg chg="add mod">
          <ac:chgData name="Ginny E. Hong" userId="3186733d-03a4-43f3-a21a-2f4d91da616c" providerId="ADAL" clId="{6AD9D503-F2A1-54A1-B091-C46384F339F7}" dt="2026-07-14T01:53:26.112" v="132" actId="790"/>
          <ac:spMkLst>
            <pc:docMk/>
            <pc:sldMk cId="4106993505" sldId="2134804731"/>
            <ac:spMk id="6" creationId="{22AB9860-CD90-E344-4E00-61CE585A947E}"/>
          </ac:spMkLst>
        </pc:spChg>
        <pc:spChg chg="mod topLvl">
          <ac:chgData name="Ginny E. Hong" userId="3186733d-03a4-43f3-a21a-2f4d91da616c" providerId="ADAL" clId="{6AD9D503-F2A1-54A1-B091-C46384F339F7}" dt="2026-07-14T02:09:29.425" v="367" actId="962"/>
          <ac:spMkLst>
            <pc:docMk/>
            <pc:sldMk cId="4106993505" sldId="2134804731"/>
            <ac:spMk id="8" creationId="{35B1A71C-BEBD-40E6-96A6-222CB6BB222A}"/>
          </ac:spMkLst>
        </pc:spChg>
        <pc:spChg chg="del topLvl">
          <ac:chgData name="Ginny E. Hong" userId="3186733d-03a4-43f3-a21a-2f4d91da616c" providerId="ADAL" clId="{6AD9D503-F2A1-54A1-B091-C46384F339F7}" dt="2026-07-14T01:50:08.756" v="72" actId="21"/>
          <ac:spMkLst>
            <pc:docMk/>
            <pc:sldMk cId="4106993505" sldId="2134804731"/>
            <ac:spMk id="9" creationId="{B8AEE8E4-D798-EFBC-707F-309DC58859EB}"/>
          </ac:spMkLst>
        </pc:spChg>
        <pc:spChg chg="mod topLvl">
          <ac:chgData name="Ginny E. Hong" userId="3186733d-03a4-43f3-a21a-2f4d91da616c" providerId="ADAL" clId="{6AD9D503-F2A1-54A1-B091-C46384F339F7}" dt="2026-07-14T02:09:29.427" v="368" actId="962"/>
          <ac:spMkLst>
            <pc:docMk/>
            <pc:sldMk cId="4106993505" sldId="2134804731"/>
            <ac:spMk id="11" creationId="{242BA7B9-C296-E184-FD77-F27911F12D10}"/>
          </ac:spMkLst>
        </pc:spChg>
        <pc:spChg chg="del topLvl">
          <ac:chgData name="Ginny E. Hong" userId="3186733d-03a4-43f3-a21a-2f4d91da616c" providerId="ADAL" clId="{6AD9D503-F2A1-54A1-B091-C46384F339F7}" dt="2026-07-14T01:50:11.142" v="74" actId="21"/>
          <ac:spMkLst>
            <pc:docMk/>
            <pc:sldMk cId="4106993505" sldId="2134804731"/>
            <ac:spMk id="12" creationId="{E677F8A7-7222-BD23-9FAB-A9986960EF2E}"/>
          </ac:spMkLst>
        </pc:spChg>
        <pc:spChg chg="mod topLvl">
          <ac:chgData name="Ginny E. Hong" userId="3186733d-03a4-43f3-a21a-2f4d91da616c" providerId="ADAL" clId="{6AD9D503-F2A1-54A1-B091-C46384F339F7}" dt="2026-07-14T02:09:29.429" v="369" actId="962"/>
          <ac:spMkLst>
            <pc:docMk/>
            <pc:sldMk cId="4106993505" sldId="2134804731"/>
            <ac:spMk id="14" creationId="{EA93250B-DC01-27DE-9BDC-1FE642C39C9D}"/>
          </ac:spMkLst>
        </pc:spChg>
        <pc:spChg chg="del topLvl">
          <ac:chgData name="Ginny E. Hong" userId="3186733d-03a4-43f3-a21a-2f4d91da616c" providerId="ADAL" clId="{6AD9D503-F2A1-54A1-B091-C46384F339F7}" dt="2026-07-14T01:50:13.409" v="76" actId="21"/>
          <ac:spMkLst>
            <pc:docMk/>
            <pc:sldMk cId="4106993505" sldId="2134804731"/>
            <ac:spMk id="15" creationId="{531D010B-4180-DA8B-7A36-A1A7A889DC6A}"/>
          </ac:spMkLst>
        </pc:spChg>
        <pc:spChg chg="mod topLvl">
          <ac:chgData name="Ginny E. Hong" userId="3186733d-03a4-43f3-a21a-2f4d91da616c" providerId="ADAL" clId="{6AD9D503-F2A1-54A1-B091-C46384F339F7}" dt="2026-07-14T02:09:29.430" v="370" actId="962"/>
          <ac:spMkLst>
            <pc:docMk/>
            <pc:sldMk cId="4106993505" sldId="2134804731"/>
            <ac:spMk id="17" creationId="{CAC20ADC-545D-21DC-89B2-F9B6C2B90A0F}"/>
          </ac:spMkLst>
        </pc:spChg>
        <pc:spChg chg="del topLvl">
          <ac:chgData name="Ginny E. Hong" userId="3186733d-03a4-43f3-a21a-2f4d91da616c" providerId="ADAL" clId="{6AD9D503-F2A1-54A1-B091-C46384F339F7}" dt="2026-07-14T01:50:16.520" v="78" actId="21"/>
          <ac:spMkLst>
            <pc:docMk/>
            <pc:sldMk cId="4106993505" sldId="2134804731"/>
            <ac:spMk id="18" creationId="{EB6D14CA-91E3-3410-FB37-86EF31831BD1}"/>
          </ac:spMkLst>
        </pc:spChg>
        <pc:spChg chg="mod">
          <ac:chgData name="Ginny E. Hong" userId="3186733d-03a4-43f3-a21a-2f4d91da616c" providerId="ADAL" clId="{6AD9D503-F2A1-54A1-B091-C46384F339F7}" dt="2026-07-14T01:53:26.112" v="132" actId="790"/>
          <ac:spMkLst>
            <pc:docMk/>
            <pc:sldMk cId="4106993505" sldId="2134804731"/>
            <ac:spMk id="19" creationId="{D71E5190-E828-5E07-E3EE-FE75F174619F}"/>
          </ac:spMkLst>
        </pc:spChg>
        <pc:spChg chg="add mod">
          <ac:chgData name="Ginny E. Hong" userId="3186733d-03a4-43f3-a21a-2f4d91da616c" providerId="ADAL" clId="{6AD9D503-F2A1-54A1-B091-C46384F339F7}" dt="2026-07-14T01:53:26.112" v="132" actId="790"/>
          <ac:spMkLst>
            <pc:docMk/>
            <pc:sldMk cId="4106993505" sldId="2134804731"/>
            <ac:spMk id="22" creationId="{6899E471-1103-75DB-3130-636D8E633589}"/>
          </ac:spMkLst>
        </pc:spChg>
        <pc:spChg chg="add mod">
          <ac:chgData name="Ginny E. Hong" userId="3186733d-03a4-43f3-a21a-2f4d91da616c" providerId="ADAL" clId="{6AD9D503-F2A1-54A1-B091-C46384F339F7}" dt="2026-07-14T02:23:02.040" v="558" actId="962"/>
          <ac:spMkLst>
            <pc:docMk/>
            <pc:sldMk cId="4106993505" sldId="2134804731"/>
            <ac:spMk id="23" creationId="{C2DE95F4-72E9-73F1-BE18-197DCC737FCD}"/>
          </ac:spMkLst>
        </pc:spChg>
        <pc:grpChg chg="del">
          <ac:chgData name="Ginny E. Hong" userId="3186733d-03a4-43f3-a21a-2f4d91da616c" providerId="ADAL" clId="{6AD9D503-F2A1-54A1-B091-C46384F339F7}" dt="2026-07-14T01:50:08.756" v="72" actId="21"/>
          <ac:grpSpMkLst>
            <pc:docMk/>
            <pc:sldMk cId="4106993505" sldId="2134804731"/>
            <ac:grpSpMk id="7" creationId="{4E907A13-423F-2F25-7D74-51345EF2116D}"/>
          </ac:grpSpMkLst>
        </pc:grpChg>
        <pc:grpChg chg="del">
          <ac:chgData name="Ginny E. Hong" userId="3186733d-03a4-43f3-a21a-2f4d91da616c" providerId="ADAL" clId="{6AD9D503-F2A1-54A1-B091-C46384F339F7}" dt="2026-07-14T01:50:11.142" v="74" actId="21"/>
          <ac:grpSpMkLst>
            <pc:docMk/>
            <pc:sldMk cId="4106993505" sldId="2134804731"/>
            <ac:grpSpMk id="10" creationId="{6DD5250E-F342-1223-8CFE-7E9B56B91E02}"/>
          </ac:grpSpMkLst>
        </pc:grpChg>
        <pc:grpChg chg="del">
          <ac:chgData name="Ginny E. Hong" userId="3186733d-03a4-43f3-a21a-2f4d91da616c" providerId="ADAL" clId="{6AD9D503-F2A1-54A1-B091-C46384F339F7}" dt="2026-07-14T01:50:13.409" v="76" actId="21"/>
          <ac:grpSpMkLst>
            <pc:docMk/>
            <pc:sldMk cId="4106993505" sldId="2134804731"/>
            <ac:grpSpMk id="13" creationId="{4FBF5A35-F690-F8DF-35DA-21E4A7501936}"/>
          </ac:grpSpMkLst>
        </pc:grpChg>
        <pc:grpChg chg="del">
          <ac:chgData name="Ginny E. Hong" userId="3186733d-03a4-43f3-a21a-2f4d91da616c" providerId="ADAL" clId="{6AD9D503-F2A1-54A1-B091-C46384F339F7}" dt="2026-07-14T01:50:16.520" v="78" actId="21"/>
          <ac:grpSpMkLst>
            <pc:docMk/>
            <pc:sldMk cId="4106993505" sldId="2134804731"/>
            <ac:grpSpMk id="16" creationId="{D1434B04-A93E-67CB-D402-DBBAD5634DB8}"/>
          </ac:grpSpMkLst>
        </pc:grpChg>
        <pc:cxnChg chg="mod">
          <ac:chgData name="Ginny E. Hong" userId="3186733d-03a4-43f3-a21a-2f4d91da616c" providerId="ADAL" clId="{6AD9D503-F2A1-54A1-B091-C46384F339F7}" dt="2026-07-14T02:09:29.431" v="371" actId="962"/>
          <ac:cxnSpMkLst>
            <pc:docMk/>
            <pc:sldMk cId="4106993505" sldId="2134804731"/>
            <ac:cxnSpMk id="21" creationId="{D82E8004-A205-3650-C799-AD54E55D649A}"/>
          </ac:cxnSpMkLst>
        </pc:cxnChg>
      </pc:sldChg>
      <pc:sldChg chg="addSp delSp modSp mod">
        <pc:chgData name="Ginny E. Hong" userId="3186733d-03a4-43f3-a21a-2f4d91da616c" providerId="ADAL" clId="{6AD9D503-F2A1-54A1-B091-C46384F339F7}" dt="2026-07-14T02:21:53.575" v="525" actId="962"/>
        <pc:sldMkLst>
          <pc:docMk/>
          <pc:sldMk cId="3370733496" sldId="2134804732"/>
        </pc:sldMkLst>
        <pc:spChg chg="mod">
          <ac:chgData name="Ginny E. Hong" userId="3186733d-03a4-43f3-a21a-2f4d91da616c" providerId="ADAL" clId="{6AD9D503-F2A1-54A1-B091-C46384F339F7}" dt="2026-07-14T01:53:26.112" v="132" actId="790"/>
          <ac:spMkLst>
            <pc:docMk/>
            <pc:sldMk cId="3370733496" sldId="2134804732"/>
            <ac:spMk id="2" creationId="{E67525ED-E157-0050-2805-E2586D6175BE}"/>
          </ac:spMkLst>
        </pc:spChg>
        <pc:spChg chg="add mod">
          <ac:chgData name="Ginny E. Hong" userId="3186733d-03a4-43f3-a21a-2f4d91da616c" providerId="ADAL" clId="{6AD9D503-F2A1-54A1-B091-C46384F339F7}" dt="2026-07-14T01:53:26.112" v="132" actId="790"/>
          <ac:spMkLst>
            <pc:docMk/>
            <pc:sldMk cId="3370733496" sldId="2134804732"/>
            <ac:spMk id="3" creationId="{884301E2-C548-0728-80FE-6281F97E1F58}"/>
          </ac:spMkLst>
        </pc:spChg>
        <pc:spChg chg="add mod">
          <ac:chgData name="Ginny E. Hong" userId="3186733d-03a4-43f3-a21a-2f4d91da616c" providerId="ADAL" clId="{6AD9D503-F2A1-54A1-B091-C46384F339F7}" dt="2026-07-14T01:53:26.112" v="132" actId="790"/>
          <ac:spMkLst>
            <pc:docMk/>
            <pc:sldMk cId="3370733496" sldId="2134804732"/>
            <ac:spMk id="4" creationId="{4664F063-7FC9-EC14-A9AA-20C7E3486394}"/>
          </ac:spMkLst>
        </pc:spChg>
        <pc:spChg chg="add mod">
          <ac:chgData name="Ginny E. Hong" userId="3186733d-03a4-43f3-a21a-2f4d91da616c" providerId="ADAL" clId="{6AD9D503-F2A1-54A1-B091-C46384F339F7}" dt="2026-07-14T01:53:26.112" v="132" actId="790"/>
          <ac:spMkLst>
            <pc:docMk/>
            <pc:sldMk cId="3370733496" sldId="2134804732"/>
            <ac:spMk id="5" creationId="{322A3F0F-F871-3C8D-3E77-C442E643C132}"/>
          </ac:spMkLst>
        </pc:spChg>
        <pc:spChg chg="add mod">
          <ac:chgData name="Ginny E. Hong" userId="3186733d-03a4-43f3-a21a-2f4d91da616c" providerId="ADAL" clId="{6AD9D503-F2A1-54A1-B091-C46384F339F7}" dt="2026-07-14T01:53:26.112" v="132" actId="790"/>
          <ac:spMkLst>
            <pc:docMk/>
            <pc:sldMk cId="3370733496" sldId="2134804732"/>
            <ac:spMk id="6" creationId="{9D1A73F3-81BE-23BA-419E-78B7B17EECA1}"/>
          </ac:spMkLst>
        </pc:spChg>
        <pc:spChg chg="mod">
          <ac:chgData name="Ginny E. Hong" userId="3186733d-03a4-43f3-a21a-2f4d91da616c" providerId="ADAL" clId="{6AD9D503-F2A1-54A1-B091-C46384F339F7}" dt="2026-07-14T01:53:26.112" v="132" actId="790"/>
          <ac:spMkLst>
            <pc:docMk/>
            <pc:sldMk cId="3370733496" sldId="2134804732"/>
            <ac:spMk id="7" creationId="{6A46C0A0-4A13-897E-8B6F-ECA619675AF0}"/>
          </ac:spMkLst>
        </pc:spChg>
        <pc:spChg chg="mod">
          <ac:chgData name="Ginny E. Hong" userId="3186733d-03a4-43f3-a21a-2f4d91da616c" providerId="ADAL" clId="{6AD9D503-F2A1-54A1-B091-C46384F339F7}" dt="2026-07-14T02:21:44.386" v="523" actId="962"/>
          <ac:spMkLst>
            <pc:docMk/>
            <pc:sldMk cId="3370733496" sldId="2134804732"/>
            <ac:spMk id="8" creationId="{C71E9ED1-A438-A436-0EB5-8FA3170652AB}"/>
          </ac:spMkLst>
        </pc:spChg>
        <pc:spChg chg="mod">
          <ac:chgData name="Ginny E. Hong" userId="3186733d-03a4-43f3-a21a-2f4d91da616c" providerId="ADAL" clId="{6AD9D503-F2A1-54A1-B091-C46384F339F7}" dt="2026-07-14T02:21:45.968" v="524" actId="962"/>
          <ac:spMkLst>
            <pc:docMk/>
            <pc:sldMk cId="3370733496" sldId="2134804732"/>
            <ac:spMk id="9" creationId="{C53FC50E-52CF-2E07-6E03-A04A73F8FF49}"/>
          </ac:spMkLst>
        </pc:spChg>
        <pc:spChg chg="add mod">
          <ac:chgData name="Ginny E. Hong" userId="3186733d-03a4-43f3-a21a-2f4d91da616c" providerId="ADAL" clId="{6AD9D503-F2A1-54A1-B091-C46384F339F7}" dt="2026-07-14T02:21:53.575" v="525" actId="962"/>
          <ac:spMkLst>
            <pc:docMk/>
            <pc:sldMk cId="3370733496" sldId="2134804732"/>
            <ac:spMk id="11" creationId="{758B8BB2-21C0-DD9C-2ED7-A4C957D40FD4}"/>
          </ac:spMkLst>
        </pc:spChg>
        <pc:spChg chg="mod topLvl">
          <ac:chgData name="Ginny E. Hong" userId="3186733d-03a4-43f3-a21a-2f4d91da616c" providerId="ADAL" clId="{6AD9D503-F2A1-54A1-B091-C46384F339F7}" dt="2026-07-14T02:09:29.344" v="359" actId="962"/>
          <ac:spMkLst>
            <pc:docMk/>
            <pc:sldMk cId="3370733496" sldId="2134804732"/>
            <ac:spMk id="25" creationId="{AAE4D193-69CF-5786-315D-345F0FBE8A36}"/>
          </ac:spMkLst>
        </pc:spChg>
        <pc:spChg chg="del mod topLvl">
          <ac:chgData name="Ginny E. Hong" userId="3186733d-03a4-43f3-a21a-2f4d91da616c" providerId="ADAL" clId="{6AD9D503-F2A1-54A1-B091-C46384F339F7}" dt="2026-07-14T01:49:32.309" v="55" actId="21"/>
          <ac:spMkLst>
            <pc:docMk/>
            <pc:sldMk cId="3370733496" sldId="2134804732"/>
            <ac:spMk id="26" creationId="{13D3D633-2E71-D5D7-C1AE-40FB29AF2686}"/>
          </ac:spMkLst>
        </pc:spChg>
        <pc:spChg chg="mod topLvl">
          <ac:chgData name="Ginny E. Hong" userId="3186733d-03a4-43f3-a21a-2f4d91da616c" providerId="ADAL" clId="{6AD9D503-F2A1-54A1-B091-C46384F339F7}" dt="2026-07-14T02:09:29.346" v="360" actId="962"/>
          <ac:spMkLst>
            <pc:docMk/>
            <pc:sldMk cId="3370733496" sldId="2134804732"/>
            <ac:spMk id="28" creationId="{D60CAA49-00EF-F0AC-9644-AD445D9B623B}"/>
          </ac:spMkLst>
        </pc:spChg>
        <pc:spChg chg="del mod topLvl">
          <ac:chgData name="Ginny E. Hong" userId="3186733d-03a4-43f3-a21a-2f4d91da616c" providerId="ADAL" clId="{6AD9D503-F2A1-54A1-B091-C46384F339F7}" dt="2026-07-14T01:49:34.199" v="57" actId="21"/>
          <ac:spMkLst>
            <pc:docMk/>
            <pc:sldMk cId="3370733496" sldId="2134804732"/>
            <ac:spMk id="29" creationId="{AB5BA197-F08F-472B-7AE5-6E1F4CD51F2F}"/>
          </ac:spMkLst>
        </pc:spChg>
        <pc:spChg chg="mod topLvl">
          <ac:chgData name="Ginny E. Hong" userId="3186733d-03a4-43f3-a21a-2f4d91da616c" providerId="ADAL" clId="{6AD9D503-F2A1-54A1-B091-C46384F339F7}" dt="2026-07-14T02:09:29.347" v="361" actId="962"/>
          <ac:spMkLst>
            <pc:docMk/>
            <pc:sldMk cId="3370733496" sldId="2134804732"/>
            <ac:spMk id="31" creationId="{F16A25CA-9D68-C19B-5BC3-6B8BF9C758D2}"/>
          </ac:spMkLst>
        </pc:spChg>
        <pc:spChg chg="del mod topLvl">
          <ac:chgData name="Ginny E. Hong" userId="3186733d-03a4-43f3-a21a-2f4d91da616c" providerId="ADAL" clId="{6AD9D503-F2A1-54A1-B091-C46384F339F7}" dt="2026-07-14T01:49:36.085" v="59" actId="21"/>
          <ac:spMkLst>
            <pc:docMk/>
            <pc:sldMk cId="3370733496" sldId="2134804732"/>
            <ac:spMk id="32" creationId="{4B823D22-6ECC-6DD3-8753-C0E53D0F7299}"/>
          </ac:spMkLst>
        </pc:spChg>
        <pc:spChg chg="mod topLvl">
          <ac:chgData name="Ginny E. Hong" userId="3186733d-03a4-43f3-a21a-2f4d91da616c" providerId="ADAL" clId="{6AD9D503-F2A1-54A1-B091-C46384F339F7}" dt="2026-07-14T02:09:29.348" v="362" actId="962"/>
          <ac:spMkLst>
            <pc:docMk/>
            <pc:sldMk cId="3370733496" sldId="2134804732"/>
            <ac:spMk id="34" creationId="{202A0234-7191-DBE7-426E-5F3F4A40317E}"/>
          </ac:spMkLst>
        </pc:spChg>
        <pc:spChg chg="del mod topLvl">
          <ac:chgData name="Ginny E. Hong" userId="3186733d-03a4-43f3-a21a-2f4d91da616c" providerId="ADAL" clId="{6AD9D503-F2A1-54A1-B091-C46384F339F7}" dt="2026-07-14T01:49:38.090" v="61" actId="21"/>
          <ac:spMkLst>
            <pc:docMk/>
            <pc:sldMk cId="3370733496" sldId="2134804732"/>
            <ac:spMk id="35" creationId="{10A715BA-7F0F-7CBF-78E3-1E4B2CC686B7}"/>
          </ac:spMkLst>
        </pc:spChg>
        <pc:grpChg chg="del">
          <ac:chgData name="Ginny E. Hong" userId="3186733d-03a4-43f3-a21a-2f4d91da616c" providerId="ADAL" clId="{6AD9D503-F2A1-54A1-B091-C46384F339F7}" dt="2026-07-14T01:49:32.309" v="55" actId="21"/>
          <ac:grpSpMkLst>
            <pc:docMk/>
            <pc:sldMk cId="3370733496" sldId="2134804732"/>
            <ac:grpSpMk id="24" creationId="{7724DF37-F9CC-DBBC-ACB2-5C3AB350F725}"/>
          </ac:grpSpMkLst>
        </pc:grpChg>
        <pc:grpChg chg="del">
          <ac:chgData name="Ginny E. Hong" userId="3186733d-03a4-43f3-a21a-2f4d91da616c" providerId="ADAL" clId="{6AD9D503-F2A1-54A1-B091-C46384F339F7}" dt="2026-07-14T01:49:34.199" v="57" actId="21"/>
          <ac:grpSpMkLst>
            <pc:docMk/>
            <pc:sldMk cId="3370733496" sldId="2134804732"/>
            <ac:grpSpMk id="27" creationId="{9B6570AF-E18B-4DA9-D530-5221C94DA3D9}"/>
          </ac:grpSpMkLst>
        </pc:grpChg>
        <pc:grpChg chg="del">
          <ac:chgData name="Ginny E. Hong" userId="3186733d-03a4-43f3-a21a-2f4d91da616c" providerId="ADAL" clId="{6AD9D503-F2A1-54A1-B091-C46384F339F7}" dt="2026-07-14T01:49:36.085" v="59" actId="21"/>
          <ac:grpSpMkLst>
            <pc:docMk/>
            <pc:sldMk cId="3370733496" sldId="2134804732"/>
            <ac:grpSpMk id="30" creationId="{E00E8546-7E39-CD0F-99CE-ED4B47DCC68D}"/>
          </ac:grpSpMkLst>
        </pc:grpChg>
        <pc:grpChg chg="del">
          <ac:chgData name="Ginny E. Hong" userId="3186733d-03a4-43f3-a21a-2f4d91da616c" providerId="ADAL" clId="{6AD9D503-F2A1-54A1-B091-C46384F339F7}" dt="2026-07-14T01:49:38.090" v="61" actId="21"/>
          <ac:grpSpMkLst>
            <pc:docMk/>
            <pc:sldMk cId="3370733496" sldId="2134804732"/>
            <ac:grpSpMk id="33" creationId="{14AB43F8-3797-CC7D-5BEE-80A4174CAD2E}"/>
          </ac:grpSpMkLst>
        </pc:grpChg>
        <pc:cxnChg chg="mod">
          <ac:chgData name="Ginny E. Hong" userId="3186733d-03a4-43f3-a21a-2f4d91da616c" providerId="ADAL" clId="{6AD9D503-F2A1-54A1-B091-C46384F339F7}" dt="2026-07-14T02:09:29.343" v="358" actId="962"/>
          <ac:cxnSpMkLst>
            <pc:docMk/>
            <pc:sldMk cId="3370733496" sldId="2134804732"/>
            <ac:cxnSpMk id="10" creationId="{20E53530-D224-1708-1787-B21D7B81DBAF}"/>
          </ac:cxnSpMkLst>
        </pc:cxnChg>
      </pc:sldChg>
      <pc:sldChg chg="addSp delSp modSp mod">
        <pc:chgData name="Ginny E. Hong" userId="3186733d-03a4-43f3-a21a-2f4d91da616c" providerId="ADAL" clId="{6AD9D503-F2A1-54A1-B091-C46384F339F7}" dt="2026-07-14T02:24:03.043" v="583" actId="13244"/>
        <pc:sldMkLst>
          <pc:docMk/>
          <pc:sldMk cId="1970664155" sldId="2134804733"/>
        </pc:sldMkLst>
        <pc:spChg chg="mod">
          <ac:chgData name="Ginny E. Hong" userId="3186733d-03a4-43f3-a21a-2f4d91da616c" providerId="ADAL" clId="{6AD9D503-F2A1-54A1-B091-C46384F339F7}" dt="2026-07-14T02:23:52.450" v="581" actId="13244"/>
          <ac:spMkLst>
            <pc:docMk/>
            <pc:sldMk cId="1970664155" sldId="2134804733"/>
            <ac:spMk id="2" creationId="{ABC410C8-06BF-4B86-A80D-436C81F05A41}"/>
          </ac:spMkLst>
        </pc:spChg>
        <pc:spChg chg="del">
          <ac:chgData name="Ginny E. Hong" userId="3186733d-03a4-43f3-a21a-2f4d91da616c" providerId="ADAL" clId="{6AD9D503-F2A1-54A1-B091-C46384F339F7}" dt="2026-07-14T01:50:33.233" v="82" actId="21"/>
          <ac:spMkLst>
            <pc:docMk/>
            <pc:sldMk cId="1970664155" sldId="2134804733"/>
            <ac:spMk id="3" creationId="{2F10D7E9-E045-AD68-E765-BE7094F7787A}"/>
          </ac:spMkLst>
        </pc:spChg>
        <pc:spChg chg="mod">
          <ac:chgData name="Ginny E. Hong" userId="3186733d-03a4-43f3-a21a-2f4d91da616c" providerId="ADAL" clId="{6AD9D503-F2A1-54A1-B091-C46384F339F7}" dt="2026-07-14T02:09:29.479" v="377" actId="962"/>
          <ac:spMkLst>
            <pc:docMk/>
            <pc:sldMk cId="1970664155" sldId="2134804733"/>
            <ac:spMk id="4" creationId="{40EADFEE-DD1E-42D0-6DD7-79D840F8EEE3}"/>
          </ac:spMkLst>
        </pc:spChg>
        <pc:spChg chg="mod">
          <ac:chgData name="Ginny E. Hong" userId="3186733d-03a4-43f3-a21a-2f4d91da616c" providerId="ADAL" clId="{6AD9D503-F2A1-54A1-B091-C46384F339F7}" dt="2026-07-14T01:53:26.112" v="132" actId="790"/>
          <ac:spMkLst>
            <pc:docMk/>
            <pc:sldMk cId="1970664155" sldId="2134804733"/>
            <ac:spMk id="5" creationId="{9970E93B-55F0-EE33-C046-063F09D4DF01}"/>
          </ac:spMkLst>
        </pc:spChg>
        <pc:spChg chg="mod">
          <ac:chgData name="Ginny E. Hong" userId="3186733d-03a4-43f3-a21a-2f4d91da616c" providerId="ADAL" clId="{6AD9D503-F2A1-54A1-B091-C46384F339F7}" dt="2026-07-14T02:23:52.450" v="581" actId="13244"/>
          <ac:spMkLst>
            <pc:docMk/>
            <pc:sldMk cId="1970664155" sldId="2134804733"/>
            <ac:spMk id="6" creationId="{8A44AE62-8071-C886-0973-43B21BF58C90}"/>
          </ac:spMkLst>
        </pc:spChg>
        <pc:spChg chg="mod">
          <ac:chgData name="Ginny E. Hong" userId="3186733d-03a4-43f3-a21a-2f4d91da616c" providerId="ADAL" clId="{6AD9D503-F2A1-54A1-B091-C46384F339F7}" dt="2026-07-14T01:53:26.112" v="132" actId="790"/>
          <ac:spMkLst>
            <pc:docMk/>
            <pc:sldMk cId="1970664155" sldId="2134804733"/>
            <ac:spMk id="7" creationId="{4796F14E-C869-AF38-619F-72DFA190366A}"/>
          </ac:spMkLst>
        </pc:spChg>
        <pc:spChg chg="mod">
          <ac:chgData name="Ginny E. Hong" userId="3186733d-03a4-43f3-a21a-2f4d91da616c" providerId="ADAL" clId="{6AD9D503-F2A1-54A1-B091-C46384F339F7}" dt="2026-07-14T01:53:26.112" v="132" actId="790"/>
          <ac:spMkLst>
            <pc:docMk/>
            <pc:sldMk cId="1970664155" sldId="2134804733"/>
            <ac:spMk id="8" creationId="{365F1B0B-C9FD-37FA-8B61-57627A8734F3}"/>
          </ac:spMkLst>
        </pc:spChg>
        <pc:spChg chg="add mod">
          <ac:chgData name="Ginny E. Hong" userId="3186733d-03a4-43f3-a21a-2f4d91da616c" providerId="ADAL" clId="{6AD9D503-F2A1-54A1-B091-C46384F339F7}" dt="2026-07-14T02:24:03.043" v="583" actId="13244"/>
          <ac:spMkLst>
            <pc:docMk/>
            <pc:sldMk cId="1970664155" sldId="2134804733"/>
            <ac:spMk id="10" creationId="{508DB5F3-27A5-E1B3-A4FB-B2B41A72C931}"/>
          </ac:spMkLst>
        </pc:spChg>
        <pc:spChg chg="add mod">
          <ac:chgData name="Ginny E. Hong" userId="3186733d-03a4-43f3-a21a-2f4d91da616c" providerId="ADAL" clId="{6AD9D503-F2A1-54A1-B091-C46384F339F7}" dt="2026-07-14T02:23:54.874" v="582" actId="962"/>
          <ac:spMkLst>
            <pc:docMk/>
            <pc:sldMk cId="1970664155" sldId="2134804733"/>
            <ac:spMk id="11" creationId="{81460759-3B1F-3B33-0530-39090B0F2D8C}"/>
          </ac:spMkLst>
        </pc:spChg>
        <pc:cxnChg chg="mod">
          <ac:chgData name="Ginny E. Hong" userId="3186733d-03a4-43f3-a21a-2f4d91da616c" providerId="ADAL" clId="{6AD9D503-F2A1-54A1-B091-C46384F339F7}" dt="2026-07-14T02:09:29.477" v="376" actId="962"/>
          <ac:cxnSpMkLst>
            <pc:docMk/>
            <pc:sldMk cId="1970664155" sldId="2134804733"/>
            <ac:cxnSpMk id="9" creationId="{679DBF15-5441-7B12-4989-27E729805374}"/>
          </ac:cxnSpMkLst>
        </pc:cxnChg>
      </pc:sldChg>
      <pc:sldChg chg="delSp modSp mod">
        <pc:chgData name="Ginny E. Hong" userId="3186733d-03a4-43f3-a21a-2f4d91da616c" providerId="ADAL" clId="{6AD9D503-F2A1-54A1-B091-C46384F339F7}" dt="2026-07-14T02:30:35.006" v="692"/>
        <pc:sldMkLst>
          <pc:docMk/>
          <pc:sldMk cId="4285039288" sldId="2134804735"/>
        </pc:sldMkLst>
        <pc:spChg chg="mod">
          <ac:chgData name="Ginny E. Hong" userId="3186733d-03a4-43f3-a21a-2f4d91da616c" providerId="ADAL" clId="{6AD9D503-F2A1-54A1-B091-C46384F339F7}" dt="2026-07-14T01:56:07.871" v="134" actId="33553"/>
          <ac:spMkLst>
            <pc:docMk/>
            <pc:sldMk cId="4285039288" sldId="2134804735"/>
            <ac:spMk id="2" creationId="{43FA6553-1701-2862-596C-8D2C44156279}"/>
          </ac:spMkLst>
        </pc:spChg>
        <pc:spChg chg="mod">
          <ac:chgData name="Ginny E. Hong" userId="3186733d-03a4-43f3-a21a-2f4d91da616c" providerId="ADAL" clId="{6AD9D503-F2A1-54A1-B091-C46384F339F7}" dt="2026-07-14T01:53:26.112" v="132" actId="790"/>
          <ac:spMkLst>
            <pc:docMk/>
            <pc:sldMk cId="4285039288" sldId="2134804735"/>
            <ac:spMk id="7" creationId="{7FD26F91-0042-3358-0895-64C101436433}"/>
          </ac:spMkLst>
        </pc:spChg>
        <pc:spChg chg="mod">
          <ac:chgData name="Ginny E. Hong" userId="3186733d-03a4-43f3-a21a-2f4d91da616c" providerId="ADAL" clId="{6AD9D503-F2A1-54A1-B091-C46384F339F7}" dt="2026-07-14T02:30:35.006" v="692"/>
          <ac:spMkLst>
            <pc:docMk/>
            <pc:sldMk cId="4285039288" sldId="2134804735"/>
            <ac:spMk id="8" creationId="{88A71D98-6194-D3F7-FC3C-71D71A296A78}"/>
          </ac:spMkLst>
        </pc:spChg>
        <pc:spChg chg="del mod">
          <ac:chgData name="Ginny E. Hong" userId="3186733d-03a4-43f3-a21a-2f4d91da616c" providerId="ADAL" clId="{6AD9D503-F2A1-54A1-B091-C46384F339F7}" dt="2026-07-14T02:09:02.893" v="310" actId="478"/>
          <ac:spMkLst>
            <pc:docMk/>
            <pc:sldMk cId="4285039288" sldId="2134804735"/>
            <ac:spMk id="9" creationId="{34FB9AF4-88BB-552F-0048-554383A8E828}"/>
          </ac:spMkLst>
        </pc:spChg>
        <pc:picChg chg="mod">
          <ac:chgData name="Ginny E. Hong" userId="3186733d-03a4-43f3-a21a-2f4d91da616c" providerId="ADAL" clId="{6AD9D503-F2A1-54A1-B091-C46384F339F7}" dt="2026-07-14T02:14:55.721" v="463" actId="962"/>
          <ac:picMkLst>
            <pc:docMk/>
            <pc:sldMk cId="4285039288" sldId="2134804735"/>
            <ac:picMk id="1026" creationId="{4754F5B5-F918-CC03-5569-AD870A99E3D4}"/>
          </ac:picMkLst>
        </pc:picChg>
        <pc:cxnChg chg="mod">
          <ac:chgData name="Ginny E. Hong" userId="3186733d-03a4-43f3-a21a-2f4d91da616c" providerId="ADAL" clId="{6AD9D503-F2A1-54A1-B091-C46384F339F7}" dt="2026-07-14T02:09:06.580" v="311" actId="962"/>
          <ac:cxnSpMkLst>
            <pc:docMk/>
            <pc:sldMk cId="4285039288" sldId="2134804735"/>
            <ac:cxnSpMk id="16" creationId="{9B20B6E1-C559-C06E-BB37-3DA198DD188C}"/>
          </ac:cxnSpMkLst>
        </pc:cxnChg>
      </pc:sldChg>
      <pc:sldChg chg="modSp mod">
        <pc:chgData name="Ginny E. Hong" userId="3186733d-03a4-43f3-a21a-2f4d91da616c" providerId="ADAL" clId="{6AD9D503-F2A1-54A1-B091-C46384F339F7}" dt="2026-07-14T15:36:45.805" v="726" actId="790"/>
        <pc:sldMkLst>
          <pc:docMk/>
          <pc:sldMk cId="1138764153" sldId="2134804736"/>
        </pc:sldMkLst>
        <pc:spChg chg="mod">
          <ac:chgData name="Ginny E. Hong" userId="3186733d-03a4-43f3-a21a-2f4d91da616c" providerId="ADAL" clId="{6AD9D503-F2A1-54A1-B091-C46384F339F7}" dt="2026-07-14T15:36:45.805" v="726" actId="790"/>
          <ac:spMkLst>
            <pc:docMk/>
            <pc:sldMk cId="1138764153" sldId="2134804736"/>
            <ac:spMk id="2" creationId="{762355CC-0967-0A5C-1760-AF214C2CACAD}"/>
          </ac:spMkLst>
        </pc:spChg>
        <pc:spChg chg="mod">
          <ac:chgData name="Ginny E. Hong" userId="3186733d-03a4-43f3-a21a-2f4d91da616c" providerId="ADAL" clId="{6AD9D503-F2A1-54A1-B091-C46384F339F7}" dt="2026-07-14T01:56:10.419" v="135" actId="33553"/>
          <ac:spMkLst>
            <pc:docMk/>
            <pc:sldMk cId="1138764153" sldId="2134804736"/>
            <ac:spMk id="3" creationId="{1D758A57-7FAB-8EC6-68FF-5C3217964B17}"/>
          </ac:spMkLst>
        </pc:spChg>
        <pc:spChg chg="mod">
          <ac:chgData name="Ginny E. Hong" userId="3186733d-03a4-43f3-a21a-2f4d91da616c" providerId="ADAL" clId="{6AD9D503-F2A1-54A1-B091-C46384F339F7}" dt="2026-07-14T01:53:26.112" v="132" actId="790"/>
          <ac:spMkLst>
            <pc:docMk/>
            <pc:sldMk cId="1138764153" sldId="2134804736"/>
            <ac:spMk id="4" creationId="{87A54220-3F82-D394-4F66-3182508CA00E}"/>
          </ac:spMkLst>
        </pc:spChg>
        <pc:cxnChg chg="mod">
          <ac:chgData name="Ginny E. Hong" userId="3186733d-03a4-43f3-a21a-2f4d91da616c" providerId="ADAL" clId="{6AD9D503-F2A1-54A1-B091-C46384F339F7}" dt="2026-07-14T02:09:29.178" v="313" actId="962"/>
          <ac:cxnSpMkLst>
            <pc:docMk/>
            <pc:sldMk cId="1138764153" sldId="2134804736"/>
            <ac:cxnSpMk id="5" creationId="{6E743BA8-C48B-7B3F-D0C3-E1C04439A02C}"/>
          </ac:cxnSpMkLst>
        </pc:cxnChg>
      </pc:sldChg>
      <pc:sldChg chg="addSp delSp modSp mod">
        <pc:chgData name="Ginny E. Hong" userId="3186733d-03a4-43f3-a21a-2f4d91da616c" providerId="ADAL" clId="{6AD9D503-F2A1-54A1-B091-C46384F339F7}" dt="2026-07-14T15:38:51.592" v="736" actId="790"/>
        <pc:sldMkLst>
          <pc:docMk/>
          <pc:sldMk cId="485019864" sldId="2134804737"/>
        </pc:sldMkLst>
        <pc:spChg chg="add mod">
          <ac:chgData name="Ginny E. Hong" userId="3186733d-03a4-43f3-a21a-2f4d91da616c" providerId="ADAL" clId="{6AD9D503-F2A1-54A1-B091-C46384F339F7}" dt="2026-07-14T15:38:14.611" v="733" actId="790"/>
          <ac:spMkLst>
            <pc:docMk/>
            <pc:sldMk cId="485019864" sldId="2134804737"/>
            <ac:spMk id="2" creationId="{6CA1FA3A-13C1-E1B4-C47F-68A8D46D9780}"/>
          </ac:spMkLst>
        </pc:spChg>
        <pc:spChg chg="mod">
          <ac:chgData name="Ginny E. Hong" userId="3186733d-03a4-43f3-a21a-2f4d91da616c" providerId="ADAL" clId="{6AD9D503-F2A1-54A1-B091-C46384F339F7}" dt="2026-07-14T15:38:03.184" v="732" actId="790"/>
          <ac:spMkLst>
            <pc:docMk/>
            <pc:sldMk cId="485019864" sldId="2134804737"/>
            <ac:spMk id="3" creationId="{838E7A63-0448-F29C-2CF2-7EBF06514481}"/>
          </ac:spMkLst>
        </pc:spChg>
        <pc:spChg chg="add mod">
          <ac:chgData name="Ginny E. Hong" userId="3186733d-03a4-43f3-a21a-2f4d91da616c" providerId="ADAL" clId="{6AD9D503-F2A1-54A1-B091-C46384F339F7}" dt="2026-07-14T15:38:51.592" v="736" actId="790"/>
          <ac:spMkLst>
            <pc:docMk/>
            <pc:sldMk cId="485019864" sldId="2134804737"/>
            <ac:spMk id="4" creationId="{F8CE4E8A-D6D2-A1AF-8436-BED01FFDACBC}"/>
          </ac:spMkLst>
        </pc:spChg>
        <pc:spChg chg="mod topLvl">
          <ac:chgData name="Ginny E. Hong" userId="3186733d-03a4-43f3-a21a-2f4d91da616c" providerId="ADAL" clId="{6AD9D503-F2A1-54A1-B091-C46384F339F7}" dt="2026-07-14T02:09:29.204" v="315" actId="962"/>
          <ac:spMkLst>
            <pc:docMk/>
            <pc:sldMk cId="485019864" sldId="2134804737"/>
            <ac:spMk id="6" creationId="{D09AA468-55CC-3CAD-07AA-87F52C1FA082}"/>
          </ac:spMkLst>
        </pc:spChg>
        <pc:spChg chg="del mod topLvl">
          <ac:chgData name="Ginny E. Hong" userId="3186733d-03a4-43f3-a21a-2f4d91da616c" providerId="ADAL" clId="{6AD9D503-F2A1-54A1-B091-C46384F339F7}" dt="2026-07-14T01:47:25.182" v="6" actId="21"/>
          <ac:spMkLst>
            <pc:docMk/>
            <pc:sldMk cId="485019864" sldId="2134804737"/>
            <ac:spMk id="7" creationId="{960BA20B-EC3F-9F8F-8091-09B7514CD63D}"/>
          </ac:spMkLst>
        </pc:spChg>
        <pc:spChg chg="mod topLvl">
          <ac:chgData name="Ginny E. Hong" userId="3186733d-03a4-43f3-a21a-2f4d91da616c" providerId="ADAL" clId="{6AD9D503-F2A1-54A1-B091-C46384F339F7}" dt="2026-07-14T02:09:29.205" v="316" actId="962"/>
          <ac:spMkLst>
            <pc:docMk/>
            <pc:sldMk cId="485019864" sldId="2134804737"/>
            <ac:spMk id="9" creationId="{686D14F2-7CF5-D197-627E-F316EFE0A949}"/>
          </ac:spMkLst>
        </pc:spChg>
        <pc:spChg chg="del mod topLvl">
          <ac:chgData name="Ginny E. Hong" userId="3186733d-03a4-43f3-a21a-2f4d91da616c" providerId="ADAL" clId="{6AD9D503-F2A1-54A1-B091-C46384F339F7}" dt="2026-07-14T01:47:33.407" v="9" actId="21"/>
          <ac:spMkLst>
            <pc:docMk/>
            <pc:sldMk cId="485019864" sldId="2134804737"/>
            <ac:spMk id="10" creationId="{6C282462-4DD1-DEB2-643A-776CF2B1F56F}"/>
          </ac:spMkLst>
        </pc:spChg>
        <pc:spChg chg="mod">
          <ac:chgData name="Ginny E. Hong" userId="3186733d-03a4-43f3-a21a-2f4d91da616c" providerId="ADAL" clId="{6AD9D503-F2A1-54A1-B091-C46384F339F7}" dt="2026-07-14T01:53:26.112" v="132" actId="790"/>
          <ac:spMkLst>
            <pc:docMk/>
            <pc:sldMk cId="485019864" sldId="2134804737"/>
            <ac:spMk id="12" creationId="{B94C7448-6598-F722-1EA8-A18B8AEB308F}"/>
          </ac:spMkLst>
        </pc:spChg>
        <pc:spChg chg="mod">
          <ac:chgData name="Ginny E. Hong" userId="3186733d-03a4-43f3-a21a-2f4d91da616c" providerId="ADAL" clId="{6AD9D503-F2A1-54A1-B091-C46384F339F7}" dt="2026-07-14T01:53:26.112" v="132" actId="790"/>
          <ac:spMkLst>
            <pc:docMk/>
            <pc:sldMk cId="485019864" sldId="2134804737"/>
            <ac:spMk id="13" creationId="{78CC9784-CDB9-879D-3816-F5B27424811E}"/>
          </ac:spMkLst>
        </pc:spChg>
        <pc:spChg chg="mod">
          <ac:chgData name="Ginny E. Hong" userId="3186733d-03a4-43f3-a21a-2f4d91da616c" providerId="ADAL" clId="{6AD9D503-F2A1-54A1-B091-C46384F339F7}" dt="2026-07-14T01:53:26.112" v="132" actId="790"/>
          <ac:spMkLst>
            <pc:docMk/>
            <pc:sldMk cId="485019864" sldId="2134804737"/>
            <ac:spMk id="15" creationId="{70F07EE8-5C7B-02B1-BC34-90D81A5CE567}"/>
          </ac:spMkLst>
        </pc:spChg>
        <pc:spChg chg="mod">
          <ac:chgData name="Ginny E. Hong" userId="3186733d-03a4-43f3-a21a-2f4d91da616c" providerId="ADAL" clId="{6AD9D503-F2A1-54A1-B091-C46384F339F7}" dt="2026-07-14T01:53:26.112" v="132" actId="790"/>
          <ac:spMkLst>
            <pc:docMk/>
            <pc:sldMk cId="485019864" sldId="2134804737"/>
            <ac:spMk id="16" creationId="{C2A4A0AF-C777-040C-339C-D8067070ADFB}"/>
          </ac:spMkLst>
        </pc:spChg>
        <pc:spChg chg="add del mod">
          <ac:chgData name="Ginny E. Hong" userId="3186733d-03a4-43f3-a21a-2f4d91da616c" providerId="ADAL" clId="{6AD9D503-F2A1-54A1-B091-C46384F339F7}" dt="2026-07-14T01:56:19.927" v="138" actId="33771"/>
          <ac:spMkLst>
            <pc:docMk/>
            <pc:sldMk cId="485019864" sldId="2134804737"/>
            <ac:spMk id="17" creationId="{B1EF8C2E-3ECF-084E-790F-3F7916C37DCB}"/>
          </ac:spMkLst>
        </pc:spChg>
        <pc:spChg chg="add del mod">
          <ac:chgData name="Ginny E. Hong" userId="3186733d-03a4-43f3-a21a-2f4d91da616c" providerId="ADAL" clId="{6AD9D503-F2A1-54A1-B091-C46384F339F7}" dt="2026-07-14T01:56:34.064" v="140" actId="33771"/>
          <ac:spMkLst>
            <pc:docMk/>
            <pc:sldMk cId="485019864" sldId="2134804737"/>
            <ac:spMk id="18" creationId="{CE5B411E-5FFA-8B00-88D7-4293B0F6A0D7}"/>
          </ac:spMkLst>
        </pc:spChg>
        <pc:spChg chg="add del mod">
          <ac:chgData name="Ginny E. Hong" userId="3186733d-03a4-43f3-a21a-2f4d91da616c" providerId="ADAL" clId="{6AD9D503-F2A1-54A1-B091-C46384F339F7}" dt="2026-07-14T01:57:02.107" v="142" actId="21"/>
          <ac:spMkLst>
            <pc:docMk/>
            <pc:sldMk cId="485019864" sldId="2134804737"/>
            <ac:spMk id="19" creationId="{2A9E025C-B348-CE7B-54E4-4A37CB0659A2}"/>
          </ac:spMkLst>
        </pc:spChg>
        <pc:spChg chg="mod">
          <ac:chgData name="Ginny E. Hong" userId="3186733d-03a4-43f3-a21a-2f4d91da616c" providerId="ADAL" clId="{6AD9D503-F2A1-54A1-B091-C46384F339F7}" dt="2026-07-14T02:15:42" v="469" actId="13244"/>
          <ac:spMkLst>
            <pc:docMk/>
            <pc:sldMk cId="485019864" sldId="2134804737"/>
            <ac:spMk id="20" creationId="{6A927F6E-397F-74C1-E817-33407675179E}"/>
          </ac:spMkLst>
        </pc:spChg>
        <pc:grpChg chg="del">
          <ac:chgData name="Ginny E. Hong" userId="3186733d-03a4-43f3-a21a-2f4d91da616c" providerId="ADAL" clId="{6AD9D503-F2A1-54A1-B091-C46384F339F7}" dt="2026-07-14T01:47:25.182" v="6" actId="21"/>
          <ac:grpSpMkLst>
            <pc:docMk/>
            <pc:sldMk cId="485019864" sldId="2134804737"/>
            <ac:grpSpMk id="5" creationId="{45CAF5EF-7FB7-CD93-FAFC-0775A00FA07B}"/>
          </ac:grpSpMkLst>
        </pc:grpChg>
        <pc:grpChg chg="del">
          <ac:chgData name="Ginny E. Hong" userId="3186733d-03a4-43f3-a21a-2f4d91da616c" providerId="ADAL" clId="{6AD9D503-F2A1-54A1-B091-C46384F339F7}" dt="2026-07-14T01:47:33.407" v="9" actId="21"/>
          <ac:grpSpMkLst>
            <pc:docMk/>
            <pc:sldMk cId="485019864" sldId="2134804737"/>
            <ac:grpSpMk id="8" creationId="{EDEB7BD0-9F0D-1A9D-3DFB-272E0EEAD080}"/>
          </ac:grpSpMkLst>
        </pc:grpChg>
        <pc:grpChg chg="mod">
          <ac:chgData name="Ginny E. Hong" userId="3186733d-03a4-43f3-a21a-2f4d91da616c" providerId="ADAL" clId="{6AD9D503-F2A1-54A1-B091-C46384F339F7}" dt="2026-07-14T02:12:17.725" v="402" actId="962"/>
          <ac:grpSpMkLst>
            <pc:docMk/>
            <pc:sldMk cId="485019864" sldId="2134804737"/>
            <ac:grpSpMk id="11" creationId="{BC13F1F2-CA1F-E048-6900-DC6D835C171B}"/>
          </ac:grpSpMkLst>
        </pc:grpChg>
        <pc:grpChg chg="mod">
          <ac:chgData name="Ginny E. Hong" userId="3186733d-03a4-43f3-a21a-2f4d91da616c" providerId="ADAL" clId="{6AD9D503-F2A1-54A1-B091-C46384F339F7}" dt="2026-07-14T02:12:20.551" v="404" actId="962"/>
          <ac:grpSpMkLst>
            <pc:docMk/>
            <pc:sldMk cId="485019864" sldId="2134804737"/>
            <ac:grpSpMk id="14" creationId="{8BDD63E4-8981-6716-1460-E9A7CCFDD78B}"/>
          </ac:grpSpMkLst>
        </pc:grpChg>
        <pc:cxnChg chg="mod">
          <ac:chgData name="Ginny E. Hong" userId="3186733d-03a4-43f3-a21a-2f4d91da616c" providerId="ADAL" clId="{6AD9D503-F2A1-54A1-B091-C46384F339F7}" dt="2026-07-14T02:09:29.207" v="317" actId="962"/>
          <ac:cxnSpMkLst>
            <pc:docMk/>
            <pc:sldMk cId="485019864" sldId="2134804737"/>
            <ac:cxnSpMk id="21" creationId="{4D2E76D0-2BCB-3262-7E4B-5D58FE88FD5D}"/>
          </ac:cxnSpMkLst>
        </pc:cxnChg>
      </pc:sldChg>
      <pc:sldChg chg="addSp delSp modSp mod">
        <pc:chgData name="Ginny E. Hong" userId="3186733d-03a4-43f3-a21a-2f4d91da616c" providerId="ADAL" clId="{6AD9D503-F2A1-54A1-B091-C46384F339F7}" dt="2026-07-14T02:16:31.665" v="476" actId="13244"/>
        <pc:sldMkLst>
          <pc:docMk/>
          <pc:sldMk cId="1184490708" sldId="2134804738"/>
        </pc:sldMkLst>
        <pc:spChg chg="add mod">
          <ac:chgData name="Ginny E. Hong" userId="3186733d-03a4-43f3-a21a-2f4d91da616c" providerId="ADAL" clId="{6AD9D503-F2A1-54A1-B091-C46384F339F7}" dt="2026-07-14T02:16:17.783" v="474" actId="13244"/>
          <ac:spMkLst>
            <pc:docMk/>
            <pc:sldMk cId="1184490708" sldId="2134804738"/>
            <ac:spMk id="2" creationId="{C896D547-6CD2-CB17-59D1-E1EE08CC69F6}"/>
          </ac:spMkLst>
        </pc:spChg>
        <pc:spChg chg="add mod">
          <ac:chgData name="Ginny E. Hong" userId="3186733d-03a4-43f3-a21a-2f4d91da616c" providerId="ADAL" clId="{6AD9D503-F2A1-54A1-B091-C46384F339F7}" dt="2026-07-14T02:16:31.665" v="476" actId="13244"/>
          <ac:spMkLst>
            <pc:docMk/>
            <pc:sldMk cId="1184490708" sldId="2134804738"/>
            <ac:spMk id="3" creationId="{97D15237-ED09-99D6-5F4D-E02024DE9270}"/>
          </ac:spMkLst>
        </pc:spChg>
        <pc:spChg chg="mod">
          <ac:chgData name="Ginny E. Hong" userId="3186733d-03a4-43f3-a21a-2f4d91da616c" providerId="ADAL" clId="{6AD9D503-F2A1-54A1-B091-C46384F339F7}" dt="2026-07-14T01:53:26.112" v="132" actId="790"/>
          <ac:spMkLst>
            <pc:docMk/>
            <pc:sldMk cId="1184490708" sldId="2134804738"/>
            <ac:spMk id="4" creationId="{1F53CCAF-8624-D8D8-3522-DC8189E6E855}"/>
          </ac:spMkLst>
        </pc:spChg>
        <pc:spChg chg="mod">
          <ac:chgData name="Ginny E. Hong" userId="3186733d-03a4-43f3-a21a-2f4d91da616c" providerId="ADAL" clId="{6AD9D503-F2A1-54A1-B091-C46384F339F7}" dt="2026-07-14T02:16:06.523" v="473" actId="13244"/>
          <ac:spMkLst>
            <pc:docMk/>
            <pc:sldMk cId="1184490708" sldId="2134804738"/>
            <ac:spMk id="13" creationId="{0D03C516-6E19-6214-29DA-CD9CCE5D3751}"/>
          </ac:spMkLst>
        </pc:spChg>
        <pc:spChg chg="mod">
          <ac:chgData name="Ginny E. Hong" userId="3186733d-03a4-43f3-a21a-2f4d91da616c" providerId="ADAL" clId="{6AD9D503-F2A1-54A1-B091-C46384F339F7}" dt="2026-07-14T02:09:29.215" v="319" actId="962"/>
          <ac:spMkLst>
            <pc:docMk/>
            <pc:sldMk cId="1184490708" sldId="2134804738"/>
            <ac:spMk id="16" creationId="{D37B8AC5-C838-AD01-A435-3E5F833B4EFA}"/>
          </ac:spMkLst>
        </pc:spChg>
        <pc:spChg chg="mod">
          <ac:chgData name="Ginny E. Hong" userId="3186733d-03a4-43f3-a21a-2f4d91da616c" providerId="ADAL" clId="{6AD9D503-F2A1-54A1-B091-C46384F339F7}" dt="2026-07-14T02:16:17.783" v="474" actId="13244"/>
          <ac:spMkLst>
            <pc:docMk/>
            <pc:sldMk cId="1184490708" sldId="2134804738"/>
            <ac:spMk id="17" creationId="{C7B16BDF-EA88-E63D-D571-63A17ED8D94B}"/>
          </ac:spMkLst>
        </pc:spChg>
        <pc:spChg chg="mod">
          <ac:chgData name="Ginny E. Hong" userId="3186733d-03a4-43f3-a21a-2f4d91da616c" providerId="ADAL" clId="{6AD9D503-F2A1-54A1-B091-C46384F339F7}" dt="2026-07-14T02:16:17.783" v="474" actId="13244"/>
          <ac:spMkLst>
            <pc:docMk/>
            <pc:sldMk cId="1184490708" sldId="2134804738"/>
            <ac:spMk id="18" creationId="{5D0253CB-DB8F-F17D-894B-CAFB4DE5E379}"/>
          </ac:spMkLst>
        </pc:spChg>
        <pc:spChg chg="mod">
          <ac:chgData name="Ginny E. Hong" userId="3186733d-03a4-43f3-a21a-2f4d91da616c" providerId="ADAL" clId="{6AD9D503-F2A1-54A1-B091-C46384F339F7}" dt="2026-07-14T02:16:17.783" v="474" actId="13244"/>
          <ac:spMkLst>
            <pc:docMk/>
            <pc:sldMk cId="1184490708" sldId="2134804738"/>
            <ac:spMk id="19" creationId="{903280AA-88A7-F983-C71F-C7938E7C25DC}"/>
          </ac:spMkLst>
        </pc:spChg>
        <pc:spChg chg="del">
          <ac:chgData name="Ginny E. Hong" userId="3186733d-03a4-43f3-a21a-2f4d91da616c" providerId="ADAL" clId="{6AD9D503-F2A1-54A1-B091-C46384F339F7}" dt="2026-07-14T02:12:31.033" v="407" actId="21"/>
          <ac:spMkLst>
            <pc:docMk/>
            <pc:sldMk cId="1184490708" sldId="2134804738"/>
            <ac:spMk id="20" creationId="{01E9CBA9-BE6E-B168-0E5C-6550F0133ED3}"/>
          </ac:spMkLst>
        </pc:spChg>
        <pc:spChg chg="mod">
          <ac:chgData name="Ginny E. Hong" userId="3186733d-03a4-43f3-a21a-2f4d91da616c" providerId="ADAL" clId="{6AD9D503-F2A1-54A1-B091-C46384F339F7}" dt="2026-07-14T02:16:31.665" v="476" actId="13244"/>
          <ac:spMkLst>
            <pc:docMk/>
            <pc:sldMk cId="1184490708" sldId="2134804738"/>
            <ac:spMk id="24" creationId="{7AD28A01-4FA0-F764-E570-31FF16FC6376}"/>
          </ac:spMkLst>
        </pc:spChg>
        <pc:spChg chg="mod">
          <ac:chgData name="Ginny E. Hong" userId="3186733d-03a4-43f3-a21a-2f4d91da616c" providerId="ADAL" clId="{6AD9D503-F2A1-54A1-B091-C46384F339F7}" dt="2026-07-14T02:16:31.665" v="476" actId="13244"/>
          <ac:spMkLst>
            <pc:docMk/>
            <pc:sldMk cId="1184490708" sldId="2134804738"/>
            <ac:spMk id="25" creationId="{9432B5B4-B742-78E0-E4DB-D6E8AAA89B65}"/>
          </ac:spMkLst>
        </pc:spChg>
        <pc:spChg chg="mod">
          <ac:chgData name="Ginny E. Hong" userId="3186733d-03a4-43f3-a21a-2f4d91da616c" providerId="ADAL" clId="{6AD9D503-F2A1-54A1-B091-C46384F339F7}" dt="2026-07-14T02:09:29.218" v="321" actId="962"/>
          <ac:spMkLst>
            <pc:docMk/>
            <pc:sldMk cId="1184490708" sldId="2134804738"/>
            <ac:spMk id="53" creationId="{B40B7B62-316E-67E8-05B0-250E80AAF36F}"/>
          </ac:spMkLst>
        </pc:spChg>
        <pc:spChg chg="mod">
          <ac:chgData name="Ginny E. Hong" userId="3186733d-03a4-43f3-a21a-2f4d91da616c" providerId="ADAL" clId="{6AD9D503-F2A1-54A1-B091-C46384F339F7}" dt="2026-07-14T02:16:17.783" v="474" actId="13244"/>
          <ac:spMkLst>
            <pc:docMk/>
            <pc:sldMk cId="1184490708" sldId="2134804738"/>
            <ac:spMk id="54" creationId="{19EACF0C-1717-DF9C-C102-A23AE1A61F0F}"/>
          </ac:spMkLst>
        </pc:spChg>
        <pc:spChg chg="mod">
          <ac:chgData name="Ginny E. Hong" userId="3186733d-03a4-43f3-a21a-2f4d91da616c" providerId="ADAL" clId="{6AD9D503-F2A1-54A1-B091-C46384F339F7}" dt="2026-07-14T02:16:17.783" v="474" actId="13244"/>
          <ac:spMkLst>
            <pc:docMk/>
            <pc:sldMk cId="1184490708" sldId="2134804738"/>
            <ac:spMk id="55" creationId="{996EAC94-E9B4-CA80-75AD-6A7D6B83DB83}"/>
          </ac:spMkLst>
        </pc:spChg>
        <pc:spChg chg="mod">
          <ac:chgData name="Ginny E. Hong" userId="3186733d-03a4-43f3-a21a-2f4d91da616c" providerId="ADAL" clId="{6AD9D503-F2A1-54A1-B091-C46384F339F7}" dt="2026-07-14T02:16:17.783" v="474" actId="13244"/>
          <ac:spMkLst>
            <pc:docMk/>
            <pc:sldMk cId="1184490708" sldId="2134804738"/>
            <ac:spMk id="57" creationId="{1467BA46-E388-C3B7-4D2F-76210CA24071}"/>
          </ac:spMkLst>
        </pc:spChg>
        <pc:spChg chg="del">
          <ac:chgData name="Ginny E. Hong" userId="3186733d-03a4-43f3-a21a-2f4d91da616c" providerId="ADAL" clId="{6AD9D503-F2A1-54A1-B091-C46384F339F7}" dt="2026-07-14T02:12:24.868" v="405" actId="21"/>
          <ac:spMkLst>
            <pc:docMk/>
            <pc:sldMk cId="1184490708" sldId="2134804738"/>
            <ac:spMk id="58" creationId="{CAC51F50-14B1-20EA-C42D-013E01E18CAB}"/>
          </ac:spMkLst>
        </pc:spChg>
        <pc:spChg chg="mod">
          <ac:chgData name="Ginny E. Hong" userId="3186733d-03a4-43f3-a21a-2f4d91da616c" providerId="ADAL" clId="{6AD9D503-F2A1-54A1-B091-C46384F339F7}" dt="2026-07-14T01:53:26.112" v="132" actId="790"/>
          <ac:spMkLst>
            <pc:docMk/>
            <pc:sldMk cId="1184490708" sldId="2134804738"/>
            <ac:spMk id="60" creationId="{C00CCF1A-F35A-5DC2-6DBB-AF625A4E7F61}"/>
          </ac:spMkLst>
        </pc:spChg>
        <pc:spChg chg="mod">
          <ac:chgData name="Ginny E. Hong" userId="3186733d-03a4-43f3-a21a-2f4d91da616c" providerId="ADAL" clId="{6AD9D503-F2A1-54A1-B091-C46384F339F7}" dt="2026-07-14T02:16:17.783" v="474" actId="13244"/>
          <ac:spMkLst>
            <pc:docMk/>
            <pc:sldMk cId="1184490708" sldId="2134804738"/>
            <ac:spMk id="62" creationId="{6323DCF5-77D8-C768-A392-AAE190876A63}"/>
          </ac:spMkLst>
        </pc:spChg>
        <pc:spChg chg="mod">
          <ac:chgData name="Ginny E. Hong" userId="3186733d-03a4-43f3-a21a-2f4d91da616c" providerId="ADAL" clId="{6AD9D503-F2A1-54A1-B091-C46384F339F7}" dt="2026-07-14T02:16:17.783" v="474" actId="13244"/>
          <ac:spMkLst>
            <pc:docMk/>
            <pc:sldMk cId="1184490708" sldId="2134804738"/>
            <ac:spMk id="63" creationId="{D735CF54-54A1-62E4-5E52-7AAAB836CC88}"/>
          </ac:spMkLst>
        </pc:spChg>
        <pc:grpChg chg="del mod">
          <ac:chgData name="Ginny E. Hong" userId="3186733d-03a4-43f3-a21a-2f4d91da616c" providerId="ADAL" clId="{6AD9D503-F2A1-54A1-B091-C46384F339F7}" dt="2026-07-14T02:12:31.033" v="407" actId="21"/>
          <ac:grpSpMkLst>
            <pc:docMk/>
            <pc:sldMk cId="1184490708" sldId="2134804738"/>
            <ac:grpSpMk id="31" creationId="{F2B592CE-CCBD-2BAD-0662-450129D5E22A}"/>
          </ac:grpSpMkLst>
        </pc:grpChg>
        <pc:grpChg chg="del mod">
          <ac:chgData name="Ginny E. Hong" userId="3186733d-03a4-43f3-a21a-2f4d91da616c" providerId="ADAL" clId="{6AD9D503-F2A1-54A1-B091-C46384F339F7}" dt="2026-07-14T02:12:24.868" v="405" actId="21"/>
          <ac:grpSpMkLst>
            <pc:docMk/>
            <pc:sldMk cId="1184490708" sldId="2134804738"/>
            <ac:grpSpMk id="64" creationId="{C2EB3194-0A78-BDC4-3BD3-0DB3AFE05827}"/>
          </ac:grpSpMkLst>
        </pc:grpChg>
        <pc:cxnChg chg="mod">
          <ac:chgData name="Ginny E. Hong" userId="3186733d-03a4-43f3-a21a-2f4d91da616c" providerId="ADAL" clId="{6AD9D503-F2A1-54A1-B091-C46384F339F7}" dt="2026-07-14T02:09:29.214" v="318" actId="962"/>
          <ac:cxnSpMkLst>
            <pc:docMk/>
            <pc:sldMk cId="1184490708" sldId="2134804738"/>
            <ac:cxnSpMk id="12" creationId="{214C4AD5-3F7D-4F08-6401-AC9A77B3342F}"/>
          </ac:cxnSpMkLst>
        </pc:cxnChg>
        <pc:cxnChg chg="mod">
          <ac:chgData name="Ginny E. Hong" userId="3186733d-03a4-43f3-a21a-2f4d91da616c" providerId="ADAL" clId="{6AD9D503-F2A1-54A1-B091-C46384F339F7}" dt="2026-07-14T02:09:29.217" v="320" actId="962"/>
          <ac:cxnSpMkLst>
            <pc:docMk/>
            <pc:sldMk cId="1184490708" sldId="2134804738"/>
            <ac:cxnSpMk id="27" creationId="{F334DEB6-6DCE-EF25-DF97-83298A01C431}"/>
          </ac:cxnSpMkLst>
        </pc:cxnChg>
        <pc:cxnChg chg="del">
          <ac:chgData name="Ginny E. Hong" userId="3186733d-03a4-43f3-a21a-2f4d91da616c" providerId="ADAL" clId="{6AD9D503-F2A1-54A1-B091-C46384F339F7}" dt="2026-07-14T02:09:24.898" v="312" actId="478"/>
          <ac:cxnSpMkLst>
            <pc:docMk/>
            <pc:sldMk cId="1184490708" sldId="2134804738"/>
            <ac:cxnSpMk id="47" creationId="{32A8FFE4-9AEA-7477-6C80-BCF9FBFFBB94}"/>
          </ac:cxnSpMkLst>
        </pc:cxnChg>
        <pc:cxnChg chg="mod">
          <ac:chgData name="Ginny E. Hong" userId="3186733d-03a4-43f3-a21a-2f4d91da616c" providerId="ADAL" clId="{6AD9D503-F2A1-54A1-B091-C46384F339F7}" dt="2026-07-14T02:09:29.220" v="322" actId="962"/>
          <ac:cxnSpMkLst>
            <pc:docMk/>
            <pc:sldMk cId="1184490708" sldId="2134804738"/>
            <ac:cxnSpMk id="61" creationId="{96F6A930-966F-0389-E5C4-831E692E0AC9}"/>
          </ac:cxnSpMkLst>
        </pc:cxnChg>
      </pc:sldChg>
      <pc:sldChg chg="modSp mod">
        <pc:chgData name="Ginny E. Hong" userId="3186733d-03a4-43f3-a21a-2f4d91da616c" providerId="ADAL" clId="{6AD9D503-F2A1-54A1-B091-C46384F339F7}" dt="2026-07-14T02:16:58.043" v="480"/>
        <pc:sldMkLst>
          <pc:docMk/>
          <pc:sldMk cId="401822111" sldId="2134804739"/>
        </pc:sldMkLst>
        <pc:spChg chg="mod">
          <ac:chgData name="Ginny E. Hong" userId="3186733d-03a4-43f3-a21a-2f4d91da616c" providerId="ADAL" clId="{6AD9D503-F2A1-54A1-B091-C46384F339F7}" dt="2026-07-14T02:16:49.373" v="479" actId="13244"/>
          <ac:spMkLst>
            <pc:docMk/>
            <pc:sldMk cId="401822111" sldId="2134804739"/>
            <ac:spMk id="4" creationId="{33E10EDE-71B5-DC30-C2A9-2E45FAF56EA7}"/>
          </ac:spMkLst>
        </pc:spChg>
        <pc:spChg chg="mod">
          <ac:chgData name="Ginny E. Hong" userId="3186733d-03a4-43f3-a21a-2f4d91da616c" providerId="ADAL" clId="{6AD9D503-F2A1-54A1-B091-C46384F339F7}" dt="2026-07-14T02:16:46.131" v="477" actId="13244"/>
          <ac:spMkLst>
            <pc:docMk/>
            <pc:sldMk cId="401822111" sldId="2134804739"/>
            <ac:spMk id="6" creationId="{73CA90CF-09AE-D9D1-207B-D39123DB4015}"/>
          </ac:spMkLst>
        </pc:spChg>
        <pc:spChg chg="mod">
          <ac:chgData name="Ginny E. Hong" userId="3186733d-03a4-43f3-a21a-2f4d91da616c" providerId="ADAL" clId="{6AD9D503-F2A1-54A1-B091-C46384F339F7}" dt="2026-07-14T01:57:42.686" v="156" actId="33553"/>
          <ac:spMkLst>
            <pc:docMk/>
            <pc:sldMk cId="401822111" sldId="2134804739"/>
            <ac:spMk id="9" creationId="{12F75D9E-727B-4B46-5DD0-53893C2468B4}"/>
          </ac:spMkLst>
        </pc:spChg>
        <pc:graphicFrameChg chg="mod modGraphic">
          <ac:chgData name="Ginny E. Hong" userId="3186733d-03a4-43f3-a21a-2f4d91da616c" providerId="ADAL" clId="{6AD9D503-F2A1-54A1-B091-C46384F339F7}" dt="2026-07-14T02:16:58.043" v="480"/>
          <ac:graphicFrameMkLst>
            <pc:docMk/>
            <pc:sldMk cId="401822111" sldId="2134804739"/>
            <ac:graphicFrameMk id="5" creationId="{1304FD9C-A7BF-2E27-B91C-18444B998E0D}"/>
          </ac:graphicFrameMkLst>
        </pc:graphicFrameChg>
        <pc:cxnChg chg="mod">
          <ac:chgData name="Ginny E. Hong" userId="3186733d-03a4-43f3-a21a-2f4d91da616c" providerId="ADAL" clId="{6AD9D503-F2A1-54A1-B091-C46384F339F7}" dt="2026-07-14T02:12:45.597" v="412" actId="962"/>
          <ac:cxnSpMkLst>
            <pc:docMk/>
            <pc:sldMk cId="401822111" sldId="2134804739"/>
            <ac:cxnSpMk id="10" creationId="{742D1B9B-7A34-7F28-76D0-A0EEF90A8A7B}"/>
          </ac:cxnSpMkLst>
        </pc:cxnChg>
      </pc:sldChg>
      <pc:sldChg chg="addSp delSp modSp mod">
        <pc:chgData name="Ginny E. Hong" userId="3186733d-03a4-43f3-a21a-2f4d91da616c" providerId="ADAL" clId="{6AD9D503-F2A1-54A1-B091-C46384F339F7}" dt="2026-07-14T02:17:27.375" v="487" actId="13244"/>
        <pc:sldMkLst>
          <pc:docMk/>
          <pc:sldMk cId="693894880" sldId="2134804740"/>
        </pc:sldMkLst>
        <pc:spChg chg="mod">
          <ac:chgData name="Ginny E. Hong" userId="3186733d-03a4-43f3-a21a-2f4d91da616c" providerId="ADAL" clId="{6AD9D503-F2A1-54A1-B091-C46384F339F7}" dt="2026-07-14T01:53:26.112" v="132" actId="790"/>
          <ac:spMkLst>
            <pc:docMk/>
            <pc:sldMk cId="693894880" sldId="2134804740"/>
            <ac:spMk id="3" creationId="{BD02F673-7A36-F37F-E384-ABABCEDECA8E}"/>
          </ac:spMkLst>
        </pc:spChg>
        <pc:spChg chg="mod">
          <ac:chgData name="Ginny E. Hong" userId="3186733d-03a4-43f3-a21a-2f4d91da616c" providerId="ADAL" clId="{6AD9D503-F2A1-54A1-B091-C46384F339F7}" dt="2026-07-14T01:53:26.112" v="132" actId="790"/>
          <ac:spMkLst>
            <pc:docMk/>
            <pc:sldMk cId="693894880" sldId="2134804740"/>
            <ac:spMk id="9" creationId="{3713F2DE-0BA6-55B5-096C-0322432045CC}"/>
          </ac:spMkLst>
        </pc:spChg>
        <pc:spChg chg="mod">
          <ac:chgData name="Ginny E. Hong" userId="3186733d-03a4-43f3-a21a-2f4d91da616c" providerId="ADAL" clId="{6AD9D503-F2A1-54A1-B091-C46384F339F7}" dt="2026-07-14T01:53:26.112" v="132" actId="790"/>
          <ac:spMkLst>
            <pc:docMk/>
            <pc:sldMk cId="693894880" sldId="2134804740"/>
            <ac:spMk id="11" creationId="{8C6BF9F3-FF76-ACC1-CC7E-C4A5C46EBB52}"/>
          </ac:spMkLst>
        </pc:spChg>
        <pc:spChg chg="mod">
          <ac:chgData name="Ginny E. Hong" userId="3186733d-03a4-43f3-a21a-2f4d91da616c" providerId="ADAL" clId="{6AD9D503-F2A1-54A1-B091-C46384F339F7}" dt="2026-07-14T01:53:26.112" v="132" actId="790"/>
          <ac:spMkLst>
            <pc:docMk/>
            <pc:sldMk cId="693894880" sldId="2134804740"/>
            <ac:spMk id="16" creationId="{3FDFC9A6-D4DE-F87C-46C8-F7D48F4A6D67}"/>
          </ac:spMkLst>
        </pc:spChg>
        <pc:spChg chg="mod">
          <ac:chgData name="Ginny E. Hong" userId="3186733d-03a4-43f3-a21a-2f4d91da616c" providerId="ADAL" clId="{6AD9D503-F2A1-54A1-B091-C46384F339F7}" dt="2026-07-14T01:53:26.112" v="132" actId="790"/>
          <ac:spMkLst>
            <pc:docMk/>
            <pc:sldMk cId="693894880" sldId="2134804740"/>
            <ac:spMk id="17" creationId="{563EBE70-2EF8-D6DC-CED9-62498C852A85}"/>
          </ac:spMkLst>
        </pc:spChg>
        <pc:spChg chg="mod">
          <ac:chgData name="Ginny E. Hong" userId="3186733d-03a4-43f3-a21a-2f4d91da616c" providerId="ADAL" clId="{6AD9D503-F2A1-54A1-B091-C46384F339F7}" dt="2026-07-14T01:53:26.112" v="132" actId="790"/>
          <ac:spMkLst>
            <pc:docMk/>
            <pc:sldMk cId="693894880" sldId="2134804740"/>
            <ac:spMk id="19" creationId="{B834CF9C-2547-586D-A224-4F62393C5561}"/>
          </ac:spMkLst>
        </pc:spChg>
        <pc:spChg chg="mod">
          <ac:chgData name="Ginny E. Hong" userId="3186733d-03a4-43f3-a21a-2f4d91da616c" providerId="ADAL" clId="{6AD9D503-F2A1-54A1-B091-C46384F339F7}" dt="2026-07-14T01:53:26.112" v="132" actId="790"/>
          <ac:spMkLst>
            <pc:docMk/>
            <pc:sldMk cId="693894880" sldId="2134804740"/>
            <ac:spMk id="26" creationId="{F5638ABF-DE55-DE20-0B93-DAA0EEC99B81}"/>
          </ac:spMkLst>
        </pc:spChg>
        <pc:spChg chg="mod">
          <ac:chgData name="Ginny E. Hong" userId="3186733d-03a4-43f3-a21a-2f4d91da616c" providerId="ADAL" clId="{6AD9D503-F2A1-54A1-B091-C46384F339F7}" dt="2026-07-14T01:53:26.112" v="132" actId="790"/>
          <ac:spMkLst>
            <pc:docMk/>
            <pc:sldMk cId="693894880" sldId="2134804740"/>
            <ac:spMk id="28" creationId="{8A74443B-8C88-F354-24B8-B64861B4206B}"/>
          </ac:spMkLst>
        </pc:spChg>
        <pc:spChg chg="mod">
          <ac:chgData name="Ginny E. Hong" userId="3186733d-03a4-43f3-a21a-2f4d91da616c" providerId="ADAL" clId="{6AD9D503-F2A1-54A1-B091-C46384F339F7}" dt="2026-07-14T02:17:11.309" v="481" actId="13244"/>
          <ac:spMkLst>
            <pc:docMk/>
            <pc:sldMk cId="693894880" sldId="2134804740"/>
            <ac:spMk id="32" creationId="{860E640A-68F9-4312-9425-AF261B2010B9}"/>
          </ac:spMkLst>
        </pc:spChg>
        <pc:spChg chg="del mod">
          <ac:chgData name="Ginny E. Hong" userId="3186733d-03a4-43f3-a21a-2f4d91da616c" providerId="ADAL" clId="{6AD9D503-F2A1-54A1-B091-C46384F339F7}" dt="2026-07-14T02:13:01.366" v="420" actId="21"/>
          <ac:spMkLst>
            <pc:docMk/>
            <pc:sldMk cId="693894880" sldId="2134804740"/>
            <ac:spMk id="33" creationId="{BFDFB9F2-F5A2-DAB0-5DAE-55E81CA9F135}"/>
          </ac:spMkLst>
        </pc:spChg>
        <pc:spChg chg="del">
          <ac:chgData name="Ginny E. Hong" userId="3186733d-03a4-43f3-a21a-2f4d91da616c" providerId="ADAL" clId="{6AD9D503-F2A1-54A1-B091-C46384F339F7}" dt="2026-07-14T02:13:06.319" v="422" actId="21"/>
          <ac:spMkLst>
            <pc:docMk/>
            <pc:sldMk cId="693894880" sldId="2134804740"/>
            <ac:spMk id="34" creationId="{7A38603A-81B8-3166-1181-7A6DE95F9085}"/>
          </ac:spMkLst>
        </pc:spChg>
        <pc:spChg chg="del">
          <ac:chgData name="Ginny E. Hong" userId="3186733d-03a4-43f3-a21a-2f4d91da616c" providerId="ADAL" clId="{6AD9D503-F2A1-54A1-B091-C46384F339F7}" dt="2026-07-14T02:13:10.814" v="424" actId="21"/>
          <ac:spMkLst>
            <pc:docMk/>
            <pc:sldMk cId="693894880" sldId="2134804740"/>
            <ac:spMk id="35" creationId="{81DFA606-EB84-540B-815F-46BFBCC4FB48}"/>
          </ac:spMkLst>
        </pc:spChg>
        <pc:spChg chg="del mod">
          <ac:chgData name="Ginny E. Hong" userId="3186733d-03a4-43f3-a21a-2f4d91da616c" providerId="ADAL" clId="{6AD9D503-F2A1-54A1-B091-C46384F339F7}" dt="2026-07-14T02:13:14.944" v="426" actId="21"/>
          <ac:spMkLst>
            <pc:docMk/>
            <pc:sldMk cId="693894880" sldId="2134804740"/>
            <ac:spMk id="36" creationId="{8884B92B-955E-BAF7-43E0-F05F75AA38BC}"/>
          </ac:spMkLst>
        </pc:spChg>
        <pc:spChg chg="add mod">
          <ac:chgData name="Ginny E. Hong" userId="3186733d-03a4-43f3-a21a-2f4d91da616c" providerId="ADAL" clId="{6AD9D503-F2A1-54A1-B091-C46384F339F7}" dt="2026-07-14T02:17:20.035" v="484" actId="13244"/>
          <ac:spMkLst>
            <pc:docMk/>
            <pc:sldMk cId="693894880" sldId="2134804740"/>
            <ac:spMk id="38" creationId="{85AEBD4B-4D34-75BB-1826-B467E4CCBFE6}"/>
          </ac:spMkLst>
        </pc:spChg>
        <pc:spChg chg="add mod">
          <ac:chgData name="Ginny E. Hong" userId="3186733d-03a4-43f3-a21a-2f4d91da616c" providerId="ADAL" clId="{6AD9D503-F2A1-54A1-B091-C46384F339F7}" dt="2026-07-14T02:17:22.545" v="485" actId="13244"/>
          <ac:spMkLst>
            <pc:docMk/>
            <pc:sldMk cId="693894880" sldId="2134804740"/>
            <ac:spMk id="39" creationId="{4A84E09B-114D-76D5-B6F1-ED3AB20CCF0B}"/>
          </ac:spMkLst>
        </pc:spChg>
        <pc:spChg chg="add mod">
          <ac:chgData name="Ginny E. Hong" userId="3186733d-03a4-43f3-a21a-2f4d91da616c" providerId="ADAL" clId="{6AD9D503-F2A1-54A1-B091-C46384F339F7}" dt="2026-07-14T02:17:25.134" v="486" actId="13244"/>
          <ac:spMkLst>
            <pc:docMk/>
            <pc:sldMk cId="693894880" sldId="2134804740"/>
            <ac:spMk id="40" creationId="{329E160A-262E-AA9F-08F6-391DCBFC96BD}"/>
          </ac:spMkLst>
        </pc:spChg>
        <pc:spChg chg="mod">
          <ac:chgData name="Ginny E. Hong" userId="3186733d-03a4-43f3-a21a-2f4d91da616c" providerId="ADAL" clId="{6AD9D503-F2A1-54A1-B091-C46384F339F7}" dt="2026-07-14T02:17:13.813" v="482" actId="13244"/>
          <ac:spMkLst>
            <pc:docMk/>
            <pc:sldMk cId="693894880" sldId="2134804740"/>
            <ac:spMk id="41" creationId="{725B71BD-0513-BF71-22F1-E9AC9D56E0CC}"/>
          </ac:spMkLst>
        </pc:spChg>
        <pc:spChg chg="mod">
          <ac:chgData name="Ginny E. Hong" userId="3186733d-03a4-43f3-a21a-2f4d91da616c" providerId="ADAL" clId="{6AD9D503-F2A1-54A1-B091-C46384F339F7}" dt="2026-07-14T02:17:17.053" v="483" actId="13244"/>
          <ac:spMkLst>
            <pc:docMk/>
            <pc:sldMk cId="693894880" sldId="2134804740"/>
            <ac:spMk id="43" creationId="{1A389CA6-991B-C9FF-8494-5FDDC10F9262}"/>
          </ac:spMkLst>
        </pc:spChg>
        <pc:spChg chg="add mod">
          <ac:chgData name="Ginny E. Hong" userId="3186733d-03a4-43f3-a21a-2f4d91da616c" providerId="ADAL" clId="{6AD9D503-F2A1-54A1-B091-C46384F339F7}" dt="2026-07-14T02:17:27.375" v="487" actId="13244"/>
          <ac:spMkLst>
            <pc:docMk/>
            <pc:sldMk cId="693894880" sldId="2134804740"/>
            <ac:spMk id="44" creationId="{88A4BAAD-8AF2-6039-C09B-E46923E6AC8A}"/>
          </ac:spMkLst>
        </pc:spChg>
        <pc:grpChg chg="mod">
          <ac:chgData name="Ginny E. Hong" userId="3186733d-03a4-43f3-a21a-2f4d91da616c" providerId="ADAL" clId="{6AD9D503-F2A1-54A1-B091-C46384F339F7}" dt="2026-07-14T02:09:29.237" v="330" actId="962"/>
          <ac:grpSpMkLst>
            <pc:docMk/>
            <pc:sldMk cId="693894880" sldId="2134804740"/>
            <ac:grpSpMk id="2" creationId="{54C0AE04-813F-681E-8013-A697D5E33F8C}"/>
          </ac:grpSpMkLst>
        </pc:grpChg>
        <pc:grpChg chg="mod">
          <ac:chgData name="Ginny E. Hong" userId="3186733d-03a4-43f3-a21a-2f4d91da616c" providerId="ADAL" clId="{6AD9D503-F2A1-54A1-B091-C46384F339F7}" dt="2026-07-14T02:12:48.758" v="413" actId="962"/>
          <ac:grpSpMkLst>
            <pc:docMk/>
            <pc:sldMk cId="693894880" sldId="2134804740"/>
            <ac:grpSpMk id="6" creationId="{583EBC39-7BFC-4D1E-DB27-A963A9A59D47}"/>
          </ac:grpSpMkLst>
        </pc:grpChg>
        <pc:grpChg chg="mod">
          <ac:chgData name="Ginny E. Hong" userId="3186733d-03a4-43f3-a21a-2f4d91da616c" providerId="ADAL" clId="{6AD9D503-F2A1-54A1-B091-C46384F339F7}" dt="2026-07-14T02:12:49.704" v="414" actId="962"/>
          <ac:grpSpMkLst>
            <pc:docMk/>
            <pc:sldMk cId="693894880" sldId="2134804740"/>
            <ac:grpSpMk id="10" creationId="{A1AECB8A-602D-1DA7-5D60-FF02F42CE7C6}"/>
          </ac:grpSpMkLst>
        </pc:grpChg>
        <pc:grpChg chg="mod">
          <ac:chgData name="Ginny E. Hong" userId="3186733d-03a4-43f3-a21a-2f4d91da616c" providerId="ADAL" clId="{6AD9D503-F2A1-54A1-B091-C46384F339F7}" dt="2026-07-14T02:12:50.678" v="415" actId="962"/>
          <ac:grpSpMkLst>
            <pc:docMk/>
            <pc:sldMk cId="693894880" sldId="2134804740"/>
            <ac:grpSpMk id="14" creationId="{C201B635-336F-5FB6-CA8F-177F42E4216B}"/>
          </ac:grpSpMkLst>
        </pc:grpChg>
        <pc:grpChg chg="mod">
          <ac:chgData name="Ginny E. Hong" userId="3186733d-03a4-43f3-a21a-2f4d91da616c" providerId="ADAL" clId="{6AD9D503-F2A1-54A1-B091-C46384F339F7}" dt="2026-07-14T02:12:53.847" v="416" actId="962"/>
          <ac:grpSpMkLst>
            <pc:docMk/>
            <pc:sldMk cId="693894880" sldId="2134804740"/>
            <ac:grpSpMk id="18" creationId="{46977100-8837-8A63-4B3E-416A27B8E842}"/>
          </ac:grpSpMkLst>
        </pc:grpChg>
        <pc:grpChg chg="mod">
          <ac:chgData name="Ginny E. Hong" userId="3186733d-03a4-43f3-a21a-2f4d91da616c" providerId="ADAL" clId="{6AD9D503-F2A1-54A1-B091-C46384F339F7}" dt="2026-07-14T02:12:54.970" v="417" actId="962"/>
          <ac:grpSpMkLst>
            <pc:docMk/>
            <pc:sldMk cId="693894880" sldId="2134804740"/>
            <ac:grpSpMk id="21" creationId="{CBB6F6D5-C42B-B3B1-D31C-EF48BC91E984}"/>
          </ac:grpSpMkLst>
        </pc:grpChg>
        <pc:grpChg chg="mod">
          <ac:chgData name="Ginny E. Hong" userId="3186733d-03a4-43f3-a21a-2f4d91da616c" providerId="ADAL" clId="{6AD9D503-F2A1-54A1-B091-C46384F339F7}" dt="2026-07-14T02:12:55.862" v="418" actId="962"/>
          <ac:grpSpMkLst>
            <pc:docMk/>
            <pc:sldMk cId="693894880" sldId="2134804740"/>
            <ac:grpSpMk id="24" creationId="{03BA2E65-76D2-001F-0A6E-8C556BE31374}"/>
          </ac:grpSpMkLst>
        </pc:grpChg>
        <pc:grpChg chg="mod">
          <ac:chgData name="Ginny E. Hong" userId="3186733d-03a4-43f3-a21a-2f4d91da616c" providerId="ADAL" clId="{6AD9D503-F2A1-54A1-B091-C46384F339F7}" dt="2026-07-14T02:12:56.789" v="419" actId="962"/>
          <ac:grpSpMkLst>
            <pc:docMk/>
            <pc:sldMk cId="693894880" sldId="2134804740"/>
            <ac:grpSpMk id="27" creationId="{CB880276-346E-6938-8F99-F8CA3214B38D}"/>
          </ac:grpSpMkLst>
        </pc:grpChg>
        <pc:cxnChg chg="mod">
          <ac:chgData name="Ginny E. Hong" userId="3186733d-03a4-43f3-a21a-2f4d91da616c" providerId="ADAL" clId="{6AD9D503-F2A1-54A1-B091-C46384F339F7}" dt="2026-07-14T02:13:20.491" v="428" actId="962"/>
          <ac:cxnSpMkLst>
            <pc:docMk/>
            <pc:sldMk cId="693894880" sldId="2134804740"/>
            <ac:cxnSpMk id="42" creationId="{BACEFF0E-E268-790E-4A76-B0D562F1671B}"/>
          </ac:cxnSpMkLst>
        </pc:cxnChg>
      </pc:sldChg>
      <pc:sldChg chg="modSp mod">
        <pc:chgData name="Ginny E. Hong" userId="3186733d-03a4-43f3-a21a-2f4d91da616c" providerId="ADAL" clId="{6AD9D503-F2A1-54A1-B091-C46384F339F7}" dt="2026-07-14T02:17:50.940" v="492" actId="13244"/>
        <pc:sldMkLst>
          <pc:docMk/>
          <pc:sldMk cId="3170546320" sldId="2134804741"/>
        </pc:sldMkLst>
        <pc:spChg chg="mod">
          <ac:chgData name="Ginny E. Hong" userId="3186733d-03a4-43f3-a21a-2f4d91da616c" providerId="ADAL" clId="{6AD9D503-F2A1-54A1-B091-C46384F339F7}" dt="2026-07-14T02:09:29.240" v="331" actId="962"/>
          <ac:spMkLst>
            <pc:docMk/>
            <pc:sldMk cId="3170546320" sldId="2134804741"/>
            <ac:spMk id="2" creationId="{B06E7A61-20A9-DC55-7D9C-DBEDA6D9EC53}"/>
          </ac:spMkLst>
        </pc:spChg>
        <pc:spChg chg="mod">
          <ac:chgData name="Ginny E. Hong" userId="3186733d-03a4-43f3-a21a-2f4d91da616c" providerId="ADAL" clId="{6AD9D503-F2A1-54A1-B091-C46384F339F7}" dt="2026-07-14T02:09:29.242" v="332" actId="962"/>
          <ac:spMkLst>
            <pc:docMk/>
            <pc:sldMk cId="3170546320" sldId="2134804741"/>
            <ac:spMk id="3" creationId="{CA57D24F-4109-A4A0-772E-60DB939BE526}"/>
          </ac:spMkLst>
        </pc:spChg>
        <pc:spChg chg="mod">
          <ac:chgData name="Ginny E. Hong" userId="3186733d-03a4-43f3-a21a-2f4d91da616c" providerId="ADAL" clId="{6AD9D503-F2A1-54A1-B091-C46384F339F7}" dt="2026-07-14T02:17:50.940" v="492" actId="13244"/>
          <ac:spMkLst>
            <pc:docMk/>
            <pc:sldMk cId="3170546320" sldId="2134804741"/>
            <ac:spMk id="4" creationId="{B55684DB-2684-4F57-4101-538CECEC4F8D}"/>
          </ac:spMkLst>
        </pc:spChg>
        <pc:spChg chg="mod">
          <ac:chgData name="Ginny E. Hong" userId="3186733d-03a4-43f3-a21a-2f4d91da616c" providerId="ADAL" clId="{6AD9D503-F2A1-54A1-B091-C46384F339F7}" dt="2026-07-14T02:17:50.940" v="492" actId="13244"/>
          <ac:spMkLst>
            <pc:docMk/>
            <pc:sldMk cId="3170546320" sldId="2134804741"/>
            <ac:spMk id="6" creationId="{5B1830AB-9010-C17E-C6BA-0CE147BD628E}"/>
          </ac:spMkLst>
        </pc:spChg>
      </pc:sldChg>
      <pc:sldChg chg="addSp delSp modSp mod">
        <pc:chgData name="Ginny E. Hong" userId="3186733d-03a4-43f3-a21a-2f4d91da616c" providerId="ADAL" clId="{6AD9D503-F2A1-54A1-B091-C46384F339F7}" dt="2026-07-14T02:18:25.468" v="496"/>
        <pc:sldMkLst>
          <pc:docMk/>
          <pc:sldMk cId="2597950124" sldId="2134804742"/>
        </pc:sldMkLst>
        <pc:spChg chg="add mod">
          <ac:chgData name="Ginny E. Hong" userId="3186733d-03a4-43f3-a21a-2f4d91da616c" providerId="ADAL" clId="{6AD9D503-F2A1-54A1-B091-C46384F339F7}" dt="2026-07-14T02:18:23.086" v="494"/>
          <ac:spMkLst>
            <pc:docMk/>
            <pc:sldMk cId="2597950124" sldId="2134804742"/>
            <ac:spMk id="2" creationId="{00C305F1-87E6-C513-2742-C0F2911DCC46}"/>
          </ac:spMkLst>
        </pc:spChg>
        <pc:spChg chg="add mod">
          <ac:chgData name="Ginny E. Hong" userId="3186733d-03a4-43f3-a21a-2f4d91da616c" providerId="ADAL" clId="{6AD9D503-F2A1-54A1-B091-C46384F339F7}" dt="2026-07-14T02:18:25.468" v="496"/>
          <ac:spMkLst>
            <pc:docMk/>
            <pc:sldMk cId="2597950124" sldId="2134804742"/>
            <ac:spMk id="3" creationId="{470B01A4-1318-CEB3-9AE8-A70480EEC8B7}"/>
          </ac:spMkLst>
        </pc:spChg>
        <pc:spChg chg="del mod">
          <ac:chgData name="Ginny E. Hong" userId="3186733d-03a4-43f3-a21a-2f4d91da616c" providerId="ADAL" clId="{6AD9D503-F2A1-54A1-B091-C46384F339F7}" dt="2026-07-14T02:18:22.760" v="493" actId="21"/>
          <ac:spMkLst>
            <pc:docMk/>
            <pc:sldMk cId="2597950124" sldId="2134804742"/>
            <ac:spMk id="5" creationId="{DC68DA53-B2AF-4F5C-3E46-9BD79E373C2B}"/>
          </ac:spMkLst>
        </pc:spChg>
        <pc:spChg chg="del mod">
          <ac:chgData name="Ginny E. Hong" userId="3186733d-03a4-43f3-a21a-2f4d91da616c" providerId="ADAL" clId="{6AD9D503-F2A1-54A1-B091-C46384F339F7}" dt="2026-07-14T02:18:25.079" v="495" actId="21"/>
          <ac:spMkLst>
            <pc:docMk/>
            <pc:sldMk cId="2597950124" sldId="2134804742"/>
            <ac:spMk id="7" creationId="{D466A1EF-740C-544F-6187-7C1F2E561868}"/>
          </ac:spMkLst>
        </pc:spChg>
        <pc:spChg chg="mod">
          <ac:chgData name="Ginny E. Hong" userId="3186733d-03a4-43f3-a21a-2f4d91da616c" providerId="ADAL" clId="{6AD9D503-F2A1-54A1-B091-C46384F339F7}" dt="2026-07-14T01:57:52.344" v="159" actId="33553"/>
          <ac:spMkLst>
            <pc:docMk/>
            <pc:sldMk cId="2597950124" sldId="2134804742"/>
            <ac:spMk id="9" creationId="{891607E4-6F19-0B0B-2712-A82643D9214D}"/>
          </ac:spMkLst>
        </pc:spChg>
        <pc:spChg chg="mod">
          <ac:chgData name="Ginny E. Hong" userId="3186733d-03a4-43f3-a21a-2f4d91da616c" providerId="ADAL" clId="{6AD9D503-F2A1-54A1-B091-C46384F339F7}" dt="2026-07-14T01:53:26.112" v="132" actId="790"/>
          <ac:spMkLst>
            <pc:docMk/>
            <pc:sldMk cId="2597950124" sldId="2134804742"/>
            <ac:spMk id="10" creationId="{81D37CA3-3DDA-620C-BCAA-225A6E10E558}"/>
          </ac:spMkLst>
        </pc:spChg>
        <pc:spChg chg="mod">
          <ac:chgData name="Ginny E. Hong" userId="3186733d-03a4-43f3-a21a-2f4d91da616c" providerId="ADAL" clId="{6AD9D503-F2A1-54A1-B091-C46384F339F7}" dt="2026-07-14T01:53:26.112" v="132" actId="790"/>
          <ac:spMkLst>
            <pc:docMk/>
            <pc:sldMk cId="2597950124" sldId="2134804742"/>
            <ac:spMk id="13" creationId="{0EC96761-4CC6-BFAD-A3DD-EABEEC7BC4A1}"/>
          </ac:spMkLst>
        </pc:spChg>
        <pc:spChg chg="mod">
          <ac:chgData name="Ginny E. Hong" userId="3186733d-03a4-43f3-a21a-2f4d91da616c" providerId="ADAL" clId="{6AD9D503-F2A1-54A1-B091-C46384F339F7}" dt="2026-07-14T02:18:25.079" v="495" actId="21"/>
          <ac:spMkLst>
            <pc:docMk/>
            <pc:sldMk cId="2597950124" sldId="2134804742"/>
            <ac:spMk id="15" creationId="{6373A9FD-6B9E-372C-750B-9A923CE1BA9B}"/>
          </ac:spMkLst>
        </pc:spChg>
        <pc:spChg chg="mod">
          <ac:chgData name="Ginny E. Hong" userId="3186733d-03a4-43f3-a21a-2f4d91da616c" providerId="ADAL" clId="{6AD9D503-F2A1-54A1-B091-C46384F339F7}" dt="2026-07-14T02:18:25.079" v="495" actId="21"/>
          <ac:spMkLst>
            <pc:docMk/>
            <pc:sldMk cId="2597950124" sldId="2134804742"/>
            <ac:spMk id="16" creationId="{9921EC38-F189-F616-1454-D09ED3EE05A5}"/>
          </ac:spMkLst>
        </pc:spChg>
        <pc:spChg chg="mod">
          <ac:chgData name="Ginny E. Hong" userId="3186733d-03a4-43f3-a21a-2f4d91da616c" providerId="ADAL" clId="{6AD9D503-F2A1-54A1-B091-C46384F339F7}" dt="2026-07-14T02:18:25.079" v="495" actId="21"/>
          <ac:spMkLst>
            <pc:docMk/>
            <pc:sldMk cId="2597950124" sldId="2134804742"/>
            <ac:spMk id="18" creationId="{7FBE14D3-3AEF-50F8-7FD6-6AE868B37F81}"/>
          </ac:spMkLst>
        </pc:spChg>
        <pc:spChg chg="mod">
          <ac:chgData name="Ginny E. Hong" userId="3186733d-03a4-43f3-a21a-2f4d91da616c" providerId="ADAL" clId="{6AD9D503-F2A1-54A1-B091-C46384F339F7}" dt="2026-07-14T02:18:25.079" v="495" actId="21"/>
          <ac:spMkLst>
            <pc:docMk/>
            <pc:sldMk cId="2597950124" sldId="2134804742"/>
            <ac:spMk id="19" creationId="{F6E1449D-E894-CED7-F4FD-616945067F5E}"/>
          </ac:spMkLst>
        </pc:spChg>
        <pc:spChg chg="mod">
          <ac:chgData name="Ginny E. Hong" userId="3186733d-03a4-43f3-a21a-2f4d91da616c" providerId="ADAL" clId="{6AD9D503-F2A1-54A1-B091-C46384F339F7}" dt="2026-07-14T02:18:25.079" v="495" actId="21"/>
          <ac:spMkLst>
            <pc:docMk/>
            <pc:sldMk cId="2597950124" sldId="2134804742"/>
            <ac:spMk id="21" creationId="{6B8E2CD3-4B06-B8E0-411A-4EBC46567C34}"/>
          </ac:spMkLst>
        </pc:spChg>
        <pc:spChg chg="mod">
          <ac:chgData name="Ginny E. Hong" userId="3186733d-03a4-43f3-a21a-2f4d91da616c" providerId="ADAL" clId="{6AD9D503-F2A1-54A1-B091-C46384F339F7}" dt="2026-07-14T02:18:25.079" v="495" actId="21"/>
          <ac:spMkLst>
            <pc:docMk/>
            <pc:sldMk cId="2597950124" sldId="2134804742"/>
            <ac:spMk id="22" creationId="{9CA9F73B-20CE-7702-7D21-52E4522F93FC}"/>
          </ac:spMkLst>
        </pc:spChg>
        <pc:grpChg chg="mod">
          <ac:chgData name="Ginny E. Hong" userId="3186733d-03a4-43f3-a21a-2f4d91da616c" providerId="ADAL" clId="{6AD9D503-F2A1-54A1-B091-C46384F339F7}" dt="2026-07-14T02:18:25.079" v="495" actId="21"/>
          <ac:grpSpMkLst>
            <pc:docMk/>
            <pc:sldMk cId="2597950124" sldId="2134804742"/>
            <ac:grpSpMk id="17" creationId="{5E3E21E8-AF66-2C74-9D8E-33B7158C9162}"/>
          </ac:grpSpMkLst>
        </pc:grpChg>
        <pc:grpChg chg="del mod">
          <ac:chgData name="Ginny E. Hong" userId="3186733d-03a4-43f3-a21a-2f4d91da616c" providerId="ADAL" clId="{6AD9D503-F2A1-54A1-B091-C46384F339F7}" dt="2026-07-14T02:18:25.079" v="495" actId="21"/>
          <ac:grpSpMkLst>
            <pc:docMk/>
            <pc:sldMk cId="2597950124" sldId="2134804742"/>
            <ac:grpSpMk id="26" creationId="{7889B625-51AD-085A-FFF7-9E6629A8542F}"/>
          </ac:grpSpMkLst>
        </pc:grpChg>
        <pc:grpChg chg="mod">
          <ac:chgData name="Ginny E. Hong" userId="3186733d-03a4-43f3-a21a-2f4d91da616c" providerId="ADAL" clId="{6AD9D503-F2A1-54A1-B091-C46384F339F7}" dt="2026-07-14T02:18:25.079" v="495" actId="21"/>
          <ac:grpSpMkLst>
            <pc:docMk/>
            <pc:sldMk cId="2597950124" sldId="2134804742"/>
            <ac:grpSpMk id="27" creationId="{61AECAB3-75C2-6943-88B1-FA7AC9670027}"/>
          </ac:grpSpMkLst>
        </pc:grpChg>
        <pc:cxnChg chg="mod">
          <ac:chgData name="Ginny E. Hong" userId="3186733d-03a4-43f3-a21a-2f4d91da616c" providerId="ADAL" clId="{6AD9D503-F2A1-54A1-B091-C46384F339F7}" dt="2026-07-14T02:09:29.251" v="333" actId="962"/>
          <ac:cxnSpMkLst>
            <pc:docMk/>
            <pc:sldMk cId="2597950124" sldId="2134804742"/>
            <ac:cxnSpMk id="12" creationId="{AC299ECA-50AB-6B78-5052-450B21BDD860}"/>
          </ac:cxnSpMkLst>
        </pc:cxnChg>
      </pc:sldChg>
      <pc:sldChg chg="addSp delSp modSp mod">
        <pc:chgData name="Ginny E. Hong" userId="3186733d-03a4-43f3-a21a-2f4d91da616c" providerId="ADAL" clId="{6AD9D503-F2A1-54A1-B091-C46384F339F7}" dt="2026-07-14T02:19:14.346" v="507" actId="962"/>
        <pc:sldMkLst>
          <pc:docMk/>
          <pc:sldMk cId="2222730398" sldId="2134804743"/>
        </pc:sldMkLst>
        <pc:spChg chg="add mod">
          <ac:chgData name="Ginny E. Hong" userId="3186733d-03a4-43f3-a21a-2f4d91da616c" providerId="ADAL" clId="{6AD9D503-F2A1-54A1-B091-C46384F339F7}" dt="2026-07-14T01:53:26.112" v="132" actId="790"/>
          <ac:spMkLst>
            <pc:docMk/>
            <pc:sldMk cId="2222730398" sldId="2134804743"/>
            <ac:spMk id="3" creationId="{CFF421BF-CFD1-C040-087A-822A50CC8104}"/>
          </ac:spMkLst>
        </pc:spChg>
        <pc:spChg chg="add mod">
          <ac:chgData name="Ginny E. Hong" userId="3186733d-03a4-43f3-a21a-2f4d91da616c" providerId="ADAL" clId="{6AD9D503-F2A1-54A1-B091-C46384F339F7}" dt="2026-07-14T02:19:00.756" v="505" actId="962"/>
          <ac:spMkLst>
            <pc:docMk/>
            <pc:sldMk cId="2222730398" sldId="2134804743"/>
            <ac:spMk id="4" creationId="{AC82A59B-3AEB-8108-1D03-850A22E0F7D0}"/>
          </ac:spMkLst>
        </pc:spChg>
        <pc:spChg chg="mod">
          <ac:chgData name="Ginny E. Hong" userId="3186733d-03a4-43f3-a21a-2f4d91da616c" providerId="ADAL" clId="{6AD9D503-F2A1-54A1-B091-C46384F339F7}" dt="2026-07-14T02:19:12.579" v="506" actId="962"/>
          <ac:spMkLst>
            <pc:docMk/>
            <pc:sldMk cId="2222730398" sldId="2134804743"/>
            <ac:spMk id="5" creationId="{4CC032F8-C3F1-DF56-C317-CFFAB5ADFACA}"/>
          </ac:spMkLst>
        </pc:spChg>
        <pc:spChg chg="mod">
          <ac:chgData name="Ginny E. Hong" userId="3186733d-03a4-43f3-a21a-2f4d91da616c" providerId="ADAL" clId="{6AD9D503-F2A1-54A1-B091-C46384F339F7}" dt="2026-07-14T02:19:14.346" v="507" actId="962"/>
          <ac:spMkLst>
            <pc:docMk/>
            <pc:sldMk cId="2222730398" sldId="2134804743"/>
            <ac:spMk id="6" creationId="{B6FCEA85-9CFF-8456-DF6E-3D04C9FB399D}"/>
          </ac:spMkLst>
        </pc:spChg>
        <pc:spChg chg="mod">
          <ac:chgData name="Ginny E. Hong" userId="3186733d-03a4-43f3-a21a-2f4d91da616c" providerId="ADAL" clId="{6AD9D503-F2A1-54A1-B091-C46384F339F7}" dt="2026-07-14T01:53:26.112" v="132" actId="790"/>
          <ac:spMkLst>
            <pc:docMk/>
            <pc:sldMk cId="2222730398" sldId="2134804743"/>
            <ac:spMk id="22" creationId="{98C6D4C8-E29C-A2F1-E952-9B3BCA5F6811}"/>
          </ac:spMkLst>
        </pc:spChg>
        <pc:spChg chg="mod">
          <ac:chgData name="Ginny E. Hong" userId="3186733d-03a4-43f3-a21a-2f4d91da616c" providerId="ADAL" clId="{6AD9D503-F2A1-54A1-B091-C46384F339F7}" dt="2026-07-14T01:53:26.112" v="132" actId="790"/>
          <ac:spMkLst>
            <pc:docMk/>
            <pc:sldMk cId="2222730398" sldId="2134804743"/>
            <ac:spMk id="23" creationId="{3F122963-D5F8-5D13-A802-016C79AFD881}"/>
          </ac:spMkLst>
        </pc:spChg>
        <pc:spChg chg="del topLvl">
          <ac:chgData name="Ginny E. Hong" userId="3186733d-03a4-43f3-a21a-2f4d91da616c" providerId="ADAL" clId="{6AD9D503-F2A1-54A1-B091-C46384F339F7}" dt="2026-07-14T01:48:05.584" v="16" actId="21"/>
          <ac:spMkLst>
            <pc:docMk/>
            <pc:sldMk cId="2222730398" sldId="2134804743"/>
            <ac:spMk id="25" creationId="{9F975D69-79C4-46F5-AD6D-E8413C627798}"/>
          </ac:spMkLst>
        </pc:spChg>
        <pc:grpChg chg="del">
          <ac:chgData name="Ginny E. Hong" userId="3186733d-03a4-43f3-a21a-2f4d91da616c" providerId="ADAL" clId="{6AD9D503-F2A1-54A1-B091-C46384F339F7}" dt="2026-07-14T01:48:05.584" v="16" actId="21"/>
          <ac:grpSpMkLst>
            <pc:docMk/>
            <pc:sldMk cId="2222730398" sldId="2134804743"/>
            <ac:grpSpMk id="2" creationId="{DF1B0943-704E-60C1-D60E-9F34BB5779B1}"/>
          </ac:grpSpMkLst>
        </pc:grpChg>
        <pc:grpChg chg="mod topLvl">
          <ac:chgData name="Ginny E. Hong" userId="3186733d-03a4-43f3-a21a-2f4d91da616c" providerId="ADAL" clId="{6AD9D503-F2A1-54A1-B091-C46384F339F7}" dt="2026-07-14T02:09:29.285" v="336" actId="962"/>
          <ac:grpSpMkLst>
            <pc:docMk/>
            <pc:sldMk cId="2222730398" sldId="2134804743"/>
            <ac:grpSpMk id="20" creationId="{1B7B9641-4C6B-6D40-5504-33E40ECA3E1D}"/>
          </ac:grpSpMkLst>
        </pc:grpChg>
        <pc:cxnChg chg="mod">
          <ac:chgData name="Ginny E. Hong" userId="3186733d-03a4-43f3-a21a-2f4d91da616c" providerId="ADAL" clId="{6AD9D503-F2A1-54A1-B091-C46384F339F7}" dt="2026-07-14T02:13:24.221" v="430" actId="962"/>
          <ac:cxnSpMkLst>
            <pc:docMk/>
            <pc:sldMk cId="2222730398" sldId="2134804743"/>
            <ac:cxnSpMk id="10" creationId="{ADBEE48F-25D2-6DF4-6857-A11EF33EE8E5}"/>
          </ac:cxnSpMkLst>
        </pc:cxnChg>
      </pc:sldChg>
      <pc:sldChg chg="modSp mod">
        <pc:chgData name="Ginny E. Hong" userId="3186733d-03a4-43f3-a21a-2f4d91da616c" providerId="ADAL" clId="{6AD9D503-F2A1-54A1-B091-C46384F339F7}" dt="2026-07-14T02:19:28.980" v="508" actId="962"/>
        <pc:sldMkLst>
          <pc:docMk/>
          <pc:sldMk cId="3475022951" sldId="2134804745"/>
        </pc:sldMkLst>
        <pc:spChg chg="mod">
          <ac:chgData name="Ginny E. Hong" userId="3186733d-03a4-43f3-a21a-2f4d91da616c" providerId="ADAL" clId="{6AD9D503-F2A1-54A1-B091-C46384F339F7}" dt="2026-07-14T01:58:57.935" v="182" actId="33553"/>
          <ac:spMkLst>
            <pc:docMk/>
            <pc:sldMk cId="3475022951" sldId="2134804745"/>
            <ac:spMk id="7" creationId="{690F6C1B-A5E1-20FA-1539-251F6615FE1E}"/>
          </ac:spMkLst>
        </pc:spChg>
        <pc:spChg chg="mod">
          <ac:chgData name="Ginny E. Hong" userId="3186733d-03a4-43f3-a21a-2f4d91da616c" providerId="ADAL" clId="{6AD9D503-F2A1-54A1-B091-C46384F339F7}" dt="2026-07-14T01:53:26.112" v="132" actId="790"/>
          <ac:spMkLst>
            <pc:docMk/>
            <pc:sldMk cId="3475022951" sldId="2134804745"/>
            <ac:spMk id="10" creationId="{F1AAEFB5-8666-AB8F-3447-5E7C59DC2A0F}"/>
          </ac:spMkLst>
        </pc:spChg>
        <pc:picChg chg="mod">
          <ac:chgData name="Ginny E. Hong" userId="3186733d-03a4-43f3-a21a-2f4d91da616c" providerId="ADAL" clId="{6AD9D503-F2A1-54A1-B091-C46384F339F7}" dt="2026-07-14T02:19:28.980" v="508" actId="962"/>
          <ac:picMkLst>
            <pc:docMk/>
            <pc:sldMk cId="3475022951" sldId="2134804745"/>
            <ac:picMk id="2050" creationId="{DFCD82FB-D012-1110-CB24-56B916794447}"/>
          </ac:picMkLst>
        </pc:picChg>
        <pc:cxnChg chg="mod">
          <ac:chgData name="Ginny E. Hong" userId="3186733d-03a4-43f3-a21a-2f4d91da616c" providerId="ADAL" clId="{6AD9D503-F2A1-54A1-B091-C46384F339F7}" dt="2026-07-14T02:13:27.159" v="432" actId="962"/>
          <ac:cxnSpMkLst>
            <pc:docMk/>
            <pc:sldMk cId="3475022951" sldId="2134804745"/>
            <ac:cxnSpMk id="8" creationId="{F58AECBF-04A3-CC2C-9AF1-093105A31938}"/>
          </ac:cxnSpMkLst>
        </pc:cxnChg>
      </pc:sldChg>
      <pc:sldChg chg="addSp delSp modSp mod">
        <pc:chgData name="Ginny E. Hong" userId="3186733d-03a4-43f3-a21a-2f4d91da616c" providerId="ADAL" clId="{6AD9D503-F2A1-54A1-B091-C46384F339F7}" dt="2026-07-14T15:47:12.099" v="739" actId="962"/>
        <pc:sldMkLst>
          <pc:docMk/>
          <pc:sldMk cId="2836519091" sldId="2134804746"/>
        </pc:sldMkLst>
        <pc:spChg chg="add mod">
          <ac:chgData name="Ginny E. Hong" userId="3186733d-03a4-43f3-a21a-2f4d91da616c" providerId="ADAL" clId="{6AD9D503-F2A1-54A1-B091-C46384F339F7}" dt="2026-07-14T01:53:26.112" v="132" actId="790"/>
          <ac:spMkLst>
            <pc:docMk/>
            <pc:sldMk cId="2836519091" sldId="2134804746"/>
            <ac:spMk id="2" creationId="{005645D4-FC06-F4BE-9245-734F83E7F09B}"/>
          </ac:spMkLst>
        </pc:spChg>
        <pc:spChg chg="add mod">
          <ac:chgData name="Ginny E. Hong" userId="3186733d-03a4-43f3-a21a-2f4d91da616c" providerId="ADAL" clId="{6AD9D503-F2A1-54A1-B091-C46384F339F7}" dt="2026-07-14T01:48:24.100" v="24" actId="120"/>
          <ac:spMkLst>
            <pc:docMk/>
            <pc:sldMk cId="2836519091" sldId="2134804746"/>
            <ac:spMk id="3" creationId="{F7500244-5B47-6935-F774-C7B58F68C1A7}"/>
          </ac:spMkLst>
        </pc:spChg>
        <pc:spChg chg="add del mod">
          <ac:chgData name="Ginny E. Hong" userId="3186733d-03a4-43f3-a21a-2f4d91da616c" providerId="ADAL" clId="{6AD9D503-F2A1-54A1-B091-C46384F339F7}" dt="2026-07-14T01:59:09.449" v="186"/>
          <ac:spMkLst>
            <pc:docMk/>
            <pc:sldMk cId="2836519091" sldId="2134804746"/>
            <ac:spMk id="4" creationId="{D4A1856A-7AD5-22B1-B260-0B828DD90732}"/>
          </ac:spMkLst>
        </pc:spChg>
        <pc:spChg chg="add del mod">
          <ac:chgData name="Ginny E. Hong" userId="3186733d-03a4-43f3-a21a-2f4d91da616c" providerId="ADAL" clId="{6AD9D503-F2A1-54A1-B091-C46384F339F7}" dt="2026-07-14T02:01:20.665" v="226" actId="478"/>
          <ac:spMkLst>
            <pc:docMk/>
            <pc:sldMk cId="2836519091" sldId="2134804746"/>
            <ac:spMk id="5" creationId="{D3760634-635F-5487-07E3-A540422768C1}"/>
          </ac:spMkLst>
        </pc:spChg>
        <pc:spChg chg="del mod">
          <ac:chgData name="Ginny E. Hong" userId="3186733d-03a4-43f3-a21a-2f4d91da616c" providerId="ADAL" clId="{6AD9D503-F2A1-54A1-B091-C46384F339F7}" dt="2026-07-14T02:19:36.414" v="509" actId="478"/>
          <ac:spMkLst>
            <pc:docMk/>
            <pc:sldMk cId="2836519091" sldId="2134804746"/>
            <ac:spMk id="13" creationId="{CCCB68D3-71F0-BC70-BD3C-2044C872979A}"/>
          </ac:spMkLst>
        </pc:spChg>
        <pc:spChg chg="mod">
          <ac:chgData name="Ginny E. Hong" userId="3186733d-03a4-43f3-a21a-2f4d91da616c" providerId="ADAL" clId="{6AD9D503-F2A1-54A1-B091-C46384F339F7}" dt="2026-07-14T01:59:13.586" v="187" actId="21"/>
          <ac:spMkLst>
            <pc:docMk/>
            <pc:sldMk cId="2836519091" sldId="2134804746"/>
            <ac:spMk id="18" creationId="{448B8A96-FBDF-F722-F69D-8739420C649F}"/>
          </ac:spMkLst>
        </pc:spChg>
        <pc:spChg chg="mod">
          <ac:chgData name="Ginny E. Hong" userId="3186733d-03a4-43f3-a21a-2f4d91da616c" providerId="ADAL" clId="{6AD9D503-F2A1-54A1-B091-C46384F339F7}" dt="2026-07-14T02:01:16.698" v="225" actId="33553"/>
          <ac:spMkLst>
            <pc:docMk/>
            <pc:sldMk cId="2836519091" sldId="2134804746"/>
            <ac:spMk id="19" creationId="{BA2868F8-AE40-D8AF-150A-374F28E820EC}"/>
          </ac:spMkLst>
        </pc:spChg>
        <pc:spChg chg="mod">
          <ac:chgData name="Ginny E. Hong" userId="3186733d-03a4-43f3-a21a-2f4d91da616c" providerId="ADAL" clId="{6AD9D503-F2A1-54A1-B091-C46384F339F7}" dt="2026-07-14T01:48:28.721" v="26" actId="120"/>
          <ac:spMkLst>
            <pc:docMk/>
            <pc:sldMk cId="2836519091" sldId="2134804746"/>
            <ac:spMk id="21" creationId="{0BC2C179-EAFE-300E-8A8C-92585A3DB6CF}"/>
          </ac:spMkLst>
        </pc:spChg>
        <pc:spChg chg="mod">
          <ac:chgData name="Ginny E. Hong" userId="3186733d-03a4-43f3-a21a-2f4d91da616c" providerId="ADAL" clId="{6AD9D503-F2A1-54A1-B091-C46384F339F7}" dt="2026-07-14T15:39:24.405" v="737" actId="164"/>
          <ac:spMkLst>
            <pc:docMk/>
            <pc:sldMk cId="2836519091" sldId="2134804746"/>
            <ac:spMk id="23" creationId="{B465CF35-F12E-00E5-F045-8CC0EC844161}"/>
          </ac:spMkLst>
        </pc:spChg>
        <pc:spChg chg="mod">
          <ac:chgData name="Ginny E. Hong" userId="3186733d-03a4-43f3-a21a-2f4d91da616c" providerId="ADAL" clId="{6AD9D503-F2A1-54A1-B091-C46384F339F7}" dt="2026-07-14T15:39:24.405" v="737" actId="164"/>
          <ac:spMkLst>
            <pc:docMk/>
            <pc:sldMk cId="2836519091" sldId="2134804746"/>
            <ac:spMk id="24" creationId="{BD024BE1-7D5D-2298-DAAA-A7D8E4039ABF}"/>
          </ac:spMkLst>
        </pc:spChg>
        <pc:spChg chg="mod">
          <ac:chgData name="Ginny E. Hong" userId="3186733d-03a4-43f3-a21a-2f4d91da616c" providerId="ADAL" clId="{6AD9D503-F2A1-54A1-B091-C46384F339F7}" dt="2026-07-14T15:39:24.405" v="737" actId="164"/>
          <ac:spMkLst>
            <pc:docMk/>
            <pc:sldMk cId="2836519091" sldId="2134804746"/>
            <ac:spMk id="43" creationId="{8976744E-C563-5340-AB4E-2E5167B7F412}"/>
          </ac:spMkLst>
        </pc:spChg>
        <pc:spChg chg="mod">
          <ac:chgData name="Ginny E. Hong" userId="3186733d-03a4-43f3-a21a-2f4d91da616c" providerId="ADAL" clId="{6AD9D503-F2A1-54A1-B091-C46384F339F7}" dt="2026-07-14T15:39:24.405" v="737" actId="164"/>
          <ac:spMkLst>
            <pc:docMk/>
            <pc:sldMk cId="2836519091" sldId="2134804746"/>
            <ac:spMk id="72" creationId="{5FAC64C4-C78C-0E69-5244-ED3FA55D66F4}"/>
          </ac:spMkLst>
        </pc:spChg>
        <pc:spChg chg="mod">
          <ac:chgData name="Ginny E. Hong" userId="3186733d-03a4-43f3-a21a-2f4d91da616c" providerId="ADAL" clId="{6AD9D503-F2A1-54A1-B091-C46384F339F7}" dt="2026-07-14T15:39:24.405" v="737" actId="164"/>
          <ac:spMkLst>
            <pc:docMk/>
            <pc:sldMk cId="2836519091" sldId="2134804746"/>
            <ac:spMk id="82" creationId="{BB78BA81-FCC7-3E89-B84C-070651D61A1D}"/>
          </ac:spMkLst>
        </pc:spChg>
        <pc:spChg chg="mod">
          <ac:chgData name="Ginny E. Hong" userId="3186733d-03a4-43f3-a21a-2f4d91da616c" providerId="ADAL" clId="{6AD9D503-F2A1-54A1-B091-C46384F339F7}" dt="2026-07-14T01:53:26.112" v="132" actId="790"/>
          <ac:spMkLst>
            <pc:docMk/>
            <pc:sldMk cId="2836519091" sldId="2134804746"/>
            <ac:spMk id="85" creationId="{65BE4174-EBB4-3F35-15C9-83AA09044E4F}"/>
          </ac:spMkLst>
        </pc:spChg>
        <pc:spChg chg="mod">
          <ac:chgData name="Ginny E. Hong" userId="3186733d-03a4-43f3-a21a-2f4d91da616c" providerId="ADAL" clId="{6AD9D503-F2A1-54A1-B091-C46384F339F7}" dt="2026-07-14T15:39:24.405" v="737" actId="164"/>
          <ac:spMkLst>
            <pc:docMk/>
            <pc:sldMk cId="2836519091" sldId="2134804746"/>
            <ac:spMk id="90" creationId="{CF009FFB-CD4A-97BB-3870-D241DBBE92D0}"/>
          </ac:spMkLst>
        </pc:spChg>
        <pc:spChg chg="mod">
          <ac:chgData name="Ginny E. Hong" userId="3186733d-03a4-43f3-a21a-2f4d91da616c" providerId="ADAL" clId="{6AD9D503-F2A1-54A1-B091-C46384F339F7}" dt="2026-07-14T15:39:24.405" v="737" actId="164"/>
          <ac:spMkLst>
            <pc:docMk/>
            <pc:sldMk cId="2836519091" sldId="2134804746"/>
            <ac:spMk id="98" creationId="{38E62BAE-E8BC-41A2-0DB7-5917F12505CB}"/>
          </ac:spMkLst>
        </pc:spChg>
        <pc:spChg chg="mod">
          <ac:chgData name="Ginny E. Hong" userId="3186733d-03a4-43f3-a21a-2f4d91da616c" providerId="ADAL" clId="{6AD9D503-F2A1-54A1-B091-C46384F339F7}" dt="2026-07-14T15:39:24.405" v="737" actId="164"/>
          <ac:spMkLst>
            <pc:docMk/>
            <pc:sldMk cId="2836519091" sldId="2134804746"/>
            <ac:spMk id="106" creationId="{CA1AD059-A0BD-8DA6-93A4-01A52BDFAD84}"/>
          </ac:spMkLst>
        </pc:spChg>
        <pc:spChg chg="mod">
          <ac:chgData name="Ginny E. Hong" userId="3186733d-03a4-43f3-a21a-2f4d91da616c" providerId="ADAL" clId="{6AD9D503-F2A1-54A1-B091-C46384F339F7}" dt="2026-07-14T15:39:24.405" v="737" actId="164"/>
          <ac:spMkLst>
            <pc:docMk/>
            <pc:sldMk cId="2836519091" sldId="2134804746"/>
            <ac:spMk id="110" creationId="{201FC627-96C9-5231-BF8C-04BB95959770}"/>
          </ac:spMkLst>
        </pc:spChg>
        <pc:spChg chg="mod topLvl">
          <ac:chgData name="Ginny E. Hong" userId="3186733d-03a4-43f3-a21a-2f4d91da616c" providerId="ADAL" clId="{6AD9D503-F2A1-54A1-B091-C46384F339F7}" dt="2026-07-14T02:09:29.299" v="342" actId="962"/>
          <ac:spMkLst>
            <pc:docMk/>
            <pc:sldMk cId="2836519091" sldId="2134804746"/>
            <ac:spMk id="118" creationId="{43EDB8AD-FC5A-168C-4A42-733D679C38A5}"/>
          </ac:spMkLst>
        </pc:spChg>
        <pc:spChg chg="del topLvl">
          <ac:chgData name="Ginny E. Hong" userId="3186733d-03a4-43f3-a21a-2f4d91da616c" providerId="ADAL" clId="{6AD9D503-F2A1-54A1-B091-C46384F339F7}" dt="2026-07-14T01:48:17.323" v="20" actId="21"/>
          <ac:spMkLst>
            <pc:docMk/>
            <pc:sldMk cId="2836519091" sldId="2134804746"/>
            <ac:spMk id="120" creationId="{89ECFA7A-8511-EDDE-9A1A-A6F496C3C992}"/>
          </ac:spMkLst>
        </pc:spChg>
        <pc:spChg chg="mod topLvl">
          <ac:chgData name="Ginny E. Hong" userId="3186733d-03a4-43f3-a21a-2f4d91da616c" providerId="ADAL" clId="{6AD9D503-F2A1-54A1-B091-C46384F339F7}" dt="2026-07-14T02:09:29.301" v="343" actId="962"/>
          <ac:spMkLst>
            <pc:docMk/>
            <pc:sldMk cId="2836519091" sldId="2134804746"/>
            <ac:spMk id="123" creationId="{B79DFB0D-DCE5-724A-DAAA-4B9768679BCE}"/>
          </ac:spMkLst>
        </pc:spChg>
        <pc:spChg chg="del topLvl">
          <ac:chgData name="Ginny E. Hong" userId="3186733d-03a4-43f3-a21a-2f4d91da616c" providerId="ADAL" clId="{6AD9D503-F2A1-54A1-B091-C46384F339F7}" dt="2026-07-14T01:48:20.087" v="22" actId="21"/>
          <ac:spMkLst>
            <pc:docMk/>
            <pc:sldMk cId="2836519091" sldId="2134804746"/>
            <ac:spMk id="124" creationId="{7D2D93CA-1892-A4FB-1B11-AA82F0C0B4A3}"/>
          </ac:spMkLst>
        </pc:spChg>
        <pc:spChg chg="del mod">
          <ac:chgData name="Ginny E. Hong" userId="3186733d-03a4-43f3-a21a-2f4d91da616c" providerId="ADAL" clId="{6AD9D503-F2A1-54A1-B091-C46384F339F7}" dt="2026-07-14T02:20:11.530" v="515" actId="478"/>
          <ac:spMkLst>
            <pc:docMk/>
            <pc:sldMk cId="2836519091" sldId="2134804746"/>
            <ac:spMk id="126" creationId="{C9223F29-6052-B215-565C-A5432451D5DE}"/>
          </ac:spMkLst>
        </pc:spChg>
        <pc:grpChg chg="mod">
          <ac:chgData name="Ginny E. Hong" userId="3186733d-03a4-43f3-a21a-2f4d91da616c" providerId="ADAL" clId="{6AD9D503-F2A1-54A1-B091-C46384F339F7}" dt="2026-07-14T15:47:12.099" v="739" actId="962"/>
          <ac:grpSpMkLst>
            <pc:docMk/>
            <pc:sldMk cId="2836519091" sldId="2134804746"/>
            <ac:grpSpMk id="4" creationId="{852C95CE-AC4B-34E6-4517-87963EF3862E}"/>
          </ac:grpSpMkLst>
        </pc:grpChg>
        <pc:grpChg chg="mod">
          <ac:chgData name="Ginny E. Hong" userId="3186733d-03a4-43f3-a21a-2f4d91da616c" providerId="ADAL" clId="{6AD9D503-F2A1-54A1-B091-C46384F339F7}" dt="2026-07-14T02:09:29.298" v="341" actId="962"/>
          <ac:grpSpMkLst>
            <pc:docMk/>
            <pc:sldMk cId="2836519091" sldId="2134804746"/>
            <ac:grpSpMk id="34" creationId="{10C25ACF-46B4-B1DA-DAF8-7EDA750826A8}"/>
          </ac:grpSpMkLst>
        </pc:grpChg>
        <pc:grpChg chg="mod">
          <ac:chgData name="Ginny E. Hong" userId="3186733d-03a4-43f3-a21a-2f4d91da616c" providerId="ADAL" clId="{6AD9D503-F2A1-54A1-B091-C46384F339F7}" dt="2026-07-14T02:13:30.271" v="433" actId="962"/>
          <ac:grpSpMkLst>
            <pc:docMk/>
            <pc:sldMk cId="2836519091" sldId="2134804746"/>
            <ac:grpSpMk id="70" creationId="{DF514CEB-331A-970D-4A1B-D66809384A24}"/>
          </ac:grpSpMkLst>
        </pc:grpChg>
        <pc:grpChg chg="mod">
          <ac:chgData name="Ginny E. Hong" userId="3186733d-03a4-43f3-a21a-2f4d91da616c" providerId="ADAL" clId="{6AD9D503-F2A1-54A1-B091-C46384F339F7}" dt="2026-07-14T02:13:31.295" v="434" actId="962"/>
          <ac:grpSpMkLst>
            <pc:docMk/>
            <pc:sldMk cId="2836519091" sldId="2134804746"/>
            <ac:grpSpMk id="71" creationId="{217334AE-339D-8AD8-FF2E-1D0EE75674E8}"/>
          </ac:grpSpMkLst>
        </pc:grpChg>
        <pc:grpChg chg="mod">
          <ac:chgData name="Ginny E. Hong" userId="3186733d-03a4-43f3-a21a-2f4d91da616c" providerId="ADAL" clId="{6AD9D503-F2A1-54A1-B091-C46384F339F7}" dt="2026-07-14T02:13:32.413" v="435" actId="962"/>
          <ac:grpSpMkLst>
            <pc:docMk/>
            <pc:sldMk cId="2836519091" sldId="2134804746"/>
            <ac:grpSpMk id="80" creationId="{4683BE99-D216-75AE-9248-461A25097631}"/>
          </ac:grpSpMkLst>
        </pc:grpChg>
        <pc:grpChg chg="mod">
          <ac:chgData name="Ginny E. Hong" userId="3186733d-03a4-43f3-a21a-2f4d91da616c" providerId="ADAL" clId="{6AD9D503-F2A1-54A1-B091-C46384F339F7}" dt="2026-07-14T02:13:33.328" v="436" actId="962"/>
          <ac:grpSpMkLst>
            <pc:docMk/>
            <pc:sldMk cId="2836519091" sldId="2134804746"/>
            <ac:grpSpMk id="81" creationId="{31B4EDEC-25CA-EA46-C7DB-D3E6A4BE0BF1}"/>
          </ac:grpSpMkLst>
        </pc:grpChg>
        <pc:grpChg chg="mod">
          <ac:chgData name="Ginny E. Hong" userId="3186733d-03a4-43f3-a21a-2f4d91da616c" providerId="ADAL" clId="{6AD9D503-F2A1-54A1-B091-C46384F339F7}" dt="2026-07-14T02:13:34.179" v="437" actId="962"/>
          <ac:grpSpMkLst>
            <pc:docMk/>
            <pc:sldMk cId="2836519091" sldId="2134804746"/>
            <ac:grpSpMk id="88" creationId="{5DC94BF0-9B2B-400C-E795-B8FCF0A5FC0D}"/>
          </ac:grpSpMkLst>
        </pc:grpChg>
        <pc:grpChg chg="mod">
          <ac:chgData name="Ginny E. Hong" userId="3186733d-03a4-43f3-a21a-2f4d91da616c" providerId="ADAL" clId="{6AD9D503-F2A1-54A1-B091-C46384F339F7}" dt="2026-07-14T15:39:24.405" v="737" actId="164"/>
          <ac:grpSpMkLst>
            <pc:docMk/>
            <pc:sldMk cId="2836519091" sldId="2134804746"/>
            <ac:grpSpMk id="89" creationId="{C721CE77-D3AE-FF3E-833B-934343248374}"/>
          </ac:grpSpMkLst>
        </pc:grpChg>
        <pc:grpChg chg="mod">
          <ac:chgData name="Ginny E. Hong" userId="3186733d-03a4-43f3-a21a-2f4d91da616c" providerId="ADAL" clId="{6AD9D503-F2A1-54A1-B091-C46384F339F7}" dt="2026-07-14T02:13:35.945" v="439" actId="962"/>
          <ac:grpSpMkLst>
            <pc:docMk/>
            <pc:sldMk cId="2836519091" sldId="2134804746"/>
            <ac:grpSpMk id="96" creationId="{71645A1A-D742-D373-DE9F-2F1A8C7DB111}"/>
          </ac:grpSpMkLst>
        </pc:grpChg>
        <pc:grpChg chg="mod">
          <ac:chgData name="Ginny E. Hong" userId="3186733d-03a4-43f3-a21a-2f4d91da616c" providerId="ADAL" clId="{6AD9D503-F2A1-54A1-B091-C46384F339F7}" dt="2026-07-14T02:13:36.806" v="440" actId="962"/>
          <ac:grpSpMkLst>
            <pc:docMk/>
            <pc:sldMk cId="2836519091" sldId="2134804746"/>
            <ac:grpSpMk id="97" creationId="{9ABFFCC5-3F02-E7F4-207F-D64951E2738A}"/>
          </ac:grpSpMkLst>
        </pc:grpChg>
        <pc:grpChg chg="del">
          <ac:chgData name="Ginny E. Hong" userId="3186733d-03a4-43f3-a21a-2f4d91da616c" providerId="ADAL" clId="{6AD9D503-F2A1-54A1-B091-C46384F339F7}" dt="2026-07-14T01:48:17.323" v="20" actId="21"/>
          <ac:grpSpMkLst>
            <pc:docMk/>
            <pc:sldMk cId="2836519091" sldId="2134804746"/>
            <ac:grpSpMk id="121" creationId="{7EEA8D05-8B31-1F1C-6914-75F329068FDA}"/>
          </ac:grpSpMkLst>
        </pc:grpChg>
        <pc:grpChg chg="del">
          <ac:chgData name="Ginny E. Hong" userId="3186733d-03a4-43f3-a21a-2f4d91da616c" providerId="ADAL" clId="{6AD9D503-F2A1-54A1-B091-C46384F339F7}" dt="2026-07-14T01:48:20.087" v="22" actId="21"/>
          <ac:grpSpMkLst>
            <pc:docMk/>
            <pc:sldMk cId="2836519091" sldId="2134804746"/>
            <ac:grpSpMk id="122" creationId="{7EEF614A-4AE6-6AAC-D307-0E6B02C0B6F5}"/>
          </ac:grpSpMkLst>
        </pc:grpChg>
        <pc:cxnChg chg="mod">
          <ac:chgData name="Ginny E. Hong" userId="3186733d-03a4-43f3-a21a-2f4d91da616c" providerId="ADAL" clId="{6AD9D503-F2A1-54A1-B091-C46384F339F7}" dt="2026-07-14T02:09:29.293" v="338" actId="962"/>
          <ac:cxnSpMkLst>
            <pc:docMk/>
            <pc:sldMk cId="2836519091" sldId="2134804746"/>
            <ac:cxnSpMk id="20" creationId="{AE015644-6251-60B0-6340-B53F2B73A3BE}"/>
          </ac:cxnSpMkLst>
        </pc:cxnChg>
      </pc:sldChg>
      <pc:sldChg chg="addSp delSp modSp mod">
        <pc:chgData name="Ginny E. Hong" userId="3186733d-03a4-43f3-a21a-2f4d91da616c" providerId="ADAL" clId="{6AD9D503-F2A1-54A1-B091-C46384F339F7}" dt="2026-07-14T02:22:40.269" v="556" actId="962"/>
        <pc:sldMkLst>
          <pc:docMk/>
          <pc:sldMk cId="2316027961" sldId="2134804747"/>
        </pc:sldMkLst>
        <pc:spChg chg="add mod">
          <ac:chgData name="Ginny E. Hong" userId="3186733d-03a4-43f3-a21a-2f4d91da616c" providerId="ADAL" clId="{6AD9D503-F2A1-54A1-B091-C46384F339F7}" dt="2026-07-14T01:53:26.112" v="132" actId="790"/>
          <ac:spMkLst>
            <pc:docMk/>
            <pc:sldMk cId="2316027961" sldId="2134804747"/>
            <ac:spMk id="2" creationId="{D6366B16-A122-B695-8421-A84FEAC0ADCF}"/>
          </ac:spMkLst>
        </pc:spChg>
        <pc:spChg chg="add mod">
          <ac:chgData name="Ginny E. Hong" userId="3186733d-03a4-43f3-a21a-2f4d91da616c" providerId="ADAL" clId="{6AD9D503-F2A1-54A1-B091-C46384F339F7}" dt="2026-07-14T01:53:26.112" v="132" actId="790"/>
          <ac:spMkLst>
            <pc:docMk/>
            <pc:sldMk cId="2316027961" sldId="2134804747"/>
            <ac:spMk id="3" creationId="{896A9C36-E12A-E21E-A0EE-28702A6EBBD5}"/>
          </ac:spMkLst>
        </pc:spChg>
        <pc:spChg chg="mod">
          <ac:chgData name="Ginny E. Hong" userId="3186733d-03a4-43f3-a21a-2f4d91da616c" providerId="ADAL" clId="{6AD9D503-F2A1-54A1-B091-C46384F339F7}" dt="2026-07-14T01:53:26.112" v="132" actId="790"/>
          <ac:spMkLst>
            <pc:docMk/>
            <pc:sldMk cId="2316027961" sldId="2134804747"/>
            <ac:spMk id="7" creationId="{D89063FA-4363-B4FE-5EE8-C5A1EDCD8202}"/>
          </ac:spMkLst>
        </pc:spChg>
        <pc:spChg chg="mod">
          <ac:chgData name="Ginny E. Hong" userId="3186733d-03a4-43f3-a21a-2f4d91da616c" providerId="ADAL" clId="{6AD9D503-F2A1-54A1-B091-C46384F339F7}" dt="2026-07-14T02:01:57.664" v="241" actId="33553"/>
          <ac:spMkLst>
            <pc:docMk/>
            <pc:sldMk cId="2316027961" sldId="2134804747"/>
            <ac:spMk id="8" creationId="{3A51E296-4677-CB6E-3D3D-8F3787554794}"/>
          </ac:spMkLst>
        </pc:spChg>
        <pc:spChg chg="mod topLvl">
          <ac:chgData name="Ginny E. Hong" userId="3186733d-03a4-43f3-a21a-2f4d91da616c" providerId="ADAL" clId="{6AD9D503-F2A1-54A1-B091-C46384F339F7}" dt="2026-07-14T02:13:39.313" v="442" actId="962"/>
          <ac:spMkLst>
            <pc:docMk/>
            <pc:sldMk cId="2316027961" sldId="2134804747"/>
            <ac:spMk id="13" creationId="{8D38B5BE-5857-BF61-7209-0E7E2A21A5A2}"/>
          </ac:spMkLst>
        </pc:spChg>
        <pc:spChg chg="del topLvl">
          <ac:chgData name="Ginny E. Hong" userId="3186733d-03a4-43f3-a21a-2f4d91da616c" providerId="ADAL" clId="{6AD9D503-F2A1-54A1-B091-C46384F339F7}" dt="2026-07-14T01:49:44.325" v="63" actId="21"/>
          <ac:spMkLst>
            <pc:docMk/>
            <pc:sldMk cId="2316027961" sldId="2134804747"/>
            <ac:spMk id="14" creationId="{BFE60422-DD09-0D16-C136-AE4BB4BD41A7}"/>
          </ac:spMkLst>
        </pc:spChg>
        <pc:spChg chg="mod topLvl">
          <ac:chgData name="Ginny E. Hong" userId="3186733d-03a4-43f3-a21a-2f4d91da616c" providerId="ADAL" clId="{6AD9D503-F2A1-54A1-B091-C46384F339F7}" dt="2026-07-14T02:09:29.418" v="366" actId="962"/>
          <ac:spMkLst>
            <pc:docMk/>
            <pc:sldMk cId="2316027961" sldId="2134804747"/>
            <ac:spMk id="16" creationId="{F25452CE-1A9F-0B69-5F20-4EAF30256680}"/>
          </ac:spMkLst>
        </pc:spChg>
        <pc:spChg chg="del topLvl">
          <ac:chgData name="Ginny E. Hong" userId="3186733d-03a4-43f3-a21a-2f4d91da616c" providerId="ADAL" clId="{6AD9D503-F2A1-54A1-B091-C46384F339F7}" dt="2026-07-14T01:49:47.397" v="66" actId="21"/>
          <ac:spMkLst>
            <pc:docMk/>
            <pc:sldMk cId="2316027961" sldId="2134804747"/>
            <ac:spMk id="17" creationId="{3534415F-04B4-D55B-A25A-33BFC39489BE}"/>
          </ac:spMkLst>
        </pc:spChg>
        <pc:grpChg chg="del">
          <ac:chgData name="Ginny E. Hong" userId="3186733d-03a4-43f3-a21a-2f4d91da616c" providerId="ADAL" clId="{6AD9D503-F2A1-54A1-B091-C46384F339F7}" dt="2026-07-14T01:49:44.325" v="63" actId="21"/>
          <ac:grpSpMkLst>
            <pc:docMk/>
            <pc:sldMk cId="2316027961" sldId="2134804747"/>
            <ac:grpSpMk id="12" creationId="{B520977E-FF75-9672-7197-EB8C3EA4014F}"/>
          </ac:grpSpMkLst>
        </pc:grpChg>
        <pc:grpChg chg="del">
          <ac:chgData name="Ginny E. Hong" userId="3186733d-03a4-43f3-a21a-2f4d91da616c" providerId="ADAL" clId="{6AD9D503-F2A1-54A1-B091-C46384F339F7}" dt="2026-07-14T01:49:47.397" v="66" actId="21"/>
          <ac:grpSpMkLst>
            <pc:docMk/>
            <pc:sldMk cId="2316027961" sldId="2134804747"/>
            <ac:grpSpMk id="15" creationId="{635ED920-F0EB-5B05-F007-F79F46BCB420}"/>
          </ac:grpSpMkLst>
        </pc:grpChg>
        <pc:graphicFrameChg chg="mod modGraphic">
          <ac:chgData name="Ginny E. Hong" userId="3186733d-03a4-43f3-a21a-2f4d91da616c" providerId="ADAL" clId="{6AD9D503-F2A1-54A1-B091-C46384F339F7}" dt="2026-07-14T02:22:40.269" v="556" actId="962"/>
          <ac:graphicFrameMkLst>
            <pc:docMk/>
            <pc:sldMk cId="2316027961" sldId="2134804747"/>
            <ac:graphicFrameMk id="11" creationId="{DB92BA2F-FFDE-DA2E-5CB6-ACC93B3FEEFC}"/>
          </ac:graphicFrameMkLst>
        </pc:graphicFrameChg>
        <pc:cxnChg chg="mod">
          <ac:chgData name="Ginny E. Hong" userId="3186733d-03a4-43f3-a21a-2f4d91da616c" providerId="ADAL" clId="{6AD9D503-F2A1-54A1-B091-C46384F339F7}" dt="2026-07-14T02:09:29.360" v="363" actId="962"/>
          <ac:cxnSpMkLst>
            <pc:docMk/>
            <pc:sldMk cId="2316027961" sldId="2134804747"/>
            <ac:cxnSpMk id="9" creationId="{846BBD89-A712-25D8-6260-5280B99EDE95}"/>
          </ac:cxnSpMkLst>
        </pc:cxnChg>
        <pc:cxnChg chg="mod">
          <ac:chgData name="Ginny E. Hong" userId="3186733d-03a4-43f3-a21a-2f4d91da616c" providerId="ADAL" clId="{6AD9D503-F2A1-54A1-B091-C46384F339F7}" dt="2026-07-14T02:09:29.362" v="364" actId="962"/>
          <ac:cxnSpMkLst>
            <pc:docMk/>
            <pc:sldMk cId="2316027961" sldId="2134804747"/>
            <ac:cxnSpMk id="10" creationId="{E5081246-A054-4A3E-6853-E15947F8FAB8}"/>
          </ac:cxnSpMkLst>
        </pc:cxnChg>
      </pc:sldChg>
      <pc:sldChg chg="modSp mod">
        <pc:chgData name="Ginny E. Hong" userId="3186733d-03a4-43f3-a21a-2f4d91da616c" providerId="ADAL" clId="{6AD9D503-F2A1-54A1-B091-C46384F339F7}" dt="2026-07-14T02:23:43.163" v="580" actId="962"/>
        <pc:sldMkLst>
          <pc:docMk/>
          <pc:sldMk cId="1685096163" sldId="2134804749"/>
        </pc:sldMkLst>
        <pc:spChg chg="mod">
          <ac:chgData name="Ginny E. Hong" userId="3186733d-03a4-43f3-a21a-2f4d91da616c" providerId="ADAL" clId="{6AD9D503-F2A1-54A1-B091-C46384F339F7}" dt="2026-07-14T02:09:29.439" v="372" actId="962"/>
          <ac:spMkLst>
            <pc:docMk/>
            <pc:sldMk cId="1685096163" sldId="2134804749"/>
            <ac:spMk id="6" creationId="{91F87042-E866-427A-6918-A4D552636B97}"/>
          </ac:spMkLst>
        </pc:spChg>
        <pc:spChg chg="mod">
          <ac:chgData name="Ginny E. Hong" userId="3186733d-03a4-43f3-a21a-2f4d91da616c" providerId="ADAL" clId="{6AD9D503-F2A1-54A1-B091-C46384F339F7}" dt="2026-07-14T01:53:26.112" v="132" actId="790"/>
          <ac:spMkLst>
            <pc:docMk/>
            <pc:sldMk cId="1685096163" sldId="2134804749"/>
            <ac:spMk id="12" creationId="{73D3C301-6E80-25BD-6F12-6F44C7F46427}"/>
          </ac:spMkLst>
        </pc:spChg>
        <pc:spChg chg="mod">
          <ac:chgData name="Ginny E. Hong" userId="3186733d-03a4-43f3-a21a-2f4d91da616c" providerId="ADAL" clId="{6AD9D503-F2A1-54A1-B091-C46384F339F7}" dt="2026-07-14T02:02:22.089" v="249" actId="33553"/>
          <ac:spMkLst>
            <pc:docMk/>
            <pc:sldMk cId="1685096163" sldId="2134804749"/>
            <ac:spMk id="13" creationId="{6CABDA1D-3D68-6FD4-15E8-9A709030B1A0}"/>
          </ac:spMkLst>
        </pc:spChg>
        <pc:spChg chg="mod">
          <ac:chgData name="Ginny E. Hong" userId="3186733d-03a4-43f3-a21a-2f4d91da616c" providerId="ADAL" clId="{6AD9D503-F2A1-54A1-B091-C46384F339F7}" dt="2026-07-14T01:53:26.112" v="132" actId="790"/>
          <ac:spMkLst>
            <pc:docMk/>
            <pc:sldMk cId="1685096163" sldId="2134804749"/>
            <ac:spMk id="15" creationId="{4645D317-120B-AB05-D2A4-85C90CF752D4}"/>
          </ac:spMkLst>
        </pc:spChg>
        <pc:spChg chg="mod">
          <ac:chgData name="Ginny E. Hong" userId="3186733d-03a4-43f3-a21a-2f4d91da616c" providerId="ADAL" clId="{6AD9D503-F2A1-54A1-B091-C46384F339F7}" dt="2026-07-14T01:53:26.112" v="132" actId="790"/>
          <ac:spMkLst>
            <pc:docMk/>
            <pc:sldMk cId="1685096163" sldId="2134804749"/>
            <ac:spMk id="28" creationId="{B91E8F18-BE35-29D9-3DF9-B55624D6F86E}"/>
          </ac:spMkLst>
        </pc:spChg>
        <pc:spChg chg="mod">
          <ac:chgData name="Ginny E. Hong" userId="3186733d-03a4-43f3-a21a-2f4d91da616c" providerId="ADAL" clId="{6AD9D503-F2A1-54A1-B091-C46384F339F7}" dt="2026-07-14T02:13:43.163" v="445" actId="962"/>
          <ac:spMkLst>
            <pc:docMk/>
            <pc:sldMk cId="1685096163" sldId="2134804749"/>
            <ac:spMk id="31" creationId="{BA423EAE-C83E-41F4-3869-CAC1B3079B29}"/>
          </ac:spMkLst>
        </pc:spChg>
        <pc:spChg chg="mod">
          <ac:chgData name="Ginny E. Hong" userId="3186733d-03a4-43f3-a21a-2f4d91da616c" providerId="ADAL" clId="{6AD9D503-F2A1-54A1-B091-C46384F339F7}" dt="2026-07-14T02:13:44.105" v="446" actId="962"/>
          <ac:spMkLst>
            <pc:docMk/>
            <pc:sldMk cId="1685096163" sldId="2134804749"/>
            <ac:spMk id="34" creationId="{CA5C0FBF-75BE-692C-6639-8D81F912B7B6}"/>
          </ac:spMkLst>
        </pc:spChg>
        <pc:grpChg chg="mod">
          <ac:chgData name="Ginny E. Hong" userId="3186733d-03a4-43f3-a21a-2f4d91da616c" providerId="ADAL" clId="{6AD9D503-F2A1-54A1-B091-C46384F339F7}" dt="2026-07-14T02:13:41.195" v="443" actId="962"/>
          <ac:grpSpMkLst>
            <pc:docMk/>
            <pc:sldMk cId="1685096163" sldId="2134804749"/>
            <ac:grpSpMk id="29" creationId="{F386D503-71AD-928F-9DBD-806966556105}"/>
          </ac:grpSpMkLst>
        </pc:grpChg>
        <pc:graphicFrameChg chg="mod modGraphic">
          <ac:chgData name="Ginny E. Hong" userId="3186733d-03a4-43f3-a21a-2f4d91da616c" providerId="ADAL" clId="{6AD9D503-F2A1-54A1-B091-C46384F339F7}" dt="2026-07-14T02:23:43.163" v="580" actId="962"/>
          <ac:graphicFrameMkLst>
            <pc:docMk/>
            <pc:sldMk cId="1685096163" sldId="2134804749"/>
            <ac:graphicFrameMk id="16" creationId="{17D75A11-F623-B67F-596A-35218DE040FC}"/>
          </ac:graphicFrameMkLst>
        </pc:graphicFrameChg>
        <pc:picChg chg="mod">
          <ac:chgData name="Ginny E. Hong" userId="3186733d-03a4-43f3-a21a-2f4d91da616c" providerId="ADAL" clId="{6AD9D503-F2A1-54A1-B091-C46384F339F7}" dt="2026-07-14T02:13:42.267" v="444" actId="962"/>
          <ac:picMkLst>
            <pc:docMk/>
            <pc:sldMk cId="1685096163" sldId="2134804749"/>
            <ac:picMk id="30" creationId="{A3B5D325-8504-F149-5D30-9A46D142B956}"/>
          </ac:picMkLst>
        </pc:picChg>
        <pc:picChg chg="mod">
          <ac:chgData name="Ginny E. Hong" userId="3186733d-03a4-43f3-a21a-2f4d91da616c" providerId="ADAL" clId="{6AD9D503-F2A1-54A1-B091-C46384F339F7}" dt="2026-07-14T02:23:15.037" v="560" actId="962"/>
          <ac:picMkLst>
            <pc:docMk/>
            <pc:sldMk cId="1685096163" sldId="2134804749"/>
            <ac:picMk id="32" creationId="{CE80E44F-5A17-718F-61FB-3D0849CE4FB4}"/>
          </ac:picMkLst>
        </pc:picChg>
        <pc:picChg chg="mod">
          <ac:chgData name="Ginny E. Hong" userId="3186733d-03a4-43f3-a21a-2f4d91da616c" providerId="ADAL" clId="{6AD9D503-F2A1-54A1-B091-C46384F339F7}" dt="2026-07-14T02:09:29.470" v="375" actId="962"/>
          <ac:picMkLst>
            <pc:docMk/>
            <pc:sldMk cId="1685096163" sldId="2134804749"/>
            <ac:picMk id="33" creationId="{9EAFD4BE-16A7-7863-2EA0-CF9F11887296}"/>
          </ac:picMkLst>
        </pc:picChg>
        <pc:picChg chg="mod">
          <ac:chgData name="Ginny E. Hong" userId="3186733d-03a4-43f3-a21a-2f4d91da616c" providerId="ADAL" clId="{6AD9D503-F2A1-54A1-B091-C46384F339F7}" dt="2026-07-14T02:23:14.263" v="559" actId="962"/>
          <ac:picMkLst>
            <pc:docMk/>
            <pc:sldMk cId="1685096163" sldId="2134804749"/>
            <ac:picMk id="5130" creationId="{F382A8B1-5612-E816-CB6C-D01646BA629A}"/>
          </ac:picMkLst>
        </pc:picChg>
        <pc:picChg chg="mod">
          <ac:chgData name="Ginny E. Hong" userId="3186733d-03a4-43f3-a21a-2f4d91da616c" providerId="ADAL" clId="{6AD9D503-F2A1-54A1-B091-C46384F339F7}" dt="2026-07-14T02:23:16.212" v="561" actId="962"/>
          <ac:picMkLst>
            <pc:docMk/>
            <pc:sldMk cId="1685096163" sldId="2134804749"/>
            <ac:picMk id="5132" creationId="{ADD664D7-3E55-6797-5647-3B3BC87C853A}"/>
          </ac:picMkLst>
        </pc:picChg>
        <pc:cxnChg chg="mod">
          <ac:chgData name="Ginny E. Hong" userId="3186733d-03a4-43f3-a21a-2f4d91da616c" providerId="ADAL" clId="{6AD9D503-F2A1-54A1-B091-C46384F339F7}" dt="2026-07-14T02:09:29.440" v="373" actId="962"/>
          <ac:cxnSpMkLst>
            <pc:docMk/>
            <pc:sldMk cId="1685096163" sldId="2134804749"/>
            <ac:cxnSpMk id="14" creationId="{67B4510E-8906-B3C7-D2C1-C5061A22E4D2}"/>
          </ac:cxnSpMkLst>
        </pc:cxnChg>
      </pc:sldChg>
      <pc:sldChg chg="addSp delSp modSp mod">
        <pc:chgData name="Ginny E. Hong" userId="3186733d-03a4-43f3-a21a-2f4d91da616c" providerId="ADAL" clId="{6AD9D503-F2A1-54A1-B091-C46384F339F7}" dt="2026-07-14T02:31:08.157" v="694" actId="12100"/>
        <pc:sldMkLst>
          <pc:docMk/>
          <pc:sldMk cId="2701775319" sldId="2134804751"/>
        </pc:sldMkLst>
        <pc:spChg chg="add mod">
          <ac:chgData name="Ginny E. Hong" userId="3186733d-03a4-43f3-a21a-2f4d91da616c" providerId="ADAL" clId="{6AD9D503-F2A1-54A1-B091-C46384F339F7}" dt="2026-07-14T01:53:26.112" v="132" actId="790"/>
          <ac:spMkLst>
            <pc:docMk/>
            <pc:sldMk cId="2701775319" sldId="2134804751"/>
            <ac:spMk id="2" creationId="{51485F40-5DCA-7B82-33AA-E4474FD4A36D}"/>
          </ac:spMkLst>
        </pc:spChg>
        <pc:spChg chg="add mod">
          <ac:chgData name="Ginny E. Hong" userId="3186733d-03a4-43f3-a21a-2f4d91da616c" providerId="ADAL" clId="{6AD9D503-F2A1-54A1-B091-C46384F339F7}" dt="2026-07-14T01:53:26.112" v="132" actId="790"/>
          <ac:spMkLst>
            <pc:docMk/>
            <pc:sldMk cId="2701775319" sldId="2134804751"/>
            <ac:spMk id="3" creationId="{CE63078E-E4B7-AABA-6F38-5359F583290F}"/>
          </ac:spMkLst>
        </pc:spChg>
        <pc:spChg chg="mod">
          <ac:chgData name="Ginny E. Hong" userId="3186733d-03a4-43f3-a21a-2f4d91da616c" providerId="ADAL" clId="{6AD9D503-F2A1-54A1-B091-C46384F339F7}" dt="2026-07-14T02:24:21.768" v="584" actId="13244"/>
          <ac:spMkLst>
            <pc:docMk/>
            <pc:sldMk cId="2701775319" sldId="2134804751"/>
            <ac:spMk id="6" creationId="{FDDE38A0-F414-C7AC-36E0-0D5D77152E95}"/>
          </ac:spMkLst>
        </pc:spChg>
        <pc:spChg chg="mod">
          <ac:chgData name="Ginny E. Hong" userId="3186733d-03a4-43f3-a21a-2f4d91da616c" providerId="ADAL" clId="{6AD9D503-F2A1-54A1-B091-C46384F339F7}" dt="2026-07-14T02:04:01.381" v="260" actId="33553"/>
          <ac:spMkLst>
            <pc:docMk/>
            <pc:sldMk cId="2701775319" sldId="2134804751"/>
            <ac:spMk id="9" creationId="{28C64C78-A98A-0CED-8C8E-88A9BE93D487}"/>
          </ac:spMkLst>
        </pc:spChg>
        <pc:spChg chg="mod">
          <ac:chgData name="Ginny E. Hong" userId="3186733d-03a4-43f3-a21a-2f4d91da616c" providerId="ADAL" clId="{6AD9D503-F2A1-54A1-B091-C46384F339F7}" dt="2026-07-14T01:53:26.112" v="132" actId="790"/>
          <ac:spMkLst>
            <pc:docMk/>
            <pc:sldMk cId="2701775319" sldId="2134804751"/>
            <ac:spMk id="12" creationId="{693E4609-889E-87B8-85E0-89417D3EAEAD}"/>
          </ac:spMkLst>
        </pc:spChg>
        <pc:spChg chg="mod">
          <ac:chgData name="Ginny E. Hong" userId="3186733d-03a4-43f3-a21a-2f4d91da616c" providerId="ADAL" clId="{6AD9D503-F2A1-54A1-B091-C46384F339F7}" dt="2026-07-14T01:53:26.112" v="132" actId="790"/>
          <ac:spMkLst>
            <pc:docMk/>
            <pc:sldMk cId="2701775319" sldId="2134804751"/>
            <ac:spMk id="15" creationId="{3E764083-EC4A-3474-E111-82629898BD78}"/>
          </ac:spMkLst>
        </pc:spChg>
        <pc:spChg chg="mod">
          <ac:chgData name="Ginny E. Hong" userId="3186733d-03a4-43f3-a21a-2f4d91da616c" providerId="ADAL" clId="{6AD9D503-F2A1-54A1-B091-C46384F339F7}" dt="2026-07-14T02:24:24.714" v="585" actId="13244"/>
          <ac:spMkLst>
            <pc:docMk/>
            <pc:sldMk cId="2701775319" sldId="2134804751"/>
            <ac:spMk id="18" creationId="{39BE75ED-3769-6127-4C62-56632CEE72B0}"/>
          </ac:spMkLst>
        </pc:spChg>
        <pc:spChg chg="mod topLvl">
          <ac:chgData name="Ginny E. Hong" userId="3186733d-03a4-43f3-a21a-2f4d91da616c" providerId="ADAL" clId="{6AD9D503-F2A1-54A1-B091-C46384F339F7}" dt="2026-07-14T02:09:29.494" v="380" actId="962"/>
          <ac:spMkLst>
            <pc:docMk/>
            <pc:sldMk cId="2701775319" sldId="2134804751"/>
            <ac:spMk id="23" creationId="{182B0088-EFDF-8F0B-4C4C-15B779529AA5}"/>
          </ac:spMkLst>
        </pc:spChg>
        <pc:spChg chg="del topLvl">
          <ac:chgData name="Ginny E. Hong" userId="3186733d-03a4-43f3-a21a-2f4d91da616c" providerId="ADAL" clId="{6AD9D503-F2A1-54A1-B091-C46384F339F7}" dt="2026-07-14T01:50:54.893" v="88" actId="21"/>
          <ac:spMkLst>
            <pc:docMk/>
            <pc:sldMk cId="2701775319" sldId="2134804751"/>
            <ac:spMk id="24" creationId="{947F0787-AB16-278F-7404-70145125EE92}"/>
          </ac:spMkLst>
        </pc:spChg>
        <pc:spChg chg="mod topLvl">
          <ac:chgData name="Ginny E. Hong" userId="3186733d-03a4-43f3-a21a-2f4d91da616c" providerId="ADAL" clId="{6AD9D503-F2A1-54A1-B091-C46384F339F7}" dt="2026-07-14T02:09:29.495" v="381" actId="962"/>
          <ac:spMkLst>
            <pc:docMk/>
            <pc:sldMk cId="2701775319" sldId="2134804751"/>
            <ac:spMk id="26" creationId="{479D5D59-D3E1-8DB5-A9F0-AFA28A6DBF85}"/>
          </ac:spMkLst>
        </pc:spChg>
        <pc:spChg chg="del topLvl">
          <ac:chgData name="Ginny E. Hong" userId="3186733d-03a4-43f3-a21a-2f4d91da616c" providerId="ADAL" clId="{6AD9D503-F2A1-54A1-B091-C46384F339F7}" dt="2026-07-14T01:50:52.063" v="86" actId="21"/>
          <ac:spMkLst>
            <pc:docMk/>
            <pc:sldMk cId="2701775319" sldId="2134804751"/>
            <ac:spMk id="27" creationId="{B9CFC3F5-74A5-109F-5CC4-094DF12313C4}"/>
          </ac:spMkLst>
        </pc:spChg>
        <pc:grpChg chg="del">
          <ac:chgData name="Ginny E. Hong" userId="3186733d-03a4-43f3-a21a-2f4d91da616c" providerId="ADAL" clId="{6AD9D503-F2A1-54A1-B091-C46384F339F7}" dt="2026-07-14T01:50:54.893" v="88" actId="21"/>
          <ac:grpSpMkLst>
            <pc:docMk/>
            <pc:sldMk cId="2701775319" sldId="2134804751"/>
            <ac:grpSpMk id="22" creationId="{AEB2377B-FA55-F66C-260B-14DA6CC93E33}"/>
          </ac:grpSpMkLst>
        </pc:grpChg>
        <pc:grpChg chg="del">
          <ac:chgData name="Ginny E. Hong" userId="3186733d-03a4-43f3-a21a-2f4d91da616c" providerId="ADAL" clId="{6AD9D503-F2A1-54A1-B091-C46384F339F7}" dt="2026-07-14T01:50:52.063" v="86" actId="21"/>
          <ac:grpSpMkLst>
            <pc:docMk/>
            <pc:sldMk cId="2701775319" sldId="2134804751"/>
            <ac:grpSpMk id="25" creationId="{4B376D02-9E04-9AA7-CC68-8599437AE4C3}"/>
          </ac:grpSpMkLst>
        </pc:grpChg>
        <pc:graphicFrameChg chg="mod modGraphic">
          <ac:chgData name="Ginny E. Hong" userId="3186733d-03a4-43f3-a21a-2f4d91da616c" providerId="ADAL" clId="{6AD9D503-F2A1-54A1-B091-C46384F339F7}" dt="2026-07-14T02:31:08.157" v="694" actId="12100"/>
          <ac:graphicFrameMkLst>
            <pc:docMk/>
            <pc:sldMk cId="2701775319" sldId="2134804751"/>
            <ac:graphicFrameMk id="4" creationId="{AA750846-4A88-9E38-C487-05E4E8040B4F}"/>
          </ac:graphicFrameMkLst>
        </pc:graphicFrameChg>
        <pc:cxnChg chg="mod">
          <ac:chgData name="Ginny E. Hong" userId="3186733d-03a4-43f3-a21a-2f4d91da616c" providerId="ADAL" clId="{6AD9D503-F2A1-54A1-B091-C46384F339F7}" dt="2026-07-14T02:14:20.971" v="450" actId="962"/>
          <ac:cxnSpMkLst>
            <pc:docMk/>
            <pc:sldMk cId="2701775319" sldId="2134804751"/>
            <ac:cxnSpMk id="10" creationId="{01F5820F-355A-EBED-FCBB-9145FE7CCDB7}"/>
          </ac:cxnSpMkLst>
        </pc:cxnChg>
        <pc:cxnChg chg="mod">
          <ac:chgData name="Ginny E. Hong" userId="3186733d-03a4-43f3-a21a-2f4d91da616c" providerId="ADAL" clId="{6AD9D503-F2A1-54A1-B091-C46384F339F7}" dt="2026-07-14T02:09:29.492" v="379" actId="962"/>
          <ac:cxnSpMkLst>
            <pc:docMk/>
            <pc:sldMk cId="2701775319" sldId="2134804751"/>
            <ac:cxnSpMk id="11" creationId="{3EBFE0B3-8543-D878-FC1D-D47AA61211F9}"/>
          </ac:cxnSpMkLst>
        </pc:cxnChg>
      </pc:sldChg>
      <pc:sldChg chg="modSp mod">
        <pc:chgData name="Ginny E. Hong" userId="3186733d-03a4-43f3-a21a-2f4d91da616c" providerId="ADAL" clId="{6AD9D503-F2A1-54A1-B091-C46384F339F7}" dt="2026-07-14T02:32:06.331" v="704" actId="2084"/>
        <pc:sldMkLst>
          <pc:docMk/>
          <pc:sldMk cId="3912477608" sldId="2134804752"/>
        </pc:sldMkLst>
        <pc:spChg chg="mod">
          <ac:chgData name="Ginny E. Hong" userId="3186733d-03a4-43f3-a21a-2f4d91da616c" providerId="ADAL" clId="{6AD9D503-F2A1-54A1-B091-C46384F339F7}" dt="2026-07-14T01:53:26.112" v="132" actId="790"/>
          <ac:spMkLst>
            <pc:docMk/>
            <pc:sldMk cId="3912477608" sldId="2134804752"/>
            <ac:spMk id="6" creationId="{02F08D1C-6782-C96B-B876-E1721BAC710D}"/>
          </ac:spMkLst>
        </pc:spChg>
        <pc:spChg chg="mod">
          <ac:chgData name="Ginny E. Hong" userId="3186733d-03a4-43f3-a21a-2f4d91da616c" providerId="ADAL" clId="{6AD9D503-F2A1-54A1-B091-C46384F339F7}" dt="2026-07-14T02:04:05.586" v="261" actId="33553"/>
          <ac:spMkLst>
            <pc:docMk/>
            <pc:sldMk cId="3912477608" sldId="2134804752"/>
            <ac:spMk id="7" creationId="{24D2491E-086A-8525-C95E-96CAE2345C19}"/>
          </ac:spMkLst>
        </pc:spChg>
        <pc:graphicFrameChg chg="mod modGraphic">
          <ac:chgData name="Ginny E. Hong" userId="3186733d-03a4-43f3-a21a-2f4d91da616c" providerId="ADAL" clId="{6AD9D503-F2A1-54A1-B091-C46384F339F7}" dt="2026-07-14T02:32:06.331" v="704" actId="2084"/>
          <ac:graphicFrameMkLst>
            <pc:docMk/>
            <pc:sldMk cId="3912477608" sldId="2134804752"/>
            <ac:graphicFrameMk id="4" creationId="{124C2C67-333A-75DA-3A71-078547D238F6}"/>
          </ac:graphicFrameMkLst>
        </pc:graphicFrameChg>
        <pc:picChg chg="mod">
          <ac:chgData name="Ginny E. Hong" userId="3186733d-03a4-43f3-a21a-2f4d91da616c" providerId="ADAL" clId="{6AD9D503-F2A1-54A1-B091-C46384F339F7}" dt="2026-07-14T02:25:34.629" v="601" actId="962"/>
          <ac:picMkLst>
            <pc:docMk/>
            <pc:sldMk cId="3912477608" sldId="2134804752"/>
            <ac:picMk id="9224" creationId="{DEDF4385-F552-39F9-49CB-70CF797BB004}"/>
          </ac:picMkLst>
        </pc:picChg>
        <pc:cxnChg chg="mod">
          <ac:chgData name="Ginny E. Hong" userId="3186733d-03a4-43f3-a21a-2f4d91da616c" providerId="ADAL" clId="{6AD9D503-F2A1-54A1-B091-C46384F339F7}" dt="2026-07-14T02:14:22.638" v="451" actId="962"/>
          <ac:cxnSpMkLst>
            <pc:docMk/>
            <pc:sldMk cId="3912477608" sldId="2134804752"/>
            <ac:cxnSpMk id="8" creationId="{8D08FABE-416D-2368-69D2-07E4DC0001EC}"/>
          </ac:cxnSpMkLst>
        </pc:cxnChg>
      </pc:sldChg>
      <pc:sldChg chg="modSp mod">
        <pc:chgData name="Ginny E. Hong" userId="3186733d-03a4-43f3-a21a-2f4d91da616c" providerId="ADAL" clId="{6AD9D503-F2A1-54A1-B091-C46384F339F7}" dt="2026-07-14T02:27:24.609" v="653" actId="962"/>
        <pc:sldMkLst>
          <pc:docMk/>
          <pc:sldMk cId="964768783" sldId="2134804754"/>
        </pc:sldMkLst>
        <pc:spChg chg="mod">
          <ac:chgData name="Ginny E. Hong" userId="3186733d-03a4-43f3-a21a-2f4d91da616c" providerId="ADAL" clId="{6AD9D503-F2A1-54A1-B091-C46384F339F7}" dt="2026-07-14T01:53:26.112" v="132" actId="790"/>
          <ac:spMkLst>
            <pc:docMk/>
            <pc:sldMk cId="964768783" sldId="2134804754"/>
            <ac:spMk id="6" creationId="{61503E0E-B94A-A88B-F4D0-1599DD523BAF}"/>
          </ac:spMkLst>
        </pc:spChg>
        <pc:spChg chg="mod">
          <ac:chgData name="Ginny E. Hong" userId="3186733d-03a4-43f3-a21a-2f4d91da616c" providerId="ADAL" clId="{6AD9D503-F2A1-54A1-B091-C46384F339F7}" dt="2026-07-14T02:04:09.236" v="262" actId="33553"/>
          <ac:spMkLst>
            <pc:docMk/>
            <pc:sldMk cId="964768783" sldId="2134804754"/>
            <ac:spMk id="7" creationId="{FC88492B-532E-619A-886B-6CD92A023D60}"/>
          </ac:spMkLst>
        </pc:spChg>
        <pc:spChg chg="mod">
          <ac:chgData name="Ginny E. Hong" userId="3186733d-03a4-43f3-a21a-2f4d91da616c" providerId="ADAL" clId="{6AD9D503-F2A1-54A1-B091-C46384F339F7}" dt="2026-07-14T01:53:26.112" v="132" actId="790"/>
          <ac:spMkLst>
            <pc:docMk/>
            <pc:sldMk cId="964768783" sldId="2134804754"/>
            <ac:spMk id="13" creationId="{4A7D5BEE-75FA-1561-876D-E16BEA93C79B}"/>
          </ac:spMkLst>
        </pc:spChg>
        <pc:grpChg chg="mod">
          <ac:chgData name="Ginny E. Hong" userId="3186733d-03a4-43f3-a21a-2f4d91da616c" providerId="ADAL" clId="{6AD9D503-F2A1-54A1-B091-C46384F339F7}" dt="2026-07-14T02:27:24.609" v="653" actId="962"/>
          <ac:grpSpMkLst>
            <pc:docMk/>
            <pc:sldMk cId="964768783" sldId="2134804754"/>
            <ac:grpSpMk id="14" creationId="{A131A7D9-CBE1-922D-18F3-1A3CB7E0D079}"/>
          </ac:grpSpMkLst>
        </pc:grpChg>
        <pc:graphicFrameChg chg="mod modGraphic">
          <ac:chgData name="Ginny E. Hong" userId="3186733d-03a4-43f3-a21a-2f4d91da616c" providerId="ADAL" clId="{6AD9D503-F2A1-54A1-B091-C46384F339F7}" dt="2026-07-14T02:27:09.952" v="651" actId="962"/>
          <ac:graphicFrameMkLst>
            <pc:docMk/>
            <pc:sldMk cId="964768783" sldId="2134804754"/>
            <ac:graphicFrameMk id="3" creationId="{00FAB37B-33E6-8A93-FE0D-A687E5664A0C}"/>
          </ac:graphicFrameMkLst>
        </pc:graphicFrameChg>
        <pc:cxnChg chg="mod">
          <ac:chgData name="Ginny E. Hong" userId="3186733d-03a4-43f3-a21a-2f4d91da616c" providerId="ADAL" clId="{6AD9D503-F2A1-54A1-B091-C46384F339F7}" dt="2026-07-14T02:14:24.101" v="452" actId="962"/>
          <ac:cxnSpMkLst>
            <pc:docMk/>
            <pc:sldMk cId="964768783" sldId="2134804754"/>
            <ac:cxnSpMk id="8" creationId="{5B21EAEA-9081-C228-84C9-502CE1ABE44C}"/>
          </ac:cxnSpMkLst>
        </pc:cxnChg>
      </pc:sldChg>
      <pc:sldChg chg="addSp delSp modSp mod">
        <pc:chgData name="Ginny E. Hong" userId="3186733d-03a4-43f3-a21a-2f4d91da616c" providerId="ADAL" clId="{6AD9D503-F2A1-54A1-B091-C46384F339F7}" dt="2026-07-14T02:21:13.015" v="520" actId="962"/>
        <pc:sldMkLst>
          <pc:docMk/>
          <pc:sldMk cId="3181153412" sldId="2134804755"/>
        </pc:sldMkLst>
        <pc:spChg chg="add mod">
          <ac:chgData name="Ginny E. Hong" userId="3186733d-03a4-43f3-a21a-2f4d91da616c" providerId="ADAL" clId="{6AD9D503-F2A1-54A1-B091-C46384F339F7}" dt="2026-07-14T02:00:09.161" v="205"/>
          <ac:spMkLst>
            <pc:docMk/>
            <pc:sldMk cId="3181153412" sldId="2134804755"/>
            <ac:spMk id="2" creationId="{673C68D9-6A93-DFFC-B5CC-926F3B0CCD46}"/>
          </ac:spMkLst>
        </pc:spChg>
        <pc:spChg chg="add del mod">
          <ac:chgData name="Ginny E. Hong" userId="3186733d-03a4-43f3-a21a-2f4d91da616c" providerId="ADAL" clId="{6AD9D503-F2A1-54A1-B091-C46384F339F7}" dt="2026-07-14T02:01:32.235" v="229" actId="478"/>
          <ac:spMkLst>
            <pc:docMk/>
            <pc:sldMk cId="3181153412" sldId="2134804755"/>
            <ac:spMk id="3" creationId="{E1C5B53A-F04F-ABA8-73F4-CD4E42293C0B}"/>
          </ac:spMkLst>
        </pc:spChg>
        <pc:spChg chg="del mod">
          <ac:chgData name="Ginny E. Hong" userId="3186733d-03a4-43f3-a21a-2f4d91da616c" providerId="ADAL" clId="{6AD9D503-F2A1-54A1-B091-C46384F339F7}" dt="2026-07-14T02:21:04.225" v="519" actId="478"/>
          <ac:spMkLst>
            <pc:docMk/>
            <pc:sldMk cId="3181153412" sldId="2134804755"/>
            <ac:spMk id="10" creationId="{22FA6176-7892-B4EF-750E-047554F77D3E}"/>
          </ac:spMkLst>
        </pc:spChg>
        <pc:spChg chg="mod">
          <ac:chgData name="Ginny E. Hong" userId="3186733d-03a4-43f3-a21a-2f4d91da616c" providerId="ADAL" clId="{6AD9D503-F2A1-54A1-B091-C46384F339F7}" dt="2026-07-14T02:09:29.325" v="352" actId="962"/>
          <ac:spMkLst>
            <pc:docMk/>
            <pc:sldMk cId="3181153412" sldId="2134804755"/>
            <ac:spMk id="11" creationId="{4A25F58E-5B94-F396-9E45-0A0BB5EE0902}"/>
          </ac:spMkLst>
        </pc:spChg>
        <pc:spChg chg="mod">
          <ac:chgData name="Ginny E. Hong" userId="3186733d-03a4-43f3-a21a-2f4d91da616c" providerId="ADAL" clId="{6AD9D503-F2A1-54A1-B091-C46384F339F7}" dt="2026-07-14T01:53:26.112" v="132" actId="790"/>
          <ac:spMkLst>
            <pc:docMk/>
            <pc:sldMk cId="3181153412" sldId="2134804755"/>
            <ac:spMk id="14" creationId="{E4AD0F87-E8DB-7ECC-FF25-F12C4E626C81}"/>
          </ac:spMkLst>
        </pc:spChg>
        <pc:spChg chg="mod">
          <ac:chgData name="Ginny E. Hong" userId="3186733d-03a4-43f3-a21a-2f4d91da616c" providerId="ADAL" clId="{6AD9D503-F2A1-54A1-B091-C46384F339F7}" dt="2026-07-14T02:01:30.095" v="228" actId="33553"/>
          <ac:spMkLst>
            <pc:docMk/>
            <pc:sldMk cId="3181153412" sldId="2134804755"/>
            <ac:spMk id="15" creationId="{8CCDD64A-8A21-2CCE-2F0C-EB1E4DFBBE5A}"/>
          </ac:spMkLst>
        </pc:spChg>
        <pc:spChg chg="mod">
          <ac:chgData name="Ginny E. Hong" userId="3186733d-03a4-43f3-a21a-2f4d91da616c" providerId="ADAL" clId="{6AD9D503-F2A1-54A1-B091-C46384F339F7}" dt="2026-07-14T01:53:26.112" v="132" actId="790"/>
          <ac:spMkLst>
            <pc:docMk/>
            <pc:sldMk cId="3181153412" sldId="2134804755"/>
            <ac:spMk id="17" creationId="{E0076027-F903-2E09-6946-76964C1DF2C7}"/>
          </ac:spMkLst>
        </pc:spChg>
        <pc:spChg chg="mod">
          <ac:chgData name="Ginny E. Hong" userId="3186733d-03a4-43f3-a21a-2f4d91da616c" providerId="ADAL" clId="{6AD9D503-F2A1-54A1-B091-C46384F339F7}" dt="2026-07-14T01:53:26.112" v="132" actId="790"/>
          <ac:spMkLst>
            <pc:docMk/>
            <pc:sldMk cId="3181153412" sldId="2134804755"/>
            <ac:spMk id="19" creationId="{4931E4D7-8DD1-ACC4-9F67-E304BF949FBF}"/>
          </ac:spMkLst>
        </pc:spChg>
        <pc:picChg chg="mod">
          <ac:chgData name="Ginny E. Hong" userId="3186733d-03a4-43f3-a21a-2f4d91da616c" providerId="ADAL" clId="{6AD9D503-F2A1-54A1-B091-C46384F339F7}" dt="2026-07-14T02:21:13.015" v="520" actId="962"/>
          <ac:picMkLst>
            <pc:docMk/>
            <pc:sldMk cId="3181153412" sldId="2134804755"/>
            <ac:picMk id="3074" creationId="{D1598C63-C92F-A7A4-5AB1-3CE60BE63B64}"/>
          </ac:picMkLst>
        </pc:picChg>
        <pc:cxnChg chg="mod">
          <ac:chgData name="Ginny E. Hong" userId="3186733d-03a4-43f3-a21a-2f4d91da616c" providerId="ADAL" clId="{6AD9D503-F2A1-54A1-B091-C46384F339F7}" dt="2026-07-14T02:09:29.326" v="353" actId="962"/>
          <ac:cxnSpMkLst>
            <pc:docMk/>
            <pc:sldMk cId="3181153412" sldId="2134804755"/>
            <ac:cxnSpMk id="16" creationId="{17263387-D61F-AE0B-12AF-9450FC00F91D}"/>
          </ac:cxnSpMkLst>
        </pc:cxnChg>
      </pc:sldChg>
      <pc:sldChg chg="addSp delSp modSp mod">
        <pc:chgData name="Ginny E. Hong" userId="3186733d-03a4-43f3-a21a-2f4d91da616c" providerId="ADAL" clId="{6AD9D503-F2A1-54A1-B091-C46384F339F7}" dt="2026-07-14T02:09:29.482" v="378" actId="962"/>
        <pc:sldMkLst>
          <pc:docMk/>
          <pc:sldMk cId="2878386241" sldId="2134804756"/>
        </pc:sldMkLst>
        <pc:spChg chg="add mod">
          <ac:chgData name="Ginny E. Hong" userId="3186733d-03a4-43f3-a21a-2f4d91da616c" providerId="ADAL" clId="{6AD9D503-F2A1-54A1-B091-C46384F339F7}" dt="2026-07-14T02:03:57.563" v="259" actId="33553"/>
          <ac:spMkLst>
            <pc:docMk/>
            <pc:sldMk cId="2878386241" sldId="2134804756"/>
            <ac:spMk id="2" creationId="{11569D19-4CEE-21E2-A190-26D448710365}"/>
          </ac:spMkLst>
        </pc:spChg>
        <pc:spChg chg="del mod">
          <ac:chgData name="Ginny E. Hong" userId="3186733d-03a4-43f3-a21a-2f4d91da616c" providerId="ADAL" clId="{6AD9D503-F2A1-54A1-B091-C46384F339F7}" dt="2026-07-14T02:03:56.194" v="257" actId="21"/>
          <ac:spMkLst>
            <pc:docMk/>
            <pc:sldMk cId="2878386241" sldId="2134804756"/>
            <ac:spMk id="14" creationId="{0424E4F4-A887-35B8-4441-5109B66BB7DB}"/>
          </ac:spMkLst>
        </pc:spChg>
        <pc:spChg chg="mod">
          <ac:chgData name="Ginny E. Hong" userId="3186733d-03a4-43f3-a21a-2f4d91da616c" providerId="ADAL" clId="{6AD9D503-F2A1-54A1-B091-C46384F339F7}" dt="2026-07-14T02:03:56.194" v="257" actId="21"/>
          <ac:spMkLst>
            <pc:docMk/>
            <pc:sldMk cId="2878386241" sldId="2134804756"/>
            <ac:spMk id="28" creationId="{45AEBA5E-A1FF-0563-60CE-E7078D6276E9}"/>
          </ac:spMkLst>
        </pc:spChg>
        <pc:spChg chg="mod">
          <ac:chgData name="Ginny E. Hong" userId="3186733d-03a4-43f3-a21a-2f4d91da616c" providerId="ADAL" clId="{6AD9D503-F2A1-54A1-B091-C46384F339F7}" dt="2026-07-14T02:03:56.194" v="257" actId="21"/>
          <ac:spMkLst>
            <pc:docMk/>
            <pc:sldMk cId="2878386241" sldId="2134804756"/>
            <ac:spMk id="29" creationId="{1D10891E-2874-CD77-1224-C006606A6562}"/>
          </ac:spMkLst>
        </pc:spChg>
        <pc:spChg chg="mod">
          <ac:chgData name="Ginny E. Hong" userId="3186733d-03a4-43f3-a21a-2f4d91da616c" providerId="ADAL" clId="{6AD9D503-F2A1-54A1-B091-C46384F339F7}" dt="2026-07-14T02:03:56.194" v="257" actId="21"/>
          <ac:spMkLst>
            <pc:docMk/>
            <pc:sldMk cId="2878386241" sldId="2134804756"/>
            <ac:spMk id="30" creationId="{935A9B34-70CF-DC55-531E-AA67130C155C}"/>
          </ac:spMkLst>
        </pc:spChg>
        <pc:grpChg chg="mod">
          <ac:chgData name="Ginny E. Hong" userId="3186733d-03a4-43f3-a21a-2f4d91da616c" providerId="ADAL" clId="{6AD9D503-F2A1-54A1-B091-C46384F339F7}" dt="2026-07-14T02:03:56.194" v="257" actId="21"/>
          <ac:grpSpMkLst>
            <pc:docMk/>
            <pc:sldMk cId="2878386241" sldId="2134804756"/>
            <ac:grpSpMk id="27" creationId="{134661D4-008A-86D6-AC5C-A3B0329CB56E}"/>
          </ac:grpSpMkLst>
        </pc:grpChg>
        <pc:grpChg chg="mod">
          <ac:chgData name="Ginny E. Hong" userId="3186733d-03a4-43f3-a21a-2f4d91da616c" providerId="ADAL" clId="{6AD9D503-F2A1-54A1-B091-C46384F339F7}" dt="2026-07-14T02:09:29.482" v="378" actId="962"/>
          <ac:grpSpMkLst>
            <pc:docMk/>
            <pc:sldMk cId="2878386241" sldId="2134804756"/>
            <ac:grpSpMk id="31" creationId="{423E47D4-E354-D198-F013-A2B1B421AE20}"/>
          </ac:grpSpMkLst>
        </pc:grpChg>
      </pc:sldChg>
      <pc:sldChg chg="addSp delSp modSp mod">
        <pc:chgData name="Ginny E. Hong" userId="3186733d-03a4-43f3-a21a-2f4d91da616c" providerId="ADAL" clId="{6AD9D503-F2A1-54A1-B091-C46384F339F7}" dt="2026-07-14T02:14:25.888" v="453" actId="962"/>
        <pc:sldMkLst>
          <pc:docMk/>
          <pc:sldMk cId="1460970255" sldId="2134804757"/>
        </pc:sldMkLst>
        <pc:spChg chg="add mod">
          <ac:chgData name="Ginny E. Hong" userId="3186733d-03a4-43f3-a21a-2f4d91da616c" providerId="ADAL" clId="{6AD9D503-F2A1-54A1-B091-C46384F339F7}" dt="2026-07-14T02:04:14.353" v="265" actId="33553"/>
          <ac:spMkLst>
            <pc:docMk/>
            <pc:sldMk cId="1460970255" sldId="2134804757"/>
            <ac:spMk id="2" creationId="{08B0266E-7575-8303-9117-68696F433548}"/>
          </ac:spMkLst>
        </pc:spChg>
        <pc:spChg chg="del mod">
          <ac:chgData name="Ginny E. Hong" userId="3186733d-03a4-43f3-a21a-2f4d91da616c" providerId="ADAL" clId="{6AD9D503-F2A1-54A1-B091-C46384F339F7}" dt="2026-07-14T02:04:13.010" v="263" actId="21"/>
          <ac:spMkLst>
            <pc:docMk/>
            <pc:sldMk cId="1460970255" sldId="2134804757"/>
            <ac:spMk id="8" creationId="{60E5C243-0252-E759-7026-D84FC754D262}"/>
          </ac:spMkLst>
        </pc:spChg>
        <pc:spChg chg="mod">
          <ac:chgData name="Ginny E. Hong" userId="3186733d-03a4-43f3-a21a-2f4d91da616c" providerId="ADAL" clId="{6AD9D503-F2A1-54A1-B091-C46384F339F7}" dt="2026-07-14T02:04:13.010" v="263" actId="21"/>
          <ac:spMkLst>
            <pc:docMk/>
            <pc:sldMk cId="1460970255" sldId="2134804757"/>
            <ac:spMk id="18" creationId="{0E016A39-EDE4-45E5-AEB5-7603F78FBE83}"/>
          </ac:spMkLst>
        </pc:spChg>
        <pc:spChg chg="mod">
          <ac:chgData name="Ginny E. Hong" userId="3186733d-03a4-43f3-a21a-2f4d91da616c" providerId="ADAL" clId="{6AD9D503-F2A1-54A1-B091-C46384F339F7}" dt="2026-07-14T02:04:13.010" v="263" actId="21"/>
          <ac:spMkLst>
            <pc:docMk/>
            <pc:sldMk cId="1460970255" sldId="2134804757"/>
            <ac:spMk id="19" creationId="{A3A1D84D-1CA5-F2FC-4832-D35B7DE2B62B}"/>
          </ac:spMkLst>
        </pc:spChg>
        <pc:spChg chg="mod">
          <ac:chgData name="Ginny E. Hong" userId="3186733d-03a4-43f3-a21a-2f4d91da616c" providerId="ADAL" clId="{6AD9D503-F2A1-54A1-B091-C46384F339F7}" dt="2026-07-14T02:04:13.010" v="263" actId="21"/>
          <ac:spMkLst>
            <pc:docMk/>
            <pc:sldMk cId="1460970255" sldId="2134804757"/>
            <ac:spMk id="20" creationId="{76CB1A66-5799-CEC9-1903-A41185C74099}"/>
          </ac:spMkLst>
        </pc:spChg>
        <pc:grpChg chg="mod">
          <ac:chgData name="Ginny E. Hong" userId="3186733d-03a4-43f3-a21a-2f4d91da616c" providerId="ADAL" clId="{6AD9D503-F2A1-54A1-B091-C46384F339F7}" dt="2026-07-14T02:04:13.010" v="263" actId="21"/>
          <ac:grpSpMkLst>
            <pc:docMk/>
            <pc:sldMk cId="1460970255" sldId="2134804757"/>
            <ac:grpSpMk id="17" creationId="{4706E1A5-A038-0E1C-90F1-571A34178877}"/>
          </ac:grpSpMkLst>
        </pc:grpChg>
        <pc:grpChg chg="mod">
          <ac:chgData name="Ginny E. Hong" userId="3186733d-03a4-43f3-a21a-2f4d91da616c" providerId="ADAL" clId="{6AD9D503-F2A1-54A1-B091-C46384F339F7}" dt="2026-07-14T02:14:25.888" v="453" actId="962"/>
          <ac:grpSpMkLst>
            <pc:docMk/>
            <pc:sldMk cId="1460970255" sldId="2134804757"/>
            <ac:grpSpMk id="21" creationId="{C827E360-2F76-A3BE-8738-59A74580A6D7}"/>
          </ac:grpSpMkLst>
        </pc:grpChg>
      </pc:sldChg>
      <pc:sldChg chg="addSp delSp modSp mod">
        <pc:chgData name="Ginny E. Hong" userId="3186733d-03a4-43f3-a21a-2f4d91da616c" providerId="ADAL" clId="{6AD9D503-F2A1-54A1-B091-C46384F339F7}" dt="2026-07-14T02:32:17.803" v="705" actId="207"/>
        <pc:sldMkLst>
          <pc:docMk/>
          <pc:sldMk cId="1463986000" sldId="2134804758"/>
        </pc:sldMkLst>
        <pc:spChg chg="add mod">
          <ac:chgData name="Ginny E. Hong" userId="3186733d-03a4-43f3-a21a-2f4d91da616c" providerId="ADAL" clId="{6AD9D503-F2A1-54A1-B091-C46384F339F7}" dt="2026-07-14T01:52:00.843" v="107"/>
          <ac:spMkLst>
            <pc:docMk/>
            <pc:sldMk cId="1463986000" sldId="2134804758"/>
            <ac:spMk id="2" creationId="{B18BCA5A-770B-720E-1712-D22B97885F98}"/>
          </ac:spMkLst>
        </pc:spChg>
        <pc:spChg chg="mod">
          <ac:chgData name="Ginny E. Hong" userId="3186733d-03a4-43f3-a21a-2f4d91da616c" providerId="ADAL" clId="{6AD9D503-F2A1-54A1-B091-C46384F339F7}" dt="2026-07-14T02:28:00.041" v="656" actId="13244"/>
          <ac:spMkLst>
            <pc:docMk/>
            <pc:sldMk cId="1463986000" sldId="2134804758"/>
            <ac:spMk id="3" creationId="{FE453D52-DD9B-F074-4A63-9D95277D7AB3}"/>
          </ac:spMkLst>
        </pc:spChg>
        <pc:spChg chg="mod">
          <ac:chgData name="Ginny E. Hong" userId="3186733d-03a4-43f3-a21a-2f4d91da616c" providerId="ADAL" clId="{6AD9D503-F2A1-54A1-B091-C46384F339F7}" dt="2026-07-14T02:28:51.204" v="672" actId="962"/>
          <ac:spMkLst>
            <pc:docMk/>
            <pc:sldMk cId="1463986000" sldId="2134804758"/>
            <ac:spMk id="5" creationId="{CBD2B44B-29BC-2616-0057-D290C2315329}"/>
          </ac:spMkLst>
        </pc:spChg>
        <pc:spChg chg="del">
          <ac:chgData name="Ginny E. Hong" userId="3186733d-03a4-43f3-a21a-2f4d91da616c" providerId="ADAL" clId="{6AD9D503-F2A1-54A1-B091-C46384F339F7}" dt="2026-07-14T02:28:18.829" v="659" actId="21"/>
          <ac:spMkLst>
            <pc:docMk/>
            <pc:sldMk cId="1463986000" sldId="2134804758"/>
            <ac:spMk id="6" creationId="{7114777D-513E-480E-80D2-400DBCFC3BB0}"/>
          </ac:spMkLst>
        </pc:spChg>
        <pc:spChg chg="add mod">
          <ac:chgData name="Ginny E. Hong" userId="3186733d-03a4-43f3-a21a-2f4d91da616c" providerId="ADAL" clId="{6AD9D503-F2A1-54A1-B091-C46384F339F7}" dt="2026-07-14T01:53:26.112" v="132" actId="790"/>
          <ac:spMkLst>
            <pc:docMk/>
            <pc:sldMk cId="1463986000" sldId="2134804758"/>
            <ac:spMk id="7" creationId="{289C2CC8-ED0A-2DCD-D5BF-9A8C9A92D5E6}"/>
          </ac:spMkLst>
        </pc:spChg>
        <pc:spChg chg="mod">
          <ac:chgData name="Ginny E. Hong" userId="3186733d-03a4-43f3-a21a-2f4d91da616c" providerId="ADAL" clId="{6AD9D503-F2A1-54A1-B091-C46384F339F7}" dt="2026-07-14T02:28:50.626" v="671" actId="962"/>
          <ac:spMkLst>
            <pc:docMk/>
            <pc:sldMk cId="1463986000" sldId="2134804758"/>
            <ac:spMk id="8" creationId="{788E884C-CFAC-783E-A0BF-C6B8EEDDC420}"/>
          </ac:spMkLst>
        </pc:spChg>
        <pc:spChg chg="add mod">
          <ac:chgData name="Ginny E. Hong" userId="3186733d-03a4-43f3-a21a-2f4d91da616c" providerId="ADAL" clId="{6AD9D503-F2A1-54A1-B091-C46384F339F7}" dt="2026-07-14T01:53:26.112" v="132" actId="790"/>
          <ac:spMkLst>
            <pc:docMk/>
            <pc:sldMk cId="1463986000" sldId="2134804758"/>
            <ac:spMk id="9" creationId="{2CCC04E1-748B-866D-7B3B-302F74870BAE}"/>
          </ac:spMkLst>
        </pc:spChg>
        <pc:spChg chg="add mod">
          <ac:chgData name="Ginny E. Hong" userId="3186733d-03a4-43f3-a21a-2f4d91da616c" providerId="ADAL" clId="{6AD9D503-F2A1-54A1-B091-C46384F339F7}" dt="2026-07-14T01:52:14.991" v="113"/>
          <ac:spMkLst>
            <pc:docMk/>
            <pc:sldMk cId="1463986000" sldId="2134804758"/>
            <ac:spMk id="10" creationId="{C05B674F-DB6F-0368-7B92-01C0A0E63360}"/>
          </ac:spMkLst>
        </pc:spChg>
        <pc:spChg chg="mod">
          <ac:chgData name="Ginny E. Hong" userId="3186733d-03a4-43f3-a21a-2f4d91da616c" providerId="ADAL" clId="{6AD9D503-F2A1-54A1-B091-C46384F339F7}" dt="2026-07-14T02:28:51.778" v="673" actId="962"/>
          <ac:spMkLst>
            <pc:docMk/>
            <pc:sldMk cId="1463986000" sldId="2134804758"/>
            <ac:spMk id="11" creationId="{8B97C033-7133-EF41-6E64-1C18AB785600}"/>
          </ac:spMkLst>
        </pc:spChg>
        <pc:spChg chg="add mod">
          <ac:chgData name="Ginny E. Hong" userId="3186733d-03a4-43f3-a21a-2f4d91da616c" providerId="ADAL" clId="{6AD9D503-F2A1-54A1-B091-C46384F339F7}" dt="2026-07-14T01:53:26.112" v="132" actId="790"/>
          <ac:spMkLst>
            <pc:docMk/>
            <pc:sldMk cId="1463986000" sldId="2134804758"/>
            <ac:spMk id="12" creationId="{65B8B077-2BE3-B9B4-C784-37231C9BDCED}"/>
          </ac:spMkLst>
        </pc:spChg>
        <pc:spChg chg="add mod">
          <ac:chgData name="Ginny E. Hong" userId="3186733d-03a4-43f3-a21a-2f4d91da616c" providerId="ADAL" clId="{6AD9D503-F2A1-54A1-B091-C46384F339F7}" dt="2026-07-14T02:28:07.507" v="657" actId="962"/>
          <ac:spMkLst>
            <pc:docMk/>
            <pc:sldMk cId="1463986000" sldId="2134804758"/>
            <ac:spMk id="13" creationId="{241A077A-81B2-D1F7-B61E-1435227D8A86}"/>
          </ac:spMkLst>
        </pc:spChg>
        <pc:spChg chg="mod">
          <ac:chgData name="Ginny E. Hong" userId="3186733d-03a4-43f3-a21a-2f4d91da616c" providerId="ADAL" clId="{6AD9D503-F2A1-54A1-B091-C46384F339F7}" dt="2026-07-14T02:28:52.561" v="674" actId="962"/>
          <ac:spMkLst>
            <pc:docMk/>
            <pc:sldMk cId="1463986000" sldId="2134804758"/>
            <ac:spMk id="14" creationId="{9FF226DD-C9CA-A533-C65D-41F67F5E8C5D}"/>
          </ac:spMkLst>
        </pc:spChg>
        <pc:spChg chg="add mod">
          <ac:chgData name="Ginny E. Hong" userId="3186733d-03a4-43f3-a21a-2f4d91da616c" providerId="ADAL" clId="{6AD9D503-F2A1-54A1-B091-C46384F339F7}" dt="2026-07-14T02:28:55.258" v="675" actId="13244"/>
          <ac:spMkLst>
            <pc:docMk/>
            <pc:sldMk cId="1463986000" sldId="2134804758"/>
            <ac:spMk id="15" creationId="{8B725DA4-466E-0285-2708-7086DF0FF0AA}"/>
          </ac:spMkLst>
        </pc:spChg>
        <pc:spChg chg="add mod">
          <ac:chgData name="Ginny E. Hong" userId="3186733d-03a4-43f3-a21a-2f4d91da616c" providerId="ADAL" clId="{6AD9D503-F2A1-54A1-B091-C46384F339F7}" dt="2026-07-14T02:28:23.587" v="661"/>
          <ac:spMkLst>
            <pc:docMk/>
            <pc:sldMk cId="1463986000" sldId="2134804758"/>
            <ac:spMk id="16" creationId="{E345C492-F06E-1EF7-38F3-CDFADD6933BA}"/>
          </ac:spMkLst>
        </pc:spChg>
        <pc:spChg chg="add mod">
          <ac:chgData name="Ginny E. Hong" userId="3186733d-03a4-43f3-a21a-2f4d91da616c" providerId="ADAL" clId="{6AD9D503-F2A1-54A1-B091-C46384F339F7}" dt="2026-07-14T02:28:57.760" v="676" actId="13244"/>
          <ac:spMkLst>
            <pc:docMk/>
            <pc:sldMk cId="1463986000" sldId="2134804758"/>
            <ac:spMk id="17" creationId="{ADC8A01B-1A7D-59D4-F39C-EAFF270FD8B4}"/>
          </ac:spMkLst>
        </pc:spChg>
        <pc:spChg chg="add mod">
          <ac:chgData name="Ginny E. Hong" userId="3186733d-03a4-43f3-a21a-2f4d91da616c" providerId="ADAL" clId="{6AD9D503-F2A1-54A1-B091-C46384F339F7}" dt="2026-07-14T02:29:00.010" v="677" actId="13244"/>
          <ac:spMkLst>
            <pc:docMk/>
            <pc:sldMk cId="1463986000" sldId="2134804758"/>
            <ac:spMk id="18" creationId="{825EC1A8-AAD0-6A2F-430A-009AFF90D010}"/>
          </ac:spMkLst>
        </pc:spChg>
        <pc:spChg chg="add mod">
          <ac:chgData name="Ginny E. Hong" userId="3186733d-03a4-43f3-a21a-2f4d91da616c" providerId="ADAL" clId="{6AD9D503-F2A1-54A1-B091-C46384F339F7}" dt="2026-07-14T02:29:02.252" v="678" actId="13244"/>
          <ac:spMkLst>
            <pc:docMk/>
            <pc:sldMk cId="1463986000" sldId="2134804758"/>
            <ac:spMk id="19" creationId="{83308F84-EA44-8A6B-C211-0D3A275AD2C6}"/>
          </ac:spMkLst>
        </pc:spChg>
        <pc:spChg chg="mod">
          <ac:chgData name="Ginny E. Hong" userId="3186733d-03a4-43f3-a21a-2f4d91da616c" providerId="ADAL" clId="{6AD9D503-F2A1-54A1-B091-C46384F339F7}" dt="2026-07-14T02:28:50.112" v="670" actId="962"/>
          <ac:spMkLst>
            <pc:docMk/>
            <pc:sldMk cId="1463986000" sldId="2134804758"/>
            <ac:spMk id="20" creationId="{B9EDC32C-EBB9-C0AB-ED1B-68AD344062C9}"/>
          </ac:spMkLst>
        </pc:spChg>
        <pc:spChg chg="del">
          <ac:chgData name="Ginny E. Hong" userId="3186733d-03a4-43f3-a21a-2f4d91da616c" providerId="ADAL" clId="{6AD9D503-F2A1-54A1-B091-C46384F339F7}" dt="2026-07-14T01:52:10.903" v="110" actId="21"/>
          <ac:spMkLst>
            <pc:docMk/>
            <pc:sldMk cId="1463986000" sldId="2134804758"/>
            <ac:spMk id="21" creationId="{8B10D0A5-BC42-515B-9178-002FBDDC73E6}"/>
          </ac:spMkLst>
        </pc:spChg>
        <pc:spChg chg="del mod">
          <ac:chgData name="Ginny E. Hong" userId="3186733d-03a4-43f3-a21a-2f4d91da616c" providerId="ADAL" clId="{6AD9D503-F2A1-54A1-B091-C46384F339F7}" dt="2026-07-14T02:28:27.303" v="662" actId="21"/>
          <ac:spMkLst>
            <pc:docMk/>
            <pc:sldMk cId="1463986000" sldId="2134804758"/>
            <ac:spMk id="22" creationId="{77EBF3C4-DE5A-EA99-8286-C77E32FE063E}"/>
          </ac:spMkLst>
        </pc:spChg>
        <pc:spChg chg="del mod">
          <ac:chgData name="Ginny E. Hong" userId="3186733d-03a4-43f3-a21a-2f4d91da616c" providerId="ADAL" clId="{6AD9D503-F2A1-54A1-B091-C46384F339F7}" dt="2026-07-14T02:28:30.404" v="664" actId="21"/>
          <ac:spMkLst>
            <pc:docMk/>
            <pc:sldMk cId="1463986000" sldId="2134804758"/>
            <ac:spMk id="23" creationId="{64F37FF2-17C2-53F9-D64E-F9983E61A65F}"/>
          </ac:spMkLst>
        </pc:spChg>
        <pc:spChg chg="del mod">
          <ac:chgData name="Ginny E. Hong" userId="3186733d-03a4-43f3-a21a-2f4d91da616c" providerId="ADAL" clId="{6AD9D503-F2A1-54A1-B091-C46384F339F7}" dt="2026-07-14T02:28:33.072" v="666" actId="21"/>
          <ac:spMkLst>
            <pc:docMk/>
            <pc:sldMk cId="1463986000" sldId="2134804758"/>
            <ac:spMk id="24" creationId="{24022352-250C-0DE5-5ECF-957D8AF1D128}"/>
          </ac:spMkLst>
        </pc:spChg>
        <pc:spChg chg="add mod">
          <ac:chgData name="Ginny E. Hong" userId="3186733d-03a4-43f3-a21a-2f4d91da616c" providerId="ADAL" clId="{6AD9D503-F2A1-54A1-B091-C46384F339F7}" dt="2026-07-14T02:32:17.803" v="705" actId="207"/>
          <ac:spMkLst>
            <pc:docMk/>
            <pc:sldMk cId="1463986000" sldId="2134804758"/>
            <ac:spMk id="25" creationId="{2AB69BFF-E48C-8262-C8A4-555709FF3EC4}"/>
          </ac:spMkLst>
        </pc:spChg>
        <pc:spChg chg="del">
          <ac:chgData name="Ginny E. Hong" userId="3186733d-03a4-43f3-a21a-2f4d91da616c" providerId="ADAL" clId="{6AD9D503-F2A1-54A1-B091-C46384F339F7}" dt="2026-07-14T01:52:03.098" v="108" actId="21"/>
          <ac:spMkLst>
            <pc:docMk/>
            <pc:sldMk cId="1463986000" sldId="2134804758"/>
            <ac:spMk id="28" creationId="{24199D16-7AEA-DE4B-5D5A-1ADFC9E99EAE}"/>
          </ac:spMkLst>
        </pc:spChg>
        <pc:spChg chg="del">
          <ac:chgData name="Ginny E. Hong" userId="3186733d-03a4-43f3-a21a-2f4d91da616c" providerId="ADAL" clId="{6AD9D503-F2A1-54A1-B091-C46384F339F7}" dt="2026-07-14T01:52:00.443" v="106" actId="21"/>
          <ac:spMkLst>
            <pc:docMk/>
            <pc:sldMk cId="1463986000" sldId="2134804758"/>
            <ac:spMk id="30" creationId="{35ADF4F0-DF88-A3AC-54BC-95FE41D716BE}"/>
          </ac:spMkLst>
        </pc:spChg>
        <pc:spChg chg="del">
          <ac:chgData name="Ginny E. Hong" userId="3186733d-03a4-43f3-a21a-2f4d91da616c" providerId="ADAL" clId="{6AD9D503-F2A1-54A1-B091-C46384F339F7}" dt="2026-07-14T01:52:14.592" v="112" actId="21"/>
          <ac:spMkLst>
            <pc:docMk/>
            <pc:sldMk cId="1463986000" sldId="2134804758"/>
            <ac:spMk id="32" creationId="{FEEC8F3B-B58A-9A7E-3427-AEC84D8D527E}"/>
          </ac:spMkLst>
        </pc:spChg>
        <pc:spChg chg="del mod">
          <ac:chgData name="Ginny E. Hong" userId="3186733d-03a4-43f3-a21a-2f4d91da616c" providerId="ADAL" clId="{6AD9D503-F2A1-54A1-B091-C46384F339F7}" dt="2026-07-14T02:28:36.100" v="668" actId="21"/>
          <ac:spMkLst>
            <pc:docMk/>
            <pc:sldMk cId="1463986000" sldId="2134804758"/>
            <ac:spMk id="33" creationId="{C6A669C4-F7DC-C091-B1DD-57002CA0E677}"/>
          </ac:spMkLst>
        </pc:spChg>
        <pc:spChg chg="del">
          <ac:chgData name="Ginny E. Hong" userId="3186733d-03a4-43f3-a21a-2f4d91da616c" providerId="ADAL" clId="{6AD9D503-F2A1-54A1-B091-C46384F339F7}" dt="2026-07-14T01:52:16.617" v="114" actId="21"/>
          <ac:spMkLst>
            <pc:docMk/>
            <pc:sldMk cId="1463986000" sldId="2134804758"/>
            <ac:spMk id="35" creationId="{AA392088-FC87-33EA-43E7-471AA039B464}"/>
          </ac:spMkLst>
        </pc:spChg>
        <pc:grpChg chg="del mod">
          <ac:chgData name="Ginny E. Hong" userId="3186733d-03a4-43f3-a21a-2f4d91da616c" providerId="ADAL" clId="{6AD9D503-F2A1-54A1-B091-C46384F339F7}" dt="2026-07-14T02:28:18.829" v="659" actId="21"/>
          <ac:grpSpMkLst>
            <pc:docMk/>
            <pc:sldMk cId="1463986000" sldId="2134804758"/>
            <ac:grpSpMk id="36" creationId="{DA20764A-5704-E647-5F2F-CF2498D960EC}"/>
          </ac:grpSpMkLst>
        </pc:grpChg>
        <pc:grpChg chg="del mod">
          <ac:chgData name="Ginny E. Hong" userId="3186733d-03a4-43f3-a21a-2f4d91da616c" providerId="ADAL" clId="{6AD9D503-F2A1-54A1-B091-C46384F339F7}" dt="2026-07-14T02:28:27.303" v="662" actId="21"/>
          <ac:grpSpMkLst>
            <pc:docMk/>
            <pc:sldMk cId="1463986000" sldId="2134804758"/>
            <ac:grpSpMk id="38" creationId="{D2848E9F-50A7-68C5-4EA4-3F10F4CF2238}"/>
          </ac:grpSpMkLst>
        </pc:grpChg>
        <pc:grpChg chg="del mod">
          <ac:chgData name="Ginny E. Hong" userId="3186733d-03a4-43f3-a21a-2f4d91da616c" providerId="ADAL" clId="{6AD9D503-F2A1-54A1-B091-C46384F339F7}" dt="2026-07-14T02:28:30.404" v="664" actId="21"/>
          <ac:grpSpMkLst>
            <pc:docMk/>
            <pc:sldMk cId="1463986000" sldId="2134804758"/>
            <ac:grpSpMk id="39" creationId="{A86D42E9-E291-0B8B-F33F-5363F0ABE9B6}"/>
          </ac:grpSpMkLst>
        </pc:grpChg>
        <pc:grpChg chg="del mod">
          <ac:chgData name="Ginny E. Hong" userId="3186733d-03a4-43f3-a21a-2f4d91da616c" providerId="ADAL" clId="{6AD9D503-F2A1-54A1-B091-C46384F339F7}" dt="2026-07-14T02:28:33.072" v="666" actId="21"/>
          <ac:grpSpMkLst>
            <pc:docMk/>
            <pc:sldMk cId="1463986000" sldId="2134804758"/>
            <ac:grpSpMk id="40" creationId="{EBF3B7E2-D0FA-332B-61F5-72EDA58CA7B3}"/>
          </ac:grpSpMkLst>
        </pc:grpChg>
        <pc:grpChg chg="del mod">
          <ac:chgData name="Ginny E. Hong" userId="3186733d-03a4-43f3-a21a-2f4d91da616c" providerId="ADAL" clId="{6AD9D503-F2A1-54A1-B091-C46384F339F7}" dt="2026-07-14T02:28:36.100" v="668" actId="21"/>
          <ac:grpSpMkLst>
            <pc:docMk/>
            <pc:sldMk cId="1463986000" sldId="2134804758"/>
            <ac:grpSpMk id="41" creationId="{5089C242-A871-B1B6-7DAC-F0FB6D1A6ECB}"/>
          </ac:grpSpMkLst>
        </pc:grpChg>
        <pc:cxnChg chg="mod">
          <ac:chgData name="Ginny E. Hong" userId="3186733d-03a4-43f3-a21a-2f4d91da616c" providerId="ADAL" clId="{6AD9D503-F2A1-54A1-B091-C46384F339F7}" dt="2026-07-14T02:14:35.202" v="460" actId="962"/>
          <ac:cxnSpMkLst>
            <pc:docMk/>
            <pc:sldMk cId="1463986000" sldId="2134804758"/>
            <ac:cxnSpMk id="4" creationId="{A3EE72C1-4F92-A6B9-7169-9AB1E2177721}"/>
          </ac:cxnSpMkLst>
        </pc:cxnChg>
      </pc:sldChg>
      <pc:sldChg chg="addSp delSp modSp mod">
        <pc:chgData name="Ginny E. Hong" userId="3186733d-03a4-43f3-a21a-2f4d91da616c" providerId="ADAL" clId="{6AD9D503-F2A1-54A1-B091-C46384F339F7}" dt="2026-07-14T02:29:24.703" v="685" actId="13244"/>
        <pc:sldMkLst>
          <pc:docMk/>
          <pc:sldMk cId="791842935" sldId="2134804759"/>
        </pc:sldMkLst>
        <pc:spChg chg="mod">
          <ac:chgData name="Ginny E. Hong" userId="3186733d-03a4-43f3-a21a-2f4d91da616c" providerId="ADAL" clId="{6AD9D503-F2A1-54A1-B091-C46384F339F7}" dt="2026-07-14T02:09:29.625" v="390" actId="962"/>
          <ac:spMkLst>
            <pc:docMk/>
            <pc:sldMk cId="791842935" sldId="2134804759"/>
            <ac:spMk id="2" creationId="{A31B429F-2855-3B32-512F-A8CDBA65C30A}"/>
          </ac:spMkLst>
        </pc:spChg>
        <pc:spChg chg="mod">
          <ac:chgData name="Ginny E. Hong" userId="3186733d-03a4-43f3-a21a-2f4d91da616c" providerId="ADAL" clId="{6AD9D503-F2A1-54A1-B091-C46384F339F7}" dt="2026-07-14T02:09:29.627" v="391" actId="962"/>
          <ac:spMkLst>
            <pc:docMk/>
            <pc:sldMk cId="791842935" sldId="2134804759"/>
            <ac:spMk id="3" creationId="{45D64B0D-DD21-8234-3C67-93D659129736}"/>
          </ac:spMkLst>
        </pc:spChg>
        <pc:spChg chg="mod">
          <ac:chgData name="Ginny E. Hong" userId="3186733d-03a4-43f3-a21a-2f4d91da616c" providerId="ADAL" clId="{6AD9D503-F2A1-54A1-B091-C46384F339F7}" dt="2026-07-14T02:09:29.628" v="392" actId="962"/>
          <ac:spMkLst>
            <pc:docMk/>
            <pc:sldMk cId="791842935" sldId="2134804759"/>
            <ac:spMk id="4" creationId="{8874F204-2A73-EF51-F578-878EC32A032E}"/>
          </ac:spMkLst>
        </pc:spChg>
        <pc:spChg chg="mod">
          <ac:chgData name="Ginny E. Hong" userId="3186733d-03a4-43f3-a21a-2f4d91da616c" providerId="ADAL" clId="{6AD9D503-F2A1-54A1-B091-C46384F339F7}" dt="2026-07-14T02:09:29.629" v="393" actId="962"/>
          <ac:spMkLst>
            <pc:docMk/>
            <pc:sldMk cId="791842935" sldId="2134804759"/>
            <ac:spMk id="5" creationId="{8F4B832F-8081-6DDF-5728-53D41BA9889A}"/>
          </ac:spMkLst>
        </pc:spChg>
        <pc:spChg chg="mod">
          <ac:chgData name="Ginny E. Hong" userId="3186733d-03a4-43f3-a21a-2f4d91da616c" providerId="ADAL" clId="{6AD9D503-F2A1-54A1-B091-C46384F339F7}" dt="2026-07-14T02:09:29.631" v="394" actId="962"/>
          <ac:spMkLst>
            <pc:docMk/>
            <pc:sldMk cId="791842935" sldId="2134804759"/>
            <ac:spMk id="6" creationId="{9BCCF83E-88B7-D0E0-484B-06E242171B8C}"/>
          </ac:spMkLst>
        </pc:spChg>
        <pc:spChg chg="mod">
          <ac:chgData name="Ginny E. Hong" userId="3186733d-03a4-43f3-a21a-2f4d91da616c" providerId="ADAL" clId="{6AD9D503-F2A1-54A1-B091-C46384F339F7}" dt="2026-07-14T01:53:26.112" v="132" actId="790"/>
          <ac:spMkLst>
            <pc:docMk/>
            <pc:sldMk cId="791842935" sldId="2134804759"/>
            <ac:spMk id="8" creationId="{B0114E1F-D68E-8B8C-00BA-1737ADC2362D}"/>
          </ac:spMkLst>
        </pc:spChg>
        <pc:spChg chg="mod">
          <ac:chgData name="Ginny E. Hong" userId="3186733d-03a4-43f3-a21a-2f4d91da616c" providerId="ADAL" clId="{6AD9D503-F2A1-54A1-B091-C46384F339F7}" dt="2026-07-14T01:53:26.112" v="132" actId="790"/>
          <ac:spMkLst>
            <pc:docMk/>
            <pc:sldMk cId="791842935" sldId="2134804759"/>
            <ac:spMk id="9" creationId="{20FE0673-1498-4767-D541-6609AE629FCE}"/>
          </ac:spMkLst>
        </pc:spChg>
        <pc:spChg chg="mod">
          <ac:chgData name="Ginny E. Hong" userId="3186733d-03a4-43f3-a21a-2f4d91da616c" providerId="ADAL" clId="{6AD9D503-F2A1-54A1-B091-C46384F339F7}" dt="2026-07-14T02:14:36.857" v="461" actId="962"/>
          <ac:spMkLst>
            <pc:docMk/>
            <pc:sldMk cId="791842935" sldId="2134804759"/>
            <ac:spMk id="10" creationId="{EA433CB6-CC63-6EB2-360F-14A0CDC1F9BF}"/>
          </ac:spMkLst>
        </pc:spChg>
        <pc:spChg chg="del">
          <ac:chgData name="Ginny E. Hong" userId="3186733d-03a4-43f3-a21a-2f4d91da616c" providerId="ADAL" clId="{6AD9D503-F2A1-54A1-B091-C46384F339F7}" dt="2026-07-14T01:52:21.613" v="116" actId="21"/>
          <ac:spMkLst>
            <pc:docMk/>
            <pc:sldMk cId="791842935" sldId="2134804759"/>
            <ac:spMk id="11" creationId="{8DF8782B-4EB8-3390-2E1B-72980961D97E}"/>
          </ac:spMkLst>
        </pc:spChg>
        <pc:spChg chg="del">
          <ac:chgData name="Ginny E. Hong" userId="3186733d-03a4-43f3-a21a-2f4d91da616c" providerId="ADAL" clId="{6AD9D503-F2A1-54A1-B091-C46384F339F7}" dt="2026-07-14T01:52:24.292" v="118" actId="21"/>
          <ac:spMkLst>
            <pc:docMk/>
            <pc:sldMk cId="791842935" sldId="2134804759"/>
            <ac:spMk id="12" creationId="{937E090C-C5E3-239A-466D-6F24115C2F8E}"/>
          </ac:spMkLst>
        </pc:spChg>
        <pc:spChg chg="del">
          <ac:chgData name="Ginny E. Hong" userId="3186733d-03a4-43f3-a21a-2f4d91da616c" providerId="ADAL" clId="{6AD9D503-F2A1-54A1-B091-C46384F339F7}" dt="2026-07-14T01:52:26.859" v="120" actId="21"/>
          <ac:spMkLst>
            <pc:docMk/>
            <pc:sldMk cId="791842935" sldId="2134804759"/>
            <ac:spMk id="13" creationId="{602542FA-47C1-BE7B-C462-D46DF088235D}"/>
          </ac:spMkLst>
        </pc:spChg>
        <pc:spChg chg="del">
          <ac:chgData name="Ginny E. Hong" userId="3186733d-03a4-43f3-a21a-2f4d91da616c" providerId="ADAL" clId="{6AD9D503-F2A1-54A1-B091-C46384F339F7}" dt="2026-07-14T01:52:29.147" v="122" actId="21"/>
          <ac:spMkLst>
            <pc:docMk/>
            <pc:sldMk cId="791842935" sldId="2134804759"/>
            <ac:spMk id="14" creationId="{2DB8861D-29B8-9494-6D9F-B38E0F4E7BF7}"/>
          </ac:spMkLst>
        </pc:spChg>
        <pc:spChg chg="mod">
          <ac:chgData name="Ginny E. Hong" userId="3186733d-03a4-43f3-a21a-2f4d91da616c" providerId="ADAL" clId="{6AD9D503-F2A1-54A1-B091-C46384F339F7}" dt="2026-07-14T02:29:24.703" v="685" actId="13244"/>
          <ac:spMkLst>
            <pc:docMk/>
            <pc:sldMk cId="791842935" sldId="2134804759"/>
            <ac:spMk id="15" creationId="{BC4671E9-3F71-636A-FA65-1084CB258FD6}"/>
          </ac:spMkLst>
        </pc:spChg>
        <pc:spChg chg="add mod">
          <ac:chgData name="Ginny E. Hong" userId="3186733d-03a4-43f3-a21a-2f4d91da616c" providerId="ADAL" clId="{6AD9D503-F2A1-54A1-B091-C46384F339F7}" dt="2026-07-14T01:53:26.112" v="132" actId="790"/>
          <ac:spMkLst>
            <pc:docMk/>
            <pc:sldMk cId="791842935" sldId="2134804759"/>
            <ac:spMk id="22" creationId="{6C1A6EEE-2689-DEF8-AD45-E38B65F384D2}"/>
          </ac:spMkLst>
        </pc:spChg>
        <pc:spChg chg="add mod">
          <ac:chgData name="Ginny E. Hong" userId="3186733d-03a4-43f3-a21a-2f4d91da616c" providerId="ADAL" clId="{6AD9D503-F2A1-54A1-B091-C46384F339F7}" dt="2026-07-14T01:53:26.112" v="132" actId="790"/>
          <ac:spMkLst>
            <pc:docMk/>
            <pc:sldMk cId="791842935" sldId="2134804759"/>
            <ac:spMk id="23" creationId="{B44D3511-EDD6-3D94-1246-BD2684EAB419}"/>
          </ac:spMkLst>
        </pc:spChg>
        <pc:spChg chg="add mod">
          <ac:chgData name="Ginny E. Hong" userId="3186733d-03a4-43f3-a21a-2f4d91da616c" providerId="ADAL" clId="{6AD9D503-F2A1-54A1-B091-C46384F339F7}" dt="2026-07-14T01:53:26.112" v="132" actId="790"/>
          <ac:spMkLst>
            <pc:docMk/>
            <pc:sldMk cId="791842935" sldId="2134804759"/>
            <ac:spMk id="24" creationId="{DF982C71-D62C-B828-70A0-BB1C998C9941}"/>
          </ac:spMkLst>
        </pc:spChg>
        <pc:spChg chg="add mod">
          <ac:chgData name="Ginny E. Hong" userId="3186733d-03a4-43f3-a21a-2f4d91da616c" providerId="ADAL" clId="{6AD9D503-F2A1-54A1-B091-C46384F339F7}" dt="2026-07-14T01:52:29.510" v="123"/>
          <ac:spMkLst>
            <pc:docMk/>
            <pc:sldMk cId="791842935" sldId="2134804759"/>
            <ac:spMk id="25" creationId="{020615B6-F439-8E0C-F6FB-638707E60495}"/>
          </ac:spMkLst>
        </pc:spChg>
        <pc:grpChg chg="mod">
          <ac:chgData name="Ginny E. Hong" userId="3186733d-03a4-43f3-a21a-2f4d91da616c" providerId="ADAL" clId="{6AD9D503-F2A1-54A1-B091-C46384F339F7}" dt="2026-07-14T02:09:29.632" v="395" actId="962"/>
          <ac:grpSpMkLst>
            <pc:docMk/>
            <pc:sldMk cId="791842935" sldId="2134804759"/>
            <ac:grpSpMk id="7" creationId="{F2A404D2-E2CC-FB5E-2D60-31EA8C143757}"/>
          </ac:grpSpMkLst>
        </pc:grpChg>
        <pc:picChg chg="mod">
          <ac:chgData name="Ginny E. Hong" userId="3186733d-03a4-43f3-a21a-2f4d91da616c" providerId="ADAL" clId="{6AD9D503-F2A1-54A1-B091-C46384F339F7}" dt="2026-07-14T02:29:12.317" v="680" actId="962"/>
          <ac:picMkLst>
            <pc:docMk/>
            <pc:sldMk cId="791842935" sldId="2134804759"/>
            <ac:picMk id="16" creationId="{9BCE5AEC-8964-30FF-46A2-D982801C7B54}"/>
          </ac:picMkLst>
        </pc:picChg>
        <pc:picChg chg="mod">
          <ac:chgData name="Ginny E. Hong" userId="3186733d-03a4-43f3-a21a-2f4d91da616c" providerId="ADAL" clId="{6AD9D503-F2A1-54A1-B091-C46384F339F7}" dt="2026-07-14T02:29:13.886" v="681" actId="962"/>
          <ac:picMkLst>
            <pc:docMk/>
            <pc:sldMk cId="791842935" sldId="2134804759"/>
            <ac:picMk id="17" creationId="{734ECDB2-5982-B91D-FA57-D067BF43204A}"/>
          </ac:picMkLst>
        </pc:picChg>
        <pc:picChg chg="mod">
          <ac:chgData name="Ginny E. Hong" userId="3186733d-03a4-43f3-a21a-2f4d91da616c" providerId="ADAL" clId="{6AD9D503-F2A1-54A1-B091-C46384F339F7}" dt="2026-07-14T02:29:15.210" v="682" actId="962"/>
          <ac:picMkLst>
            <pc:docMk/>
            <pc:sldMk cId="791842935" sldId="2134804759"/>
            <ac:picMk id="18" creationId="{C0691358-0EB2-6AE1-520A-18BF28AF0C9C}"/>
          </ac:picMkLst>
        </pc:picChg>
        <pc:picChg chg="mod">
          <ac:chgData name="Ginny E. Hong" userId="3186733d-03a4-43f3-a21a-2f4d91da616c" providerId="ADAL" clId="{6AD9D503-F2A1-54A1-B091-C46384F339F7}" dt="2026-07-14T02:29:16.857" v="683" actId="962"/>
          <ac:picMkLst>
            <pc:docMk/>
            <pc:sldMk cId="791842935" sldId="2134804759"/>
            <ac:picMk id="19" creationId="{9016CB26-C495-5E26-4D44-1033F23D1218}"/>
          </ac:picMkLst>
        </pc:picChg>
        <pc:picChg chg="mod">
          <ac:chgData name="Ginny E. Hong" userId="3186733d-03a4-43f3-a21a-2f4d91da616c" providerId="ADAL" clId="{6AD9D503-F2A1-54A1-B091-C46384F339F7}" dt="2026-07-14T02:29:18.311" v="684" actId="962"/>
          <ac:picMkLst>
            <pc:docMk/>
            <pc:sldMk cId="791842935" sldId="2134804759"/>
            <ac:picMk id="20" creationId="{92F26C61-FB44-2A84-1F13-91F34AE837E8}"/>
          </ac:picMkLst>
        </pc:picChg>
        <pc:cxnChg chg="mod">
          <ac:chgData name="Ginny E. Hong" userId="3186733d-03a4-43f3-a21a-2f4d91da616c" providerId="ADAL" clId="{6AD9D503-F2A1-54A1-B091-C46384F339F7}" dt="2026-07-14T02:09:29.633" v="396" actId="962"/>
          <ac:cxnSpMkLst>
            <pc:docMk/>
            <pc:sldMk cId="791842935" sldId="2134804759"/>
            <ac:cxnSpMk id="21" creationId="{13A2728B-E673-FC11-EDF8-109CBAC689BF}"/>
          </ac:cxnSpMkLst>
        </pc:cxnChg>
      </pc:sldChg>
      <pc:sldChg chg="addSp delSp modSp mod">
        <pc:chgData name="Ginny E. Hong" userId="3186733d-03a4-43f3-a21a-2f4d91da616c" providerId="ADAL" clId="{6AD9D503-F2A1-54A1-B091-C46384F339F7}" dt="2026-07-14T02:18:47.524" v="500" actId="478"/>
        <pc:sldMkLst>
          <pc:docMk/>
          <pc:sldMk cId="2297660308" sldId="2134804762"/>
        </pc:sldMkLst>
        <pc:spChg chg="add mod">
          <ac:chgData name="Ginny E. Hong" userId="3186733d-03a4-43f3-a21a-2f4d91da616c" providerId="ADAL" clId="{6AD9D503-F2A1-54A1-B091-C46384F339F7}" dt="2026-07-14T01:53:26.112" v="132" actId="790"/>
          <ac:spMkLst>
            <pc:docMk/>
            <pc:sldMk cId="2297660308" sldId="2134804762"/>
            <ac:spMk id="2" creationId="{38C10C11-A043-8147-42F8-390B728445D6}"/>
          </ac:spMkLst>
        </pc:spChg>
        <pc:spChg chg="add del mod">
          <ac:chgData name="Ginny E. Hong" userId="3186733d-03a4-43f3-a21a-2f4d91da616c" providerId="ADAL" clId="{6AD9D503-F2A1-54A1-B091-C46384F339F7}" dt="2026-07-14T02:18:47.524" v="500" actId="478"/>
          <ac:spMkLst>
            <pc:docMk/>
            <pc:sldMk cId="2297660308" sldId="2134804762"/>
            <ac:spMk id="3" creationId="{14FDA9B9-0E39-917A-4DE9-6CC9432F6318}"/>
          </ac:spMkLst>
        </pc:spChg>
        <pc:spChg chg="mod">
          <ac:chgData name="Ginny E. Hong" userId="3186733d-03a4-43f3-a21a-2f4d91da616c" providerId="ADAL" clId="{6AD9D503-F2A1-54A1-B091-C46384F339F7}" dt="2026-07-14T01:53:26.112" v="132" actId="790"/>
          <ac:spMkLst>
            <pc:docMk/>
            <pc:sldMk cId="2297660308" sldId="2134804762"/>
            <ac:spMk id="5" creationId="{00000000-0000-0000-0000-000000000000}"/>
          </ac:spMkLst>
        </pc:spChg>
        <pc:spChg chg="mod">
          <ac:chgData name="Ginny E. Hong" userId="3186733d-03a4-43f3-a21a-2f4d91da616c" providerId="ADAL" clId="{6AD9D503-F2A1-54A1-B091-C46384F339F7}" dt="2026-07-14T01:53:26.112" v="132" actId="790"/>
          <ac:spMkLst>
            <pc:docMk/>
            <pc:sldMk cId="2297660308" sldId="2134804762"/>
            <ac:spMk id="8" creationId="{00000000-0000-0000-0000-000000000000}"/>
          </ac:spMkLst>
        </pc:spChg>
        <pc:spChg chg="mod">
          <ac:chgData name="Ginny E. Hong" userId="3186733d-03a4-43f3-a21a-2f4d91da616c" providerId="ADAL" clId="{6AD9D503-F2A1-54A1-B091-C46384F339F7}" dt="2026-07-14T01:57:58.455" v="161" actId="33553"/>
          <ac:spMkLst>
            <pc:docMk/>
            <pc:sldMk cId="2297660308" sldId="2134804762"/>
            <ac:spMk id="9" creationId="{D8227943-964F-63DE-454C-69E30862859C}"/>
          </ac:spMkLst>
        </pc:spChg>
        <pc:spChg chg="mod">
          <ac:chgData name="Ginny E. Hong" userId="3186733d-03a4-43f3-a21a-2f4d91da616c" providerId="ADAL" clId="{6AD9D503-F2A1-54A1-B091-C46384F339F7}" dt="2026-07-14T02:18:44.706" v="499" actId="27636"/>
          <ac:spMkLst>
            <pc:docMk/>
            <pc:sldMk cId="2297660308" sldId="2134804762"/>
            <ac:spMk id="10" creationId="{277AF2F7-149D-6D94-102D-D2260756FBD3}"/>
          </ac:spMkLst>
        </pc:spChg>
        <pc:spChg chg="del topLvl">
          <ac:chgData name="Ginny E. Hong" userId="3186733d-03a4-43f3-a21a-2f4d91da616c" providerId="ADAL" clId="{6AD9D503-F2A1-54A1-B091-C46384F339F7}" dt="2026-07-14T01:47:59.154" v="13" actId="21"/>
          <ac:spMkLst>
            <pc:docMk/>
            <pc:sldMk cId="2297660308" sldId="2134804762"/>
            <ac:spMk id="17" creationId="{EF4ED1DA-6886-01ED-439C-B8D7B806D11D}"/>
          </ac:spMkLst>
        </pc:spChg>
        <pc:grpChg chg="mod topLvl">
          <ac:chgData name="Ginny E. Hong" userId="3186733d-03a4-43f3-a21a-2f4d91da616c" providerId="ADAL" clId="{6AD9D503-F2A1-54A1-B091-C46384F339F7}" dt="2026-07-14T02:09:29.268" v="335" actId="962"/>
          <ac:grpSpMkLst>
            <pc:docMk/>
            <pc:sldMk cId="2297660308" sldId="2134804762"/>
            <ac:grpSpMk id="16" creationId="{12DA7602-33A3-984F-6A2F-8A0CF70690A8}"/>
          </ac:grpSpMkLst>
        </pc:grpChg>
        <pc:grpChg chg="del">
          <ac:chgData name="Ginny E. Hong" userId="3186733d-03a4-43f3-a21a-2f4d91da616c" providerId="ADAL" clId="{6AD9D503-F2A1-54A1-B091-C46384F339F7}" dt="2026-07-14T01:47:59.154" v="13" actId="21"/>
          <ac:grpSpMkLst>
            <pc:docMk/>
            <pc:sldMk cId="2297660308" sldId="2134804762"/>
            <ac:grpSpMk id="18" creationId="{E1B6D507-9CC3-3BDD-3A42-3D4A5FC811FF}"/>
          </ac:grpSpMkLst>
        </pc:grpChg>
        <pc:cxnChg chg="mod">
          <ac:chgData name="Ginny E. Hong" userId="3186733d-03a4-43f3-a21a-2f4d91da616c" providerId="ADAL" clId="{6AD9D503-F2A1-54A1-B091-C46384F339F7}" dt="2026-07-14T02:13:23.047" v="429" actId="962"/>
          <ac:cxnSpMkLst>
            <pc:docMk/>
            <pc:sldMk cId="2297660308" sldId="2134804762"/>
            <ac:cxnSpMk id="11" creationId="{97767252-8804-EDB1-F595-03613D546DC5}"/>
          </ac:cxnSpMkLst>
        </pc:cxnChg>
      </pc:sldChg>
      <pc:sldChg chg="addSp delSp modSp mod">
        <pc:chgData name="Ginny E. Hong" userId="3186733d-03a4-43f3-a21a-2f4d91da616c" providerId="ADAL" clId="{6AD9D503-F2A1-54A1-B091-C46384F339F7}" dt="2026-07-14T15:35:42.649" v="721" actId="20577"/>
        <pc:sldMkLst>
          <pc:docMk/>
          <pc:sldMk cId="3608965053" sldId="2134804763"/>
        </pc:sldMkLst>
        <pc:spChg chg="add del mod">
          <ac:chgData name="Ginny E. Hong" userId="3186733d-03a4-43f3-a21a-2f4d91da616c" providerId="ADAL" clId="{6AD9D503-F2A1-54A1-B091-C46384F339F7}" dt="2026-07-14T15:35:38.521" v="715" actId="478"/>
          <ac:spMkLst>
            <pc:docMk/>
            <pc:sldMk cId="3608965053" sldId="2134804763"/>
            <ac:spMk id="2" creationId="{A152E75A-5572-915A-90AD-2FFF8849C82D}"/>
          </ac:spMkLst>
        </pc:spChg>
        <pc:spChg chg="mod topLvl">
          <ac:chgData name="Ginny E. Hong" userId="3186733d-03a4-43f3-a21a-2f4d91da616c" providerId="ADAL" clId="{6AD9D503-F2A1-54A1-B091-C46384F339F7}" dt="2026-07-14T02:09:29.310" v="346" actId="962"/>
          <ac:spMkLst>
            <pc:docMk/>
            <pc:sldMk cId="3608965053" sldId="2134804763"/>
            <ac:spMk id="4" creationId="{036E99D7-8D16-7D2B-2613-6D61DC0043B8}"/>
          </ac:spMkLst>
        </pc:spChg>
        <pc:spChg chg="add mod">
          <ac:chgData name="Ginny E. Hong" userId="3186733d-03a4-43f3-a21a-2f4d91da616c" providerId="ADAL" clId="{6AD9D503-F2A1-54A1-B091-C46384F339F7}" dt="2026-07-14T15:35:30.492" v="713" actId="790"/>
          <ac:spMkLst>
            <pc:docMk/>
            <pc:sldMk cId="3608965053" sldId="2134804763"/>
            <ac:spMk id="5" creationId="{1A2240EF-5F96-CBF5-68A9-70045A4DBE60}"/>
          </ac:spMkLst>
        </pc:spChg>
        <pc:spChg chg="mod">
          <ac:chgData name="Ginny E. Hong" userId="3186733d-03a4-43f3-a21a-2f4d91da616c" providerId="ADAL" clId="{6AD9D503-F2A1-54A1-B091-C46384F339F7}" dt="2026-07-14T01:53:26.112" v="132" actId="790"/>
          <ac:spMkLst>
            <pc:docMk/>
            <pc:sldMk cId="3608965053" sldId="2134804763"/>
            <ac:spMk id="6" creationId="{476FE927-FD1B-4CB9-CA30-9E41327733DD}"/>
          </ac:spMkLst>
        </pc:spChg>
        <pc:spChg chg="mod">
          <ac:chgData name="Ginny E. Hong" userId="3186733d-03a4-43f3-a21a-2f4d91da616c" providerId="ADAL" clId="{6AD9D503-F2A1-54A1-B091-C46384F339F7}" dt="2026-07-14T01:53:26.112" v="132" actId="790"/>
          <ac:spMkLst>
            <pc:docMk/>
            <pc:sldMk cId="3608965053" sldId="2134804763"/>
            <ac:spMk id="7" creationId="{5CD35124-8088-F6CF-B26A-EECD0431C6B9}"/>
          </ac:spMkLst>
        </pc:spChg>
        <pc:spChg chg="del mod topLvl">
          <ac:chgData name="Ginny E. Hong" userId="3186733d-03a4-43f3-a21a-2f4d91da616c" providerId="ADAL" clId="{6AD9D503-F2A1-54A1-B091-C46384F339F7}" dt="2026-07-14T01:48:47.449" v="31" actId="21"/>
          <ac:spMkLst>
            <pc:docMk/>
            <pc:sldMk cId="3608965053" sldId="2134804763"/>
            <ac:spMk id="9" creationId="{8198F48D-36EE-827F-4FED-94CD5E2B7174}"/>
          </ac:spMkLst>
        </pc:spChg>
        <pc:spChg chg="mod topLvl">
          <ac:chgData name="Ginny E. Hong" userId="3186733d-03a4-43f3-a21a-2f4d91da616c" providerId="ADAL" clId="{6AD9D503-F2A1-54A1-B091-C46384F339F7}" dt="2026-07-14T02:09:29.311" v="347" actId="962"/>
          <ac:spMkLst>
            <pc:docMk/>
            <pc:sldMk cId="3608965053" sldId="2134804763"/>
            <ac:spMk id="11" creationId="{F1BA3336-A755-44C1-E8F8-5B1E9C6923A0}"/>
          </ac:spMkLst>
        </pc:spChg>
        <pc:spChg chg="del mod topLvl">
          <ac:chgData name="Ginny E. Hong" userId="3186733d-03a4-43f3-a21a-2f4d91da616c" providerId="ADAL" clId="{6AD9D503-F2A1-54A1-B091-C46384F339F7}" dt="2026-07-14T01:48:49.518" v="33" actId="21"/>
          <ac:spMkLst>
            <pc:docMk/>
            <pc:sldMk cId="3608965053" sldId="2134804763"/>
            <ac:spMk id="12" creationId="{70118B04-7DF6-9F92-B1E2-944B1C8FB3F3}"/>
          </ac:spMkLst>
        </pc:spChg>
        <pc:spChg chg="mod topLvl">
          <ac:chgData name="Ginny E. Hong" userId="3186733d-03a4-43f3-a21a-2f4d91da616c" providerId="ADAL" clId="{6AD9D503-F2A1-54A1-B091-C46384F339F7}" dt="2026-07-14T02:09:29.313" v="348" actId="962"/>
          <ac:spMkLst>
            <pc:docMk/>
            <pc:sldMk cId="3608965053" sldId="2134804763"/>
            <ac:spMk id="14" creationId="{D6C9292B-73F1-32F6-1A4A-55600A28C8C5}"/>
          </ac:spMkLst>
        </pc:spChg>
        <pc:spChg chg="del mod topLvl">
          <ac:chgData name="Ginny E. Hong" userId="3186733d-03a4-43f3-a21a-2f4d91da616c" providerId="ADAL" clId="{6AD9D503-F2A1-54A1-B091-C46384F339F7}" dt="2026-07-14T01:48:51.575" v="35" actId="21"/>
          <ac:spMkLst>
            <pc:docMk/>
            <pc:sldMk cId="3608965053" sldId="2134804763"/>
            <ac:spMk id="15" creationId="{F7909BD8-0C0C-031E-DC65-1337A2ABCC8E}"/>
          </ac:spMkLst>
        </pc:spChg>
        <pc:spChg chg="mod topLvl">
          <ac:chgData name="Ginny E. Hong" userId="3186733d-03a4-43f3-a21a-2f4d91da616c" providerId="ADAL" clId="{6AD9D503-F2A1-54A1-B091-C46384F339F7}" dt="2026-07-14T02:09:29.314" v="349" actId="962"/>
          <ac:spMkLst>
            <pc:docMk/>
            <pc:sldMk cId="3608965053" sldId="2134804763"/>
            <ac:spMk id="17" creationId="{11D8D21A-4D21-265B-2D3C-E57AF89CDFE3}"/>
          </ac:spMkLst>
        </pc:spChg>
        <pc:spChg chg="del mod topLvl">
          <ac:chgData name="Ginny E. Hong" userId="3186733d-03a4-43f3-a21a-2f4d91da616c" providerId="ADAL" clId="{6AD9D503-F2A1-54A1-B091-C46384F339F7}" dt="2026-07-14T01:48:53.559" v="37" actId="21"/>
          <ac:spMkLst>
            <pc:docMk/>
            <pc:sldMk cId="3608965053" sldId="2134804763"/>
            <ac:spMk id="18" creationId="{97175ADA-DAD5-5111-8675-48E4190FE741}"/>
          </ac:spMkLst>
        </pc:spChg>
        <pc:spChg chg="mod topLvl">
          <ac:chgData name="Ginny E. Hong" userId="3186733d-03a4-43f3-a21a-2f4d91da616c" providerId="ADAL" clId="{6AD9D503-F2A1-54A1-B091-C46384F339F7}" dt="2026-07-14T02:09:29.309" v="345" actId="962"/>
          <ac:spMkLst>
            <pc:docMk/>
            <pc:sldMk cId="3608965053" sldId="2134804763"/>
            <ac:spMk id="21" creationId="{D19B079F-418D-376D-64D4-A51278B731C8}"/>
          </ac:spMkLst>
        </pc:spChg>
        <pc:spChg chg="del mod topLvl">
          <ac:chgData name="Ginny E. Hong" userId="3186733d-03a4-43f3-a21a-2f4d91da616c" providerId="ADAL" clId="{6AD9D503-F2A1-54A1-B091-C46384F339F7}" dt="2026-07-14T01:48:38.301" v="28" actId="21"/>
          <ac:spMkLst>
            <pc:docMk/>
            <pc:sldMk cId="3608965053" sldId="2134804763"/>
            <ac:spMk id="22" creationId="{F41441E3-6CAF-0F7B-A9AB-9051743A63B1}"/>
          </ac:spMkLst>
        </pc:spChg>
        <pc:spChg chg="mod topLvl">
          <ac:chgData name="Ginny E. Hong" userId="3186733d-03a4-43f3-a21a-2f4d91da616c" providerId="ADAL" clId="{6AD9D503-F2A1-54A1-B091-C46384F339F7}" dt="2026-07-14T02:09:29.315" v="350" actId="962"/>
          <ac:spMkLst>
            <pc:docMk/>
            <pc:sldMk cId="3608965053" sldId="2134804763"/>
            <ac:spMk id="23" creationId="{451F48D7-A696-9C70-A8E6-A0C07D778795}"/>
          </ac:spMkLst>
        </pc:spChg>
        <pc:spChg chg="del mod topLvl">
          <ac:chgData name="Ginny E. Hong" userId="3186733d-03a4-43f3-a21a-2f4d91da616c" providerId="ADAL" clId="{6AD9D503-F2A1-54A1-B091-C46384F339F7}" dt="2026-07-14T01:48:55.420" v="39" actId="21"/>
          <ac:spMkLst>
            <pc:docMk/>
            <pc:sldMk cId="3608965053" sldId="2134804763"/>
            <ac:spMk id="24" creationId="{59E285D6-0679-45F3-5815-BA1A4CC303BD}"/>
          </ac:spMkLst>
        </pc:spChg>
        <pc:spChg chg="add mod">
          <ac:chgData name="Ginny E. Hong" userId="3186733d-03a4-43f3-a21a-2f4d91da616c" providerId="ADAL" clId="{6AD9D503-F2A1-54A1-B091-C46384F339F7}" dt="2026-07-14T01:53:26.112" v="132" actId="790"/>
          <ac:spMkLst>
            <pc:docMk/>
            <pc:sldMk cId="3608965053" sldId="2134804763"/>
            <ac:spMk id="25" creationId="{A21A8861-9D99-1423-209E-F1CAE0C7529B}"/>
          </ac:spMkLst>
        </pc:spChg>
        <pc:spChg chg="add mod">
          <ac:chgData name="Ginny E. Hong" userId="3186733d-03a4-43f3-a21a-2f4d91da616c" providerId="ADAL" clId="{6AD9D503-F2A1-54A1-B091-C46384F339F7}" dt="2026-07-14T01:53:26.112" v="132" actId="790"/>
          <ac:spMkLst>
            <pc:docMk/>
            <pc:sldMk cId="3608965053" sldId="2134804763"/>
            <ac:spMk id="26" creationId="{8A29BF92-75B7-F625-F6F7-F8461BC8EC17}"/>
          </ac:spMkLst>
        </pc:spChg>
        <pc:spChg chg="add mod">
          <ac:chgData name="Ginny E. Hong" userId="3186733d-03a4-43f3-a21a-2f4d91da616c" providerId="ADAL" clId="{6AD9D503-F2A1-54A1-B091-C46384F339F7}" dt="2026-07-14T01:48:51.989" v="36"/>
          <ac:spMkLst>
            <pc:docMk/>
            <pc:sldMk cId="3608965053" sldId="2134804763"/>
            <ac:spMk id="27" creationId="{DE5AD660-56E3-B86E-7583-BFF438286750}"/>
          </ac:spMkLst>
        </pc:spChg>
        <pc:spChg chg="add mod">
          <ac:chgData name="Ginny E. Hong" userId="3186733d-03a4-43f3-a21a-2f4d91da616c" providerId="ADAL" clId="{6AD9D503-F2A1-54A1-B091-C46384F339F7}" dt="2026-07-14T01:53:26.112" v="132" actId="790"/>
          <ac:spMkLst>
            <pc:docMk/>
            <pc:sldMk cId="3608965053" sldId="2134804763"/>
            <ac:spMk id="28" creationId="{D1512E5A-97AD-4076-5B8B-69B7EC9478E4}"/>
          </ac:spMkLst>
        </pc:spChg>
        <pc:spChg chg="add mod">
          <ac:chgData name="Ginny E. Hong" userId="3186733d-03a4-43f3-a21a-2f4d91da616c" providerId="ADAL" clId="{6AD9D503-F2A1-54A1-B091-C46384F339F7}" dt="2026-07-14T01:48:55.781" v="40"/>
          <ac:spMkLst>
            <pc:docMk/>
            <pc:sldMk cId="3608965053" sldId="2134804763"/>
            <ac:spMk id="29" creationId="{D2E479BF-D4EF-B78A-79DE-FCC9B9CE1C05}"/>
          </ac:spMkLst>
        </pc:spChg>
        <pc:spChg chg="add mod">
          <ac:chgData name="Ginny E. Hong" userId="3186733d-03a4-43f3-a21a-2f4d91da616c" providerId="ADAL" clId="{6AD9D503-F2A1-54A1-B091-C46384F339F7}" dt="2026-07-14T15:35:42.649" v="721" actId="20577"/>
          <ac:spMkLst>
            <pc:docMk/>
            <pc:sldMk cId="3608965053" sldId="2134804763"/>
            <ac:spMk id="30" creationId="{2D67C628-FE01-03AD-C79C-4E83F6FE5F30}"/>
          </ac:spMkLst>
        </pc:spChg>
        <pc:grpChg chg="del">
          <ac:chgData name="Ginny E. Hong" userId="3186733d-03a4-43f3-a21a-2f4d91da616c" providerId="ADAL" clId="{6AD9D503-F2A1-54A1-B091-C46384F339F7}" dt="2026-07-14T01:48:47.449" v="31" actId="21"/>
          <ac:grpSpMkLst>
            <pc:docMk/>
            <pc:sldMk cId="3608965053" sldId="2134804763"/>
            <ac:grpSpMk id="3" creationId="{74076866-51D0-6FCA-CF10-B371CB8F1E0C}"/>
          </ac:grpSpMkLst>
        </pc:grpChg>
        <pc:grpChg chg="del">
          <ac:chgData name="Ginny E. Hong" userId="3186733d-03a4-43f3-a21a-2f4d91da616c" providerId="ADAL" clId="{6AD9D503-F2A1-54A1-B091-C46384F339F7}" dt="2026-07-14T01:48:49.518" v="33" actId="21"/>
          <ac:grpSpMkLst>
            <pc:docMk/>
            <pc:sldMk cId="3608965053" sldId="2134804763"/>
            <ac:grpSpMk id="10" creationId="{8E419C43-842F-5361-197B-DBF39C12A00E}"/>
          </ac:grpSpMkLst>
        </pc:grpChg>
        <pc:grpChg chg="del">
          <ac:chgData name="Ginny E. Hong" userId="3186733d-03a4-43f3-a21a-2f4d91da616c" providerId="ADAL" clId="{6AD9D503-F2A1-54A1-B091-C46384F339F7}" dt="2026-07-14T01:48:51.575" v="35" actId="21"/>
          <ac:grpSpMkLst>
            <pc:docMk/>
            <pc:sldMk cId="3608965053" sldId="2134804763"/>
            <ac:grpSpMk id="13" creationId="{C375F8E8-D55E-37B6-8946-7CC38FB36F8D}"/>
          </ac:grpSpMkLst>
        </pc:grpChg>
        <pc:grpChg chg="del">
          <ac:chgData name="Ginny E. Hong" userId="3186733d-03a4-43f3-a21a-2f4d91da616c" providerId="ADAL" clId="{6AD9D503-F2A1-54A1-B091-C46384F339F7}" dt="2026-07-14T01:48:53.559" v="37" actId="21"/>
          <ac:grpSpMkLst>
            <pc:docMk/>
            <pc:sldMk cId="3608965053" sldId="2134804763"/>
            <ac:grpSpMk id="16" creationId="{622BF958-E585-EAE5-69B5-72BE63E8AA52}"/>
          </ac:grpSpMkLst>
        </pc:grpChg>
        <pc:grpChg chg="del">
          <ac:chgData name="Ginny E. Hong" userId="3186733d-03a4-43f3-a21a-2f4d91da616c" providerId="ADAL" clId="{6AD9D503-F2A1-54A1-B091-C46384F339F7}" dt="2026-07-14T01:48:55.420" v="39" actId="21"/>
          <ac:grpSpMkLst>
            <pc:docMk/>
            <pc:sldMk cId="3608965053" sldId="2134804763"/>
            <ac:grpSpMk id="19" creationId="{75D94168-B90C-AA47-B120-583BBF86357A}"/>
          </ac:grpSpMkLst>
        </pc:grpChg>
        <pc:grpChg chg="del">
          <ac:chgData name="Ginny E. Hong" userId="3186733d-03a4-43f3-a21a-2f4d91da616c" providerId="ADAL" clId="{6AD9D503-F2A1-54A1-B091-C46384F339F7}" dt="2026-07-14T01:48:38.301" v="28" actId="21"/>
          <ac:grpSpMkLst>
            <pc:docMk/>
            <pc:sldMk cId="3608965053" sldId="2134804763"/>
            <ac:grpSpMk id="20" creationId="{877C43E0-EF81-2ABB-50D2-828484D5D26A}"/>
          </ac:grpSpMkLst>
        </pc:grpChg>
        <pc:cxnChg chg="mod">
          <ac:chgData name="Ginny E. Hong" userId="3186733d-03a4-43f3-a21a-2f4d91da616c" providerId="ADAL" clId="{6AD9D503-F2A1-54A1-B091-C46384F339F7}" dt="2026-07-14T02:09:29.307" v="344" actId="962"/>
          <ac:cxnSpMkLst>
            <pc:docMk/>
            <pc:sldMk cId="3608965053" sldId="2134804763"/>
            <ac:cxnSpMk id="8" creationId="{2B4731C0-8450-B97F-04FA-C2561FE108B0}"/>
          </ac:cxnSpMkLst>
        </pc:cxnChg>
      </pc:sldChg>
      <pc:sldChg chg="addSp delSp modSp mod">
        <pc:chgData name="Ginny E. Hong" userId="3186733d-03a4-43f3-a21a-2f4d91da616c" providerId="ADAL" clId="{6AD9D503-F2A1-54A1-B091-C46384F339F7}" dt="2026-07-14T02:14:38.984" v="462" actId="962"/>
        <pc:sldMkLst>
          <pc:docMk/>
          <pc:sldMk cId="1895461136" sldId="2134804765"/>
        </pc:sldMkLst>
        <pc:spChg chg="add mod">
          <ac:chgData name="Ginny E. Hong" userId="3186733d-03a4-43f3-a21a-2f4d91da616c" providerId="ADAL" clId="{6AD9D503-F2A1-54A1-B091-C46384F339F7}" dt="2026-07-14T01:53:26.112" v="132" actId="790"/>
          <ac:spMkLst>
            <pc:docMk/>
            <pc:sldMk cId="1895461136" sldId="2134804765"/>
            <ac:spMk id="2" creationId="{F7EC51F3-8670-3BE6-981E-1E86C3B7BBD3}"/>
          </ac:spMkLst>
        </pc:spChg>
        <pc:spChg chg="del topLvl">
          <ac:chgData name="Ginny E. Hong" userId="3186733d-03a4-43f3-a21a-2f4d91da616c" providerId="ADAL" clId="{6AD9D503-F2A1-54A1-B091-C46384F339F7}" dt="2026-07-14T01:52:32.671" v="124" actId="21"/>
          <ac:spMkLst>
            <pc:docMk/>
            <pc:sldMk cId="1895461136" sldId="2134804765"/>
            <ac:spMk id="8" creationId="{ACDB5357-D517-6785-065D-776F5A5D5A99}"/>
          </ac:spMkLst>
        </pc:spChg>
        <pc:spChg chg="mod">
          <ac:chgData name="Ginny E. Hong" userId="3186733d-03a4-43f3-a21a-2f4d91da616c" providerId="ADAL" clId="{6AD9D503-F2A1-54A1-B091-C46384F339F7}" dt="2026-07-14T01:53:26.112" v="132" actId="790"/>
          <ac:spMkLst>
            <pc:docMk/>
            <pc:sldMk cId="1895461136" sldId="2134804765"/>
            <ac:spMk id="9" creationId="{13CAB96C-B2D6-5391-1BE2-C8C319CABA36}"/>
          </ac:spMkLst>
        </pc:spChg>
        <pc:spChg chg="mod">
          <ac:chgData name="Ginny E. Hong" userId="3186733d-03a4-43f3-a21a-2f4d91da616c" providerId="ADAL" clId="{6AD9D503-F2A1-54A1-B091-C46384F339F7}" dt="2026-07-14T01:53:26.112" v="132" actId="790"/>
          <ac:spMkLst>
            <pc:docMk/>
            <pc:sldMk cId="1895461136" sldId="2134804765"/>
            <ac:spMk id="10" creationId="{3C462B55-A6A7-0AF4-BAE9-16DE6D4AC920}"/>
          </ac:spMkLst>
        </pc:spChg>
        <pc:spChg chg="mod">
          <ac:chgData name="Ginny E. Hong" userId="3186733d-03a4-43f3-a21a-2f4d91da616c" providerId="ADAL" clId="{6AD9D503-F2A1-54A1-B091-C46384F339F7}" dt="2026-07-14T02:04:51.173" v="279" actId="33553"/>
          <ac:spMkLst>
            <pc:docMk/>
            <pc:sldMk cId="1895461136" sldId="2134804765"/>
            <ac:spMk id="12" creationId="{156D9EAB-A722-5421-BE69-DB9C87A2C1A6}"/>
          </ac:spMkLst>
        </pc:spChg>
        <pc:grpChg chg="mod topLvl">
          <ac:chgData name="Ginny E. Hong" userId="3186733d-03a4-43f3-a21a-2f4d91da616c" providerId="ADAL" clId="{6AD9D503-F2A1-54A1-B091-C46384F339F7}" dt="2026-07-14T02:09:29.647" v="397" actId="962"/>
          <ac:grpSpMkLst>
            <pc:docMk/>
            <pc:sldMk cId="1895461136" sldId="2134804765"/>
            <ac:grpSpMk id="7" creationId="{828BAF71-3AAA-CF10-4929-48B60583AD5E}"/>
          </ac:grpSpMkLst>
        </pc:grpChg>
        <pc:grpChg chg="del">
          <ac:chgData name="Ginny E. Hong" userId="3186733d-03a4-43f3-a21a-2f4d91da616c" providerId="ADAL" clId="{6AD9D503-F2A1-54A1-B091-C46384F339F7}" dt="2026-07-14T01:52:32.671" v="124" actId="21"/>
          <ac:grpSpMkLst>
            <pc:docMk/>
            <pc:sldMk cId="1895461136" sldId="2134804765"/>
            <ac:grpSpMk id="13" creationId="{BDF92B83-76D8-5A60-A2E8-8239077116E6}"/>
          </ac:grpSpMkLst>
        </pc:grpChg>
        <pc:picChg chg="mod">
          <ac:chgData name="Ginny E. Hong" userId="3186733d-03a4-43f3-a21a-2f4d91da616c" providerId="ADAL" clId="{6AD9D503-F2A1-54A1-B091-C46384F339F7}" dt="2026-07-14T02:11:56.642" v="400" actId="962"/>
          <ac:picMkLst>
            <pc:docMk/>
            <pc:sldMk cId="1895461136" sldId="2134804765"/>
            <ac:picMk id="15" creationId="{095B21C8-6F95-5BFB-51EF-0EA0A243275A}"/>
          </ac:picMkLst>
        </pc:picChg>
        <pc:cxnChg chg="mod">
          <ac:chgData name="Ginny E. Hong" userId="3186733d-03a4-43f3-a21a-2f4d91da616c" providerId="ADAL" clId="{6AD9D503-F2A1-54A1-B091-C46384F339F7}" dt="2026-07-14T02:14:38.984" v="462" actId="962"/>
          <ac:cxnSpMkLst>
            <pc:docMk/>
            <pc:sldMk cId="1895461136" sldId="2134804765"/>
            <ac:cxnSpMk id="11" creationId="{882968B3-5077-037D-2EA2-51723C44E50A}"/>
          </ac:cxnSpMkLst>
        </pc:cxnChg>
      </pc:sldChg>
      <pc:sldChg chg="addSp modSp mod">
        <pc:chgData name="Ginny E. Hong" userId="3186733d-03a4-43f3-a21a-2f4d91da616c" providerId="ADAL" clId="{6AD9D503-F2A1-54A1-B091-C46384F339F7}" dt="2026-07-14T15:37:47.890" v="731" actId="790"/>
        <pc:sldMkLst>
          <pc:docMk/>
          <pc:sldMk cId="203490418" sldId="2134804766"/>
        </pc:sldMkLst>
        <pc:spChg chg="mod">
          <ac:chgData name="Ginny E. Hong" userId="3186733d-03a4-43f3-a21a-2f4d91da616c" providerId="ADAL" clId="{6AD9D503-F2A1-54A1-B091-C46384F339F7}" dt="2026-07-14T15:37:47.890" v="731" actId="790"/>
          <ac:spMkLst>
            <pc:docMk/>
            <pc:sldMk cId="203490418" sldId="2134804766"/>
            <ac:spMk id="2" creationId="{24C2D931-6867-A7E7-DFFC-2D170CC38B96}"/>
          </ac:spMkLst>
        </pc:spChg>
        <pc:spChg chg="mod">
          <ac:chgData name="Ginny E. Hong" userId="3186733d-03a4-43f3-a21a-2f4d91da616c" providerId="ADAL" clId="{6AD9D503-F2A1-54A1-B091-C46384F339F7}" dt="2026-07-14T02:15:24.155" v="466" actId="962"/>
          <ac:spMkLst>
            <pc:docMk/>
            <pc:sldMk cId="203490418" sldId="2134804766"/>
            <ac:spMk id="3" creationId="{46B35C05-5AAD-5E98-D941-82A6E1A850D1}"/>
          </ac:spMkLst>
        </pc:spChg>
        <pc:spChg chg="mod">
          <ac:chgData name="Ginny E. Hong" userId="3186733d-03a4-43f3-a21a-2f4d91da616c" providerId="ADAL" clId="{6AD9D503-F2A1-54A1-B091-C46384F339F7}" dt="2026-07-14T02:15:26.155" v="467" actId="962"/>
          <ac:spMkLst>
            <pc:docMk/>
            <pc:sldMk cId="203490418" sldId="2134804766"/>
            <ac:spMk id="4" creationId="{C6E3931C-13B3-7676-7EBB-A05E2AF806B9}"/>
          </ac:spMkLst>
        </pc:spChg>
        <pc:spChg chg="add mod">
          <ac:chgData name="Ginny E. Hong" userId="3186733d-03a4-43f3-a21a-2f4d91da616c" providerId="ADAL" clId="{6AD9D503-F2A1-54A1-B091-C46384F339F7}" dt="2026-07-14T15:22:12.380" v="712" actId="20577"/>
          <ac:spMkLst>
            <pc:docMk/>
            <pc:sldMk cId="203490418" sldId="2134804766"/>
            <ac:spMk id="6" creationId="{469EF076-BC1C-58A3-E00D-7C27CC007765}"/>
          </ac:spMkLst>
        </pc:spChg>
        <pc:cxnChg chg="mod">
          <ac:chgData name="Ginny E. Hong" userId="3186733d-03a4-43f3-a21a-2f4d91da616c" providerId="ADAL" clId="{6AD9D503-F2A1-54A1-B091-C46384F339F7}" dt="2026-07-14T02:09:29.192" v="314" actId="962"/>
          <ac:cxnSpMkLst>
            <pc:docMk/>
            <pc:sldMk cId="203490418" sldId="2134804766"/>
            <ac:cxnSpMk id="5" creationId="{90CB3E95-6312-EECD-BDD0-4F99727E17BD}"/>
          </ac:cxnSpMkLst>
        </pc:cxnChg>
      </pc:sldChg>
      <pc:sldMasterChg chg="modSldLayout">
        <pc:chgData name="Ginny E. Hong" userId="3186733d-03a4-43f3-a21a-2f4d91da616c" providerId="ADAL" clId="{6AD9D503-F2A1-54A1-B091-C46384F339F7}" dt="2026-07-14T01:52:54.574" v="130" actId="21"/>
        <pc:sldMasterMkLst>
          <pc:docMk/>
          <pc:sldMasterMk cId="2115627932" sldId="2147483749"/>
        </pc:sldMasterMkLst>
        <pc:sldLayoutChg chg="delSp modSp mod">
          <pc:chgData name="Ginny E. Hong" userId="3186733d-03a4-43f3-a21a-2f4d91da616c" providerId="ADAL" clId="{6AD9D503-F2A1-54A1-B091-C46384F339F7}" dt="2026-07-14T01:52:54.574" v="130" actId="21"/>
          <pc:sldLayoutMkLst>
            <pc:docMk/>
            <pc:sldMasterMk cId="2115627932" sldId="2147483749"/>
            <pc:sldLayoutMk cId="672716344" sldId="2147483753"/>
          </pc:sldLayoutMkLst>
          <pc:spChg chg="del mod">
            <ac:chgData name="Ginny E. Hong" userId="3186733d-03a4-43f3-a21a-2f4d91da616c" providerId="ADAL" clId="{6AD9D503-F2A1-54A1-B091-C46384F339F7}" dt="2026-07-14T01:52:54.574" v="130" actId="21"/>
            <ac:spMkLst>
              <pc:docMk/>
              <pc:sldMasterMk cId="2115627932" sldId="2147483749"/>
              <pc:sldLayoutMk cId="672716344" sldId="2147483753"/>
              <ac:spMk id="5" creationId="{7DDE2AB5-1721-7B09-6EF5-8C97298B324E}"/>
            </ac:spMkLst>
          </pc:spChg>
        </pc:sldLayoutChg>
      </pc:sldMasterChg>
    </pc:docChg>
  </pc:docChgLst>
  <pc:docChgLst>
    <pc:chgData name="Tiffany Lowe" userId="5872766c-538a-4b00-a865-bf9bbed4c064" providerId="ADAL" clId="{00548284-12FA-4FB7-9C3A-ABFB09D218CF}"/>
    <pc:docChg chg="modSld">
      <pc:chgData name="Tiffany Lowe" userId="5872766c-538a-4b00-a865-bf9bbed4c064" providerId="ADAL" clId="{00548284-12FA-4FB7-9C3A-ABFB09D218CF}" dt="2026-06-26T18:51:54.427" v="2" actId="20577"/>
      <pc:docMkLst>
        <pc:docMk/>
      </pc:docMkLst>
      <pc:sldChg chg="modSp mod">
        <pc:chgData name="Tiffany Lowe" userId="5872766c-538a-4b00-a865-bf9bbed4c064" providerId="ADAL" clId="{00548284-12FA-4FB7-9C3A-ABFB09D218CF}" dt="2026-06-26T18:51:54.427" v="2" actId="20577"/>
        <pc:sldMkLst>
          <pc:docMk/>
          <pc:sldMk cId="4104432896" sldId="2134804726"/>
        </pc:sldMkLst>
        <pc:spChg chg="mod">
          <ac:chgData name="Tiffany Lowe" userId="5872766c-538a-4b00-a865-bf9bbed4c064" providerId="ADAL" clId="{00548284-12FA-4FB7-9C3A-ABFB09D218CF}" dt="2026-06-26T18:51:54.427" v="2" actId="20577"/>
          <ac:spMkLst>
            <pc:docMk/>
            <pc:sldMk cId="4104432896" sldId="2134804726"/>
            <ac:spMk id="6" creationId="{40D9B108-B5F1-B42F-579E-E5B353B4E689}"/>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E283DE-42DE-4640-9E28-798D38A21C1D}" type="doc">
      <dgm:prSet loTypeId="urn:microsoft.com/office/officeart/2005/8/layout/hList1" loCatId="list" qsTypeId="urn:microsoft.com/office/officeart/2005/8/quickstyle/simple1" qsCatId="simple" csTypeId="urn:microsoft.com/office/officeart/2005/8/colors/accent6_2" csCatId="accent6" phldr="1"/>
      <dgm:spPr/>
      <dgm:t>
        <a:bodyPr/>
        <a:lstStyle/>
        <a:p>
          <a:endParaRPr lang="es-PR"/>
        </a:p>
      </dgm:t>
    </dgm:pt>
    <dgm:pt modelId="{308D1BF7-6487-4E90-82C7-CCA896697D28}">
      <dgm:prSet custT="1"/>
      <dgm:spPr>
        <a:solidFill>
          <a:srgbClr val="00A261"/>
        </a:solidFill>
        <a:ln>
          <a:solidFill>
            <a:srgbClr val="00A261"/>
          </a:solidFill>
        </a:ln>
        <a:effectLst>
          <a:outerShdw blurRad="50800" dist="38100" dir="5400000" algn="t" rotWithShape="0">
            <a:prstClr val="black">
              <a:alpha val="40000"/>
            </a:prstClr>
          </a:outerShdw>
        </a:effectLst>
      </dgm:spPr>
      <dgm:t>
        <a:bodyPr/>
        <a:lstStyle/>
        <a:p>
          <a:r>
            <a:rPr lang="es-ES_tradnl" sz="1800" b="1" i="0" noProof="0" dirty="0">
              <a:solidFill>
                <a:schemeClr val="bg1"/>
              </a:solidFill>
              <a:effectLst>
                <a:outerShdw blurRad="38100" dist="38100" dir="2700000" algn="tl">
                  <a:srgbClr val="000000">
                    <a:alpha val="43137"/>
                  </a:srgbClr>
                </a:outerShdw>
              </a:effectLst>
              <a:latin typeface="Gill Sans MT" panose="020B0502020104020203" pitchFamily="34" charset="0"/>
            </a:rPr>
            <a:t>ICT Alternativo</a:t>
          </a:r>
        </a:p>
      </dgm:t>
      <dgm:extLst>
        <a:ext uri="{E40237B7-FDA0-4F09-8148-C483321AD2D9}">
          <dgm14:cNvPr xmlns:dgm14="http://schemas.microsoft.com/office/drawing/2010/diagram" id="0" name="" descr="ICT Alternativo&#10;•El ICT alternativo está compuesto por un médico de MCS y un manejador de cuidado.&#10;•Si por alguna razón el afiliado y el PCP no pueden reunirse para discutir el ICP, entonces un ICT alternativo se reunirá en nombre del PCP y del afiliado.&#10;•El ICT alternativo puede discutir en su reunión el ICP del afiliado.&#10;ICT Complejo&#10;•En consideración a los afiliados identificados con la coordinación de cuidado más compleja y que participan en el Manejo de Cuidado Complejo, se trabaja en colaboración con otros participantes clave.&#10;•Los participantes interactúan mediante discusiones grupales, cuando sea necesario, para abordar las necesidades de los casos más desafiantes.&#10;•Estos casos son referidos por los gerentes de cuidado, coordinadores de salud mental, PCP o por otros participantes del Equipo de Manejo de Cuidado Complejo.&#10;"/>
        </a:ext>
      </dgm:extLst>
    </dgm:pt>
    <dgm:pt modelId="{0D3C5CF4-AD70-4FA1-922E-ECA154D7294E}" type="parTrans" cxnId="{085B1F26-6478-4550-8392-C2034C2149E9}">
      <dgm:prSet/>
      <dgm:spPr/>
      <dgm:t>
        <a:bodyPr/>
        <a:lstStyle/>
        <a:p>
          <a:endParaRPr lang="es-PR" sz="1600">
            <a:latin typeface="Gill Sans MT" panose="020B0502020104020203" pitchFamily="34" charset="0"/>
          </a:endParaRPr>
        </a:p>
      </dgm:t>
    </dgm:pt>
    <dgm:pt modelId="{6176ABC1-2409-4AD8-B10F-9EC6D24084CD}" type="sibTrans" cxnId="{085B1F26-6478-4550-8392-C2034C2149E9}">
      <dgm:prSet/>
      <dgm:spPr/>
      <dgm:t>
        <a:bodyPr/>
        <a:lstStyle/>
        <a:p>
          <a:endParaRPr lang="es-PR" sz="1600">
            <a:latin typeface="Gill Sans MT" panose="020B0502020104020203" pitchFamily="34" charset="0"/>
          </a:endParaRPr>
        </a:p>
      </dgm:t>
    </dgm:pt>
    <dgm:pt modelId="{872A5D95-A0DF-4671-B691-47C13D2DC726}">
      <dgm:prSet custT="1"/>
      <dgm:spPr>
        <a:solidFill>
          <a:srgbClr val="469729"/>
        </a:solidFill>
        <a:ln>
          <a:solidFill>
            <a:srgbClr val="469729"/>
          </a:solidFill>
        </a:ln>
        <a:effectLst>
          <a:outerShdw blurRad="50800" dist="38100" dir="5400000" algn="t" rotWithShape="0">
            <a:prstClr val="black">
              <a:alpha val="40000"/>
            </a:prstClr>
          </a:outerShdw>
        </a:effectLst>
      </dgm:spPr>
      <dgm:t>
        <a:bodyPr/>
        <a:lstStyle/>
        <a:p>
          <a:r>
            <a:rPr lang="es-ES_tradnl"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ICT Complejo</a:t>
          </a:r>
        </a:p>
      </dgm:t>
      <dgm:extLst>
        <a:ext uri="{E40237B7-FDA0-4F09-8148-C483321AD2D9}">
          <dgm14:cNvPr xmlns:dgm14="http://schemas.microsoft.com/office/drawing/2010/diagram" id="0" name="" descr="ICT Alternativo&#10;•El ICT alternativo está compuesto por un médico de MCS y un manejador de cuidado.&#10;•Si por alguna razón el afiliado y el PCP no pueden reunirse para discutir el ICP, entonces un ICT alternativo se reunirá en nombre del PCP y del afiliado.&#10;•El ICT alternativo puede discutir en su reunión el ICP del afiliado.&#10;ICT Complejo&#10;•En consideración a los afiliados identificados con la coordinación de cuidado más compleja y que participan en el Manejo de Cuidado Complejo, se trabaja en colaboración con otros participantes clave.&#10;•Los participantes interactúan mediante discusiones grupales, cuando sea necesario, para abordar las necesidades de los casos más desafiantes.&#10;•Estos casos son referidos por los gerentes de cuidado, coordinadores de salud mental, PCP o por otros participantes del Equipo de Manejo de Cuidado Complejo.&#10;"/>
        </a:ext>
      </dgm:extLst>
    </dgm:pt>
    <dgm:pt modelId="{76DEEE3D-0317-40AA-9D35-33E3787DD1C3}" type="parTrans" cxnId="{15C89DEF-54B8-4443-AAAA-75B699AA1DD9}">
      <dgm:prSet/>
      <dgm:spPr/>
      <dgm:t>
        <a:bodyPr/>
        <a:lstStyle/>
        <a:p>
          <a:endParaRPr lang="es-PR" sz="1600">
            <a:latin typeface="Gill Sans MT" panose="020B0502020104020203" pitchFamily="34" charset="0"/>
          </a:endParaRPr>
        </a:p>
      </dgm:t>
    </dgm:pt>
    <dgm:pt modelId="{0A9932FC-6C49-44D7-8010-E5C2CD4E9D91}" type="sibTrans" cxnId="{15C89DEF-54B8-4443-AAAA-75B699AA1DD9}">
      <dgm:prSet/>
      <dgm:spPr/>
      <dgm:t>
        <a:bodyPr/>
        <a:lstStyle/>
        <a:p>
          <a:endParaRPr lang="es-PR" sz="1600">
            <a:latin typeface="Gill Sans MT" panose="020B0502020104020203" pitchFamily="34" charset="0"/>
          </a:endParaRPr>
        </a:p>
      </dgm:t>
    </dgm:pt>
    <dgm:pt modelId="{B32A944D-18AE-4FFD-97D3-907F2C0058EC}">
      <dgm:prSet custT="1"/>
      <dgm:spPr>
        <a:noFill/>
        <a:ln>
          <a:noFill/>
        </a:ln>
      </dgm:spPr>
      <dgm:t>
        <a:bodyPr/>
        <a:lstStyle/>
        <a:p>
          <a:pPr algn="l">
            <a:buClr>
              <a:srgbClr val="00A261"/>
            </a:buClr>
          </a:pPr>
          <a:r>
            <a:rPr lang="es-ES_tradnl" sz="1700" noProof="0" dirty="0">
              <a:solidFill>
                <a:prstClr val="black">
                  <a:hueOff val="0"/>
                  <a:satOff val="0"/>
                  <a:lumOff val="0"/>
                  <a:alphaOff val="0"/>
                </a:prstClr>
              </a:solidFill>
              <a:latin typeface="Gill Sans MT" panose="020B0502020104020203" pitchFamily="34" charset="0"/>
              <a:ea typeface="+mn-ea"/>
              <a:cs typeface="+mn-cs"/>
            </a:rPr>
            <a:t>El ICT alternativo está compuesto por un médico de MCS y un manejador de cuidado.</a:t>
          </a:r>
          <a:endParaRPr lang="es-ES_tradnl" sz="1700" noProof="0" dirty="0">
            <a:latin typeface="Gill Sans MT" panose="020B0502020104020203" pitchFamily="34" charset="0"/>
          </a:endParaRPr>
        </a:p>
      </dgm:t>
      <dgm:extLst>
        <a:ext uri="{E40237B7-FDA0-4F09-8148-C483321AD2D9}">
          <dgm14:cNvPr xmlns:dgm14="http://schemas.microsoft.com/office/drawing/2010/diagram" id="0" name="" descr="ICT Alternativo&#10;•El ICT alternativo está compuesto por un médico de MCS y un manejador de cuidado.&#10;•Si por alguna razón el afiliado y el PCP no pueden reunirse para discutir el ICP, entonces un ICT alternativo se reunirá en nombre del PCP y del afiliado.&#10;•El ICT alternativo puede discutir en su reunión el ICP del afiliado.&#10;ICT Complejo&#10;•En consideración a los afiliados identificados con la coordinación de cuidado más compleja y que participan en el Manejo de Cuidado Complejo, se trabaja en colaboración con otros participantes clave.&#10;•Los participantes interactúan mediante discusiones grupales, cuando sea necesario, para abordar las necesidades de los casos más desafiantes.&#10;•Estos casos son referidos por los gerentes de cuidado, coordinadores de salud mental, PCP o por otros participantes del Equipo de Manejo de Cuidado Complejo.&#10;"/>
        </a:ext>
      </dgm:extLst>
    </dgm:pt>
    <dgm:pt modelId="{1788AC44-4C55-4AB5-B0D2-48370D6049B8}" type="parTrans" cxnId="{60088ED4-75A6-4075-A031-F290809D1CE8}">
      <dgm:prSet/>
      <dgm:spPr/>
      <dgm:t>
        <a:bodyPr/>
        <a:lstStyle/>
        <a:p>
          <a:endParaRPr lang="en-US"/>
        </a:p>
      </dgm:t>
    </dgm:pt>
    <dgm:pt modelId="{0B250194-2B62-4E70-B8B4-6C063B791395}" type="sibTrans" cxnId="{60088ED4-75A6-4075-A031-F290809D1CE8}">
      <dgm:prSet/>
      <dgm:spPr/>
      <dgm:t>
        <a:bodyPr/>
        <a:lstStyle/>
        <a:p>
          <a:endParaRPr lang="en-US"/>
        </a:p>
      </dgm:t>
    </dgm:pt>
    <dgm:pt modelId="{068CAE41-078C-4BE7-9910-2C59F488812F}">
      <dgm:prSet custT="1"/>
      <dgm:spPr>
        <a:noFill/>
        <a:ln>
          <a:noFill/>
        </a:ln>
      </dgm:spPr>
      <dgm:t>
        <a:bodyPr/>
        <a:lstStyle/>
        <a:p>
          <a:pPr algn="l">
            <a:buClr>
              <a:srgbClr val="00A261"/>
            </a:buClr>
          </a:pPr>
          <a:r>
            <a:rPr lang="es-ES_tradnl" sz="1700" noProof="0" dirty="0">
              <a:latin typeface="Gill Sans MT" panose="020B0502020104020203" pitchFamily="34" charset="0"/>
            </a:rPr>
            <a:t>En consideración a los afiliados identificados con la coordinación de cuidado más compleja y que participan en el Manejo de Cuidado Complejo, se trabaja en colaboración con otros participantes clave.</a:t>
          </a:r>
          <a:endParaRPr lang="es-ES_tradnl" sz="1700" noProof="0" dirty="0">
            <a:solidFill>
              <a:schemeClr val="tx1"/>
            </a:solidFill>
            <a:latin typeface="Gill Sans MT" panose="020B0502020104020203" pitchFamily="34" charset="0"/>
          </a:endParaRPr>
        </a:p>
      </dgm:t>
      <dgm:extLst>
        <a:ext uri="{E40237B7-FDA0-4F09-8148-C483321AD2D9}">
          <dgm14:cNvPr xmlns:dgm14="http://schemas.microsoft.com/office/drawing/2010/diagram" id="0" name="" descr="ICT Alternativo&#10;•El ICT alternativo está compuesto por un médico de MCS y un manejador de cuidado.&#10;•Si por alguna razón el afiliado y el PCP no pueden reunirse para discutir el ICP, entonces un ICT alternativo se reunirá en nombre del PCP y del afiliado.&#10;•El ICT alternativo puede discutir en su reunión el ICP del afiliado.&#10;ICT Complejo&#10;•En consideración a los afiliados identificados con la coordinación de cuidado más compleja y que participan en el Manejo de Cuidado Complejo, se trabaja en colaboración con otros participantes clave.&#10;•Los participantes interactúan mediante discusiones grupales, cuando sea necesario, para abordar las necesidades de los casos más desafiantes.&#10;•Estos casos son referidos por los gerentes de cuidado, coordinadores de salud mental, PCP o por otros participantes del Equipo de Manejo de Cuidado Complejo.&#10;"/>
        </a:ext>
      </dgm:extLst>
    </dgm:pt>
    <dgm:pt modelId="{3D87C6B4-0A07-439A-8AC7-83B2D535E5C3}" type="parTrans" cxnId="{B70DF24C-C999-46A3-AABD-4657678FC154}">
      <dgm:prSet/>
      <dgm:spPr/>
      <dgm:t>
        <a:bodyPr/>
        <a:lstStyle/>
        <a:p>
          <a:endParaRPr lang="en-US"/>
        </a:p>
      </dgm:t>
    </dgm:pt>
    <dgm:pt modelId="{AFD63DF0-393B-41B5-AFB8-B11257A44E1F}" type="sibTrans" cxnId="{B70DF24C-C999-46A3-AABD-4657678FC154}">
      <dgm:prSet/>
      <dgm:spPr/>
      <dgm:t>
        <a:bodyPr/>
        <a:lstStyle/>
        <a:p>
          <a:endParaRPr lang="en-US"/>
        </a:p>
      </dgm:t>
    </dgm:pt>
    <dgm:pt modelId="{F83C8BDB-C19D-4EEB-903E-EAEF14EC6F70}">
      <dgm:prSet custT="1"/>
      <dgm:spPr/>
      <dgm:t>
        <a:bodyPr/>
        <a:lstStyle/>
        <a:p>
          <a:pPr algn="l">
            <a:buClr>
              <a:srgbClr val="00A261"/>
            </a:buClr>
          </a:pPr>
          <a:endParaRPr lang="es-ES_tradnl" sz="1000" noProof="0" dirty="0">
            <a:latin typeface="Gill Sans MT" panose="020B0502020104020203" pitchFamily="34" charset="0"/>
          </a:endParaRPr>
        </a:p>
      </dgm:t>
    </dgm:pt>
    <dgm:pt modelId="{3790BF31-BFAB-461E-A966-E1BACF5D2586}" type="sibTrans" cxnId="{C0C045CE-7A17-4913-A52E-D4ED7E56279B}">
      <dgm:prSet/>
      <dgm:spPr/>
      <dgm:t>
        <a:bodyPr/>
        <a:lstStyle/>
        <a:p>
          <a:endParaRPr lang="en-US"/>
        </a:p>
      </dgm:t>
    </dgm:pt>
    <dgm:pt modelId="{66AE22BC-0681-41C1-8301-150C3045A3A7}" type="parTrans" cxnId="{C0C045CE-7A17-4913-A52E-D4ED7E56279B}">
      <dgm:prSet/>
      <dgm:spPr/>
      <dgm:t>
        <a:bodyPr/>
        <a:lstStyle/>
        <a:p>
          <a:endParaRPr lang="en-US"/>
        </a:p>
      </dgm:t>
    </dgm:pt>
    <dgm:pt modelId="{F7D1DBEC-3D1F-4BA6-BB84-7392821BEE79}">
      <dgm:prSet custT="1"/>
      <dgm:spPr>
        <a:noFill/>
        <a:ln>
          <a:noFill/>
        </a:ln>
      </dgm:spPr>
      <dgm:t>
        <a:bodyPr/>
        <a:lstStyle/>
        <a:p>
          <a:pPr algn="l">
            <a:buClr>
              <a:srgbClr val="00A261"/>
            </a:buClr>
          </a:pPr>
          <a:r>
            <a:rPr lang="es-ES_tradnl" sz="1700" noProof="0" dirty="0">
              <a:solidFill>
                <a:prstClr val="black">
                  <a:hueOff val="0"/>
                  <a:satOff val="0"/>
                  <a:lumOff val="0"/>
                  <a:alphaOff val="0"/>
                </a:prstClr>
              </a:solidFill>
              <a:latin typeface="Gill Sans MT" panose="020B0502020104020203" pitchFamily="34" charset="0"/>
              <a:ea typeface="+mn-ea"/>
              <a:cs typeface="+mn-cs"/>
            </a:rPr>
            <a:t>Si por alguna razón el afiliado y el PCP no pueden reunirse para discutir el ICP, entonces un ICT alternativo se reunirá en nombre del PCP y del afiliado.</a:t>
          </a:r>
          <a:endParaRPr lang="es-ES_tradnl" sz="1700" noProof="0" dirty="0">
            <a:latin typeface="Gill Sans MT" panose="020B0502020104020203" pitchFamily="34" charset="0"/>
          </a:endParaRPr>
        </a:p>
      </dgm:t>
    </dgm:pt>
    <dgm:pt modelId="{F473A8FD-C27E-4248-9B6A-993513CE5256}" type="sibTrans" cxnId="{F9E3280D-37E7-42CF-8C94-C48D4536F52E}">
      <dgm:prSet/>
      <dgm:spPr/>
      <dgm:t>
        <a:bodyPr/>
        <a:lstStyle/>
        <a:p>
          <a:endParaRPr lang="es-PR" sz="1600">
            <a:latin typeface="Gill Sans MT" panose="020B0502020104020203" pitchFamily="34" charset="0"/>
          </a:endParaRPr>
        </a:p>
      </dgm:t>
    </dgm:pt>
    <dgm:pt modelId="{C3ABC983-277F-46A2-872D-1D5EE9BCD027}" type="parTrans" cxnId="{F9E3280D-37E7-42CF-8C94-C48D4536F52E}">
      <dgm:prSet/>
      <dgm:spPr/>
      <dgm:t>
        <a:bodyPr/>
        <a:lstStyle/>
        <a:p>
          <a:endParaRPr lang="es-PR" sz="1600">
            <a:latin typeface="Gill Sans MT" panose="020B0502020104020203" pitchFamily="34" charset="0"/>
          </a:endParaRPr>
        </a:p>
      </dgm:t>
    </dgm:pt>
    <dgm:pt modelId="{7F3CC224-AE35-42B2-9124-6154EFE870F9}">
      <dgm:prSet custT="1"/>
      <dgm:spPr>
        <a:noFill/>
        <a:ln>
          <a:noFill/>
        </a:ln>
      </dgm:spPr>
      <dgm:t>
        <a:bodyPr/>
        <a:lstStyle/>
        <a:p>
          <a:pPr algn="l">
            <a:buClr>
              <a:srgbClr val="00A261"/>
            </a:buClr>
          </a:pPr>
          <a:endParaRPr lang="es-ES_tradnl" sz="1000" noProof="0" dirty="0">
            <a:latin typeface="Gill Sans MT" panose="020B0502020104020203" pitchFamily="34" charset="0"/>
          </a:endParaRPr>
        </a:p>
      </dgm:t>
    </dgm:pt>
    <dgm:pt modelId="{2332524A-CAEF-495B-A14E-01B96D8ED6E6}" type="sibTrans" cxnId="{31805CE6-3176-4BB2-8659-18F278C83D22}">
      <dgm:prSet/>
      <dgm:spPr/>
      <dgm:t>
        <a:bodyPr/>
        <a:lstStyle/>
        <a:p>
          <a:endParaRPr lang="es-PR" sz="1600">
            <a:latin typeface="Gill Sans MT" panose="020B0502020104020203" pitchFamily="34" charset="0"/>
          </a:endParaRPr>
        </a:p>
      </dgm:t>
    </dgm:pt>
    <dgm:pt modelId="{F996F2BF-114C-4414-876A-5FB8510991AF}" type="parTrans" cxnId="{31805CE6-3176-4BB2-8659-18F278C83D22}">
      <dgm:prSet/>
      <dgm:spPr/>
      <dgm:t>
        <a:bodyPr/>
        <a:lstStyle/>
        <a:p>
          <a:endParaRPr lang="es-PR" sz="1600">
            <a:latin typeface="Gill Sans MT" panose="020B0502020104020203" pitchFamily="34" charset="0"/>
          </a:endParaRPr>
        </a:p>
      </dgm:t>
    </dgm:pt>
    <dgm:pt modelId="{3EB0BAB8-63C5-4979-9059-B86BFE9958B3}">
      <dgm:prSet custT="1"/>
      <dgm:spPr>
        <a:noFill/>
        <a:ln>
          <a:noFill/>
        </a:ln>
      </dgm:spPr>
      <dgm:t>
        <a:bodyPr/>
        <a:lstStyle/>
        <a:p>
          <a:pPr algn="l">
            <a:buClr>
              <a:srgbClr val="00A261"/>
            </a:buClr>
          </a:pPr>
          <a:r>
            <a:rPr lang="es-ES_tradnl" sz="1700" noProof="0" dirty="0">
              <a:solidFill>
                <a:prstClr val="black">
                  <a:hueOff val="0"/>
                  <a:satOff val="0"/>
                  <a:lumOff val="0"/>
                  <a:alphaOff val="0"/>
                </a:prstClr>
              </a:solidFill>
              <a:latin typeface="Gill Sans MT" panose="020B0502020104020203" pitchFamily="34" charset="0"/>
              <a:ea typeface="+mn-ea"/>
              <a:cs typeface="+mn-cs"/>
            </a:rPr>
            <a:t>El ICT alternativo puede discutir en su reunión el ICP del afiliado.</a:t>
          </a:r>
          <a:endParaRPr lang="es-ES_tradnl" sz="1700" noProof="0" dirty="0">
            <a:latin typeface="Gill Sans MT" panose="020B0502020104020203" pitchFamily="34" charset="0"/>
          </a:endParaRPr>
        </a:p>
      </dgm:t>
    </dgm:pt>
    <dgm:pt modelId="{A3FDEB40-A4BA-47E2-8033-DBD2E0856480}" type="sibTrans" cxnId="{3F074222-7F43-471F-BDE8-F3A01DD028B1}">
      <dgm:prSet/>
      <dgm:spPr/>
      <dgm:t>
        <a:bodyPr/>
        <a:lstStyle/>
        <a:p>
          <a:endParaRPr lang="es-PR" sz="1600">
            <a:latin typeface="Gill Sans MT" panose="020B0502020104020203" pitchFamily="34" charset="0"/>
          </a:endParaRPr>
        </a:p>
      </dgm:t>
    </dgm:pt>
    <dgm:pt modelId="{EC1CCE70-F174-47E6-B04F-6C59C681DC8C}" type="parTrans" cxnId="{3F074222-7F43-471F-BDE8-F3A01DD028B1}">
      <dgm:prSet/>
      <dgm:spPr/>
      <dgm:t>
        <a:bodyPr/>
        <a:lstStyle/>
        <a:p>
          <a:endParaRPr lang="es-PR" sz="1600">
            <a:latin typeface="Gill Sans MT" panose="020B0502020104020203" pitchFamily="34" charset="0"/>
          </a:endParaRPr>
        </a:p>
      </dgm:t>
    </dgm:pt>
    <dgm:pt modelId="{55ADC97D-0DA4-42EA-963A-8AB658A20C9B}">
      <dgm:prSet custT="1"/>
      <dgm:spPr>
        <a:noFill/>
        <a:ln>
          <a:noFill/>
        </a:ln>
      </dgm:spPr>
      <dgm:t>
        <a:bodyPr/>
        <a:lstStyle/>
        <a:p>
          <a:pPr algn="l">
            <a:buClr>
              <a:srgbClr val="00A261"/>
            </a:buClr>
          </a:pPr>
          <a:r>
            <a:rPr lang="es-ES_tradnl" sz="1700" noProof="0" dirty="0">
              <a:latin typeface="Gill Sans MT" panose="020B0502020104020203" pitchFamily="34" charset="0"/>
            </a:rPr>
            <a:t>Los participantes interactúan mediante discusiones grupales, cuando sea necesario, para abordar las necesidades de los casos más desafiantes.</a:t>
          </a:r>
          <a:endParaRPr lang="es-ES_tradnl" sz="1700" noProof="0" dirty="0">
            <a:solidFill>
              <a:schemeClr val="tx1"/>
            </a:solidFill>
            <a:latin typeface="Gill Sans MT" panose="020B0502020104020203" pitchFamily="34" charset="0"/>
          </a:endParaRPr>
        </a:p>
      </dgm:t>
    </dgm:pt>
    <dgm:pt modelId="{EF13461E-CFE5-478D-9C52-C32D2F4E5D06}" type="parTrans" cxnId="{726E1D2B-E8D1-4911-80F4-E9ED491D6FD1}">
      <dgm:prSet/>
      <dgm:spPr/>
      <dgm:t>
        <a:bodyPr/>
        <a:lstStyle/>
        <a:p>
          <a:endParaRPr lang="en-US"/>
        </a:p>
      </dgm:t>
    </dgm:pt>
    <dgm:pt modelId="{97E5C894-0352-48BB-B993-9F26A2011C88}" type="sibTrans" cxnId="{726E1D2B-E8D1-4911-80F4-E9ED491D6FD1}">
      <dgm:prSet/>
      <dgm:spPr/>
      <dgm:t>
        <a:bodyPr/>
        <a:lstStyle/>
        <a:p>
          <a:endParaRPr lang="en-US"/>
        </a:p>
      </dgm:t>
    </dgm:pt>
    <dgm:pt modelId="{31FD842C-CD29-4F35-960C-BA9059275C98}">
      <dgm:prSet custT="1"/>
      <dgm:spPr>
        <a:noFill/>
        <a:ln>
          <a:noFill/>
        </a:ln>
      </dgm:spPr>
      <dgm:t>
        <a:bodyPr/>
        <a:lstStyle/>
        <a:p>
          <a:pPr algn="l">
            <a:buClr>
              <a:srgbClr val="00A261"/>
            </a:buClr>
          </a:pPr>
          <a:endParaRPr lang="es-ES_tradnl" sz="1000" noProof="0" dirty="0">
            <a:solidFill>
              <a:schemeClr val="tx1"/>
            </a:solidFill>
            <a:latin typeface="Gill Sans MT" panose="020B0502020104020203" pitchFamily="34" charset="0"/>
          </a:endParaRPr>
        </a:p>
      </dgm:t>
    </dgm:pt>
    <dgm:pt modelId="{F2688BE3-B9F0-48C5-904F-5E8DCBA98DE4}" type="parTrans" cxnId="{AC19D03B-E7E6-4015-93D4-FDC6686A3066}">
      <dgm:prSet/>
      <dgm:spPr/>
      <dgm:t>
        <a:bodyPr/>
        <a:lstStyle/>
        <a:p>
          <a:endParaRPr lang="en-US"/>
        </a:p>
      </dgm:t>
    </dgm:pt>
    <dgm:pt modelId="{FF34AEFC-4F58-4B97-BF51-AF3BA0625002}" type="sibTrans" cxnId="{AC19D03B-E7E6-4015-93D4-FDC6686A3066}">
      <dgm:prSet/>
      <dgm:spPr/>
      <dgm:t>
        <a:bodyPr/>
        <a:lstStyle/>
        <a:p>
          <a:endParaRPr lang="en-US"/>
        </a:p>
      </dgm:t>
    </dgm:pt>
    <dgm:pt modelId="{38381688-91C3-418A-9E6A-BA3FB3B3BF22}">
      <dgm:prSet custT="1"/>
      <dgm:spPr>
        <a:noFill/>
        <a:ln>
          <a:noFill/>
        </a:ln>
      </dgm:spPr>
      <dgm:t>
        <a:bodyPr/>
        <a:lstStyle/>
        <a:p>
          <a:pPr algn="l">
            <a:buClr>
              <a:srgbClr val="00A261"/>
            </a:buClr>
          </a:pPr>
          <a:r>
            <a:rPr lang="es-ES_tradnl" sz="1700" noProof="0" dirty="0">
              <a:solidFill>
                <a:schemeClr val="tx1"/>
              </a:solidFill>
              <a:latin typeface="Gill Sans MT" panose="020B0502020104020203" pitchFamily="34" charset="0"/>
            </a:rPr>
            <a:t>Estos casos son referidos por los gerentes de cuidado, coordinadores de salud mental, PCP o por otros participantes del Equipo de Manejo de Cuidado Complejo.</a:t>
          </a:r>
        </a:p>
      </dgm:t>
    </dgm:pt>
    <dgm:pt modelId="{A7B651F9-EB22-4F61-9B00-3E338B9BF6BE}" type="parTrans" cxnId="{310AA703-ABAF-4FA6-8E7B-D01F8D6B6FB2}">
      <dgm:prSet/>
      <dgm:spPr/>
      <dgm:t>
        <a:bodyPr/>
        <a:lstStyle/>
        <a:p>
          <a:endParaRPr lang="en-US"/>
        </a:p>
      </dgm:t>
    </dgm:pt>
    <dgm:pt modelId="{62CA5F8B-D522-4A58-A964-DD66AA776828}" type="sibTrans" cxnId="{310AA703-ABAF-4FA6-8E7B-D01F8D6B6FB2}">
      <dgm:prSet/>
      <dgm:spPr/>
      <dgm:t>
        <a:bodyPr/>
        <a:lstStyle/>
        <a:p>
          <a:endParaRPr lang="en-US"/>
        </a:p>
      </dgm:t>
    </dgm:pt>
    <dgm:pt modelId="{F05112F5-85F0-4E13-A89F-AF9EEEBE1CC8}">
      <dgm:prSet custT="1"/>
      <dgm:spPr>
        <a:noFill/>
        <a:ln>
          <a:noFill/>
        </a:ln>
      </dgm:spPr>
      <dgm:t>
        <a:bodyPr/>
        <a:lstStyle/>
        <a:p>
          <a:pPr algn="l">
            <a:buClr>
              <a:srgbClr val="00A261"/>
            </a:buClr>
          </a:pPr>
          <a:endParaRPr lang="es-ES_tradnl" sz="1000" noProof="0" dirty="0">
            <a:solidFill>
              <a:schemeClr val="tx1"/>
            </a:solidFill>
            <a:latin typeface="Gill Sans MT" panose="020B0502020104020203" pitchFamily="34" charset="0"/>
          </a:endParaRPr>
        </a:p>
      </dgm:t>
    </dgm:pt>
    <dgm:pt modelId="{877B9B9D-E40F-4B4B-AB39-2E338C3BF4EA}" type="parTrans" cxnId="{C8BA79F6-41DC-4B6B-BBA3-76FA94A4DE6A}">
      <dgm:prSet/>
      <dgm:spPr/>
      <dgm:t>
        <a:bodyPr/>
        <a:lstStyle/>
        <a:p>
          <a:endParaRPr lang="en-US"/>
        </a:p>
      </dgm:t>
    </dgm:pt>
    <dgm:pt modelId="{FC7BD4F5-A94D-4B7E-950B-EF413AD5EC68}" type="sibTrans" cxnId="{C8BA79F6-41DC-4B6B-BBA3-76FA94A4DE6A}">
      <dgm:prSet/>
      <dgm:spPr/>
      <dgm:t>
        <a:bodyPr/>
        <a:lstStyle/>
        <a:p>
          <a:endParaRPr lang="en-US"/>
        </a:p>
      </dgm:t>
    </dgm:pt>
    <dgm:pt modelId="{24752D57-9C72-4921-BFE7-8DEA57A3B994}" type="pres">
      <dgm:prSet presAssocID="{A0E283DE-42DE-4640-9E28-798D38A21C1D}" presName="Name0" presStyleCnt="0">
        <dgm:presLayoutVars>
          <dgm:dir/>
          <dgm:animLvl val="lvl"/>
          <dgm:resizeHandles val="exact"/>
        </dgm:presLayoutVars>
      </dgm:prSet>
      <dgm:spPr/>
    </dgm:pt>
    <dgm:pt modelId="{B84E34FB-B050-4409-8FC4-4882E2DE804B}" type="pres">
      <dgm:prSet presAssocID="{308D1BF7-6487-4E90-82C7-CCA896697D28}" presName="composite" presStyleCnt="0"/>
      <dgm:spPr/>
    </dgm:pt>
    <dgm:pt modelId="{22373FD1-3925-41DC-B3E7-6C69A58C182A}" type="pres">
      <dgm:prSet presAssocID="{308D1BF7-6487-4E90-82C7-CCA896697D28}" presName="parTx" presStyleLbl="alignNode1" presStyleIdx="0" presStyleCnt="2">
        <dgm:presLayoutVars>
          <dgm:chMax val="0"/>
          <dgm:chPref val="0"/>
          <dgm:bulletEnabled val="1"/>
        </dgm:presLayoutVars>
      </dgm:prSet>
      <dgm:spPr/>
    </dgm:pt>
    <dgm:pt modelId="{BD9EFE29-AA87-4638-92BF-06FA579251A3}" type="pres">
      <dgm:prSet presAssocID="{308D1BF7-6487-4E90-82C7-CCA896697D28}" presName="desTx" presStyleLbl="alignAccFollowNode1" presStyleIdx="0" presStyleCnt="2" custScaleY="93054" custLinFactNeighborX="1159" custLinFactNeighborY="-2841">
        <dgm:presLayoutVars>
          <dgm:bulletEnabled val="1"/>
        </dgm:presLayoutVars>
      </dgm:prSet>
      <dgm:spPr/>
    </dgm:pt>
    <dgm:pt modelId="{E482DCF4-C3A8-46A5-8D95-59A827012D06}" type="pres">
      <dgm:prSet presAssocID="{6176ABC1-2409-4AD8-B10F-9EC6D24084CD}" presName="space" presStyleCnt="0"/>
      <dgm:spPr/>
    </dgm:pt>
    <dgm:pt modelId="{488D4F68-2058-4B13-88B6-767F53DE4446}" type="pres">
      <dgm:prSet presAssocID="{872A5D95-A0DF-4671-B691-47C13D2DC726}" presName="composite" presStyleCnt="0"/>
      <dgm:spPr/>
    </dgm:pt>
    <dgm:pt modelId="{4B173894-5716-4D75-B3C0-FBB6D997B01E}" type="pres">
      <dgm:prSet presAssocID="{872A5D95-A0DF-4671-B691-47C13D2DC726}" presName="parTx" presStyleLbl="alignNode1" presStyleIdx="1" presStyleCnt="2" custScaleX="100231" custLinFactNeighborX="-344" custLinFactNeighborY="6926">
        <dgm:presLayoutVars>
          <dgm:chMax val="0"/>
          <dgm:chPref val="0"/>
          <dgm:bulletEnabled val="1"/>
        </dgm:presLayoutVars>
      </dgm:prSet>
      <dgm:spPr/>
    </dgm:pt>
    <dgm:pt modelId="{EF80630D-05D5-433D-A962-332B0A303467}" type="pres">
      <dgm:prSet presAssocID="{872A5D95-A0DF-4671-B691-47C13D2DC726}" presName="desTx" presStyleLbl="alignAccFollowNode1" presStyleIdx="1" presStyleCnt="2" custScaleX="100146" custLinFactNeighborY="2475">
        <dgm:presLayoutVars>
          <dgm:bulletEnabled val="1"/>
        </dgm:presLayoutVars>
      </dgm:prSet>
      <dgm:spPr/>
    </dgm:pt>
  </dgm:ptLst>
  <dgm:cxnLst>
    <dgm:cxn modelId="{310AA703-ABAF-4FA6-8E7B-D01F8D6B6FB2}" srcId="{872A5D95-A0DF-4671-B691-47C13D2DC726}" destId="{38381688-91C3-418A-9E6A-BA3FB3B3BF22}" srcOrd="4" destOrd="0" parTransId="{A7B651F9-EB22-4F61-9B00-3E338B9BF6BE}" sibTransId="{62CA5F8B-D522-4A58-A964-DD66AA776828}"/>
    <dgm:cxn modelId="{F9E3280D-37E7-42CF-8C94-C48D4536F52E}" srcId="{308D1BF7-6487-4E90-82C7-CCA896697D28}" destId="{F7D1DBEC-3D1F-4BA6-BB84-7392821BEE79}" srcOrd="2" destOrd="0" parTransId="{C3ABC983-277F-46A2-872D-1D5EE9BCD027}" sibTransId="{F473A8FD-C27E-4248-9B6A-993513CE5256}"/>
    <dgm:cxn modelId="{3F074222-7F43-471F-BDE8-F3A01DD028B1}" srcId="{308D1BF7-6487-4E90-82C7-CCA896697D28}" destId="{3EB0BAB8-63C5-4979-9059-B86BFE9958B3}" srcOrd="4" destOrd="0" parTransId="{EC1CCE70-F174-47E6-B04F-6C59C681DC8C}" sibTransId="{A3FDEB40-A4BA-47E2-8033-DBD2E0856480}"/>
    <dgm:cxn modelId="{085B1F26-6478-4550-8392-C2034C2149E9}" srcId="{A0E283DE-42DE-4640-9E28-798D38A21C1D}" destId="{308D1BF7-6487-4E90-82C7-CCA896697D28}" srcOrd="0" destOrd="0" parTransId="{0D3C5CF4-AD70-4FA1-922E-ECA154D7294E}" sibTransId="{6176ABC1-2409-4AD8-B10F-9EC6D24084CD}"/>
    <dgm:cxn modelId="{3C24102B-18F2-43CA-87A6-40B85285CEA0}" type="presOf" srcId="{872A5D95-A0DF-4671-B691-47C13D2DC726}" destId="{4B173894-5716-4D75-B3C0-FBB6D997B01E}" srcOrd="0" destOrd="0" presId="urn:microsoft.com/office/officeart/2005/8/layout/hList1"/>
    <dgm:cxn modelId="{726E1D2B-E8D1-4911-80F4-E9ED491D6FD1}" srcId="{872A5D95-A0DF-4671-B691-47C13D2DC726}" destId="{55ADC97D-0DA4-42EA-963A-8AB658A20C9B}" srcOrd="2" destOrd="0" parTransId="{EF13461E-CFE5-478D-9C52-C32D2F4E5D06}" sibTransId="{97E5C894-0352-48BB-B993-9F26A2011C88}"/>
    <dgm:cxn modelId="{B1B9AF2C-808B-44E6-A43E-BC18A2434084}" type="presOf" srcId="{38381688-91C3-418A-9E6A-BA3FB3B3BF22}" destId="{EF80630D-05D5-433D-A962-332B0A303467}" srcOrd="0" destOrd="4" presId="urn:microsoft.com/office/officeart/2005/8/layout/hList1"/>
    <dgm:cxn modelId="{AC19D03B-E7E6-4015-93D4-FDC6686A3066}" srcId="{872A5D95-A0DF-4671-B691-47C13D2DC726}" destId="{31FD842C-CD29-4F35-960C-BA9059275C98}" srcOrd="1" destOrd="0" parTransId="{F2688BE3-B9F0-48C5-904F-5E8DCBA98DE4}" sibTransId="{FF34AEFC-4F58-4B97-BF51-AF3BA0625002}"/>
    <dgm:cxn modelId="{B70DF24C-C999-46A3-AABD-4657678FC154}" srcId="{872A5D95-A0DF-4671-B691-47C13D2DC726}" destId="{068CAE41-078C-4BE7-9910-2C59F488812F}" srcOrd="0" destOrd="0" parTransId="{3D87C6B4-0A07-439A-8AC7-83B2D535E5C3}" sibTransId="{AFD63DF0-393B-41B5-AFB8-B11257A44E1F}"/>
    <dgm:cxn modelId="{77BC965A-8A71-4B6F-A1BE-9239DFDF678A}" type="presOf" srcId="{F7D1DBEC-3D1F-4BA6-BB84-7392821BEE79}" destId="{BD9EFE29-AA87-4638-92BF-06FA579251A3}" srcOrd="0" destOrd="2" presId="urn:microsoft.com/office/officeart/2005/8/layout/hList1"/>
    <dgm:cxn modelId="{5316C65B-330A-459F-A97F-200AD9B16697}" type="presOf" srcId="{308D1BF7-6487-4E90-82C7-CCA896697D28}" destId="{22373FD1-3925-41DC-B3E7-6C69A58C182A}" srcOrd="0" destOrd="0" presId="urn:microsoft.com/office/officeart/2005/8/layout/hList1"/>
    <dgm:cxn modelId="{67450869-318E-48D4-B566-E76F9D04E2E3}" type="presOf" srcId="{068CAE41-078C-4BE7-9910-2C59F488812F}" destId="{EF80630D-05D5-433D-A962-332B0A303467}" srcOrd="0" destOrd="0" presId="urn:microsoft.com/office/officeart/2005/8/layout/hList1"/>
    <dgm:cxn modelId="{1D59908E-2ACE-42B9-946D-52D25BD2111F}" type="presOf" srcId="{B32A944D-18AE-4FFD-97D3-907F2C0058EC}" destId="{BD9EFE29-AA87-4638-92BF-06FA579251A3}" srcOrd="0" destOrd="0" presId="urn:microsoft.com/office/officeart/2005/8/layout/hList1"/>
    <dgm:cxn modelId="{D784DD96-C8B2-4979-A636-F0DBA645AC0C}" type="presOf" srcId="{A0E283DE-42DE-4640-9E28-798D38A21C1D}" destId="{24752D57-9C72-4921-BFE7-8DEA57A3B994}" srcOrd="0" destOrd="0" presId="urn:microsoft.com/office/officeart/2005/8/layout/hList1"/>
    <dgm:cxn modelId="{C7F00D98-1FB0-4569-82C1-9C3708B4ABE8}" type="presOf" srcId="{F83C8BDB-C19D-4EEB-903E-EAEF14EC6F70}" destId="{BD9EFE29-AA87-4638-92BF-06FA579251A3}" srcOrd="0" destOrd="1" presId="urn:microsoft.com/office/officeart/2005/8/layout/hList1"/>
    <dgm:cxn modelId="{B5099598-F579-42E5-A301-C3769BB5D5A9}" type="presOf" srcId="{55ADC97D-0DA4-42EA-963A-8AB658A20C9B}" destId="{EF80630D-05D5-433D-A962-332B0A303467}" srcOrd="0" destOrd="2" presId="urn:microsoft.com/office/officeart/2005/8/layout/hList1"/>
    <dgm:cxn modelId="{6E8ED09A-8183-4E29-83C9-78E26983BC22}" type="presOf" srcId="{7F3CC224-AE35-42B2-9124-6154EFE870F9}" destId="{BD9EFE29-AA87-4638-92BF-06FA579251A3}" srcOrd="0" destOrd="3" presId="urn:microsoft.com/office/officeart/2005/8/layout/hList1"/>
    <dgm:cxn modelId="{F2F96EB4-58BB-49A3-8DBA-6E0EE185F79E}" type="presOf" srcId="{31FD842C-CD29-4F35-960C-BA9059275C98}" destId="{EF80630D-05D5-433D-A962-332B0A303467}" srcOrd="0" destOrd="1" presId="urn:microsoft.com/office/officeart/2005/8/layout/hList1"/>
    <dgm:cxn modelId="{B79275B6-ABCC-4622-89AB-23F450DE048D}" type="presOf" srcId="{3EB0BAB8-63C5-4979-9059-B86BFE9958B3}" destId="{BD9EFE29-AA87-4638-92BF-06FA579251A3}" srcOrd="0" destOrd="4" presId="urn:microsoft.com/office/officeart/2005/8/layout/hList1"/>
    <dgm:cxn modelId="{C0C045CE-7A17-4913-A52E-D4ED7E56279B}" srcId="{308D1BF7-6487-4E90-82C7-CCA896697D28}" destId="{F83C8BDB-C19D-4EEB-903E-EAEF14EC6F70}" srcOrd="1" destOrd="0" parTransId="{66AE22BC-0681-41C1-8301-150C3045A3A7}" sibTransId="{3790BF31-BFAB-461E-A966-E1BACF5D2586}"/>
    <dgm:cxn modelId="{60088ED4-75A6-4075-A031-F290809D1CE8}" srcId="{308D1BF7-6487-4E90-82C7-CCA896697D28}" destId="{B32A944D-18AE-4FFD-97D3-907F2C0058EC}" srcOrd="0" destOrd="0" parTransId="{1788AC44-4C55-4AB5-B0D2-48370D6049B8}" sibTransId="{0B250194-2B62-4E70-B8B4-6C063B791395}"/>
    <dgm:cxn modelId="{31805CE6-3176-4BB2-8659-18F278C83D22}" srcId="{308D1BF7-6487-4E90-82C7-CCA896697D28}" destId="{7F3CC224-AE35-42B2-9124-6154EFE870F9}" srcOrd="3" destOrd="0" parTransId="{F996F2BF-114C-4414-876A-5FB8510991AF}" sibTransId="{2332524A-CAEF-495B-A14E-01B96D8ED6E6}"/>
    <dgm:cxn modelId="{15C89DEF-54B8-4443-AAAA-75B699AA1DD9}" srcId="{A0E283DE-42DE-4640-9E28-798D38A21C1D}" destId="{872A5D95-A0DF-4671-B691-47C13D2DC726}" srcOrd="1" destOrd="0" parTransId="{76DEEE3D-0317-40AA-9D35-33E3787DD1C3}" sibTransId="{0A9932FC-6C49-44D7-8010-E5C2CD4E9D91}"/>
    <dgm:cxn modelId="{105700F5-8796-4AAE-A361-4ED58AE14949}" type="presOf" srcId="{F05112F5-85F0-4E13-A89F-AF9EEEBE1CC8}" destId="{EF80630D-05D5-433D-A962-332B0A303467}" srcOrd="0" destOrd="3" presId="urn:microsoft.com/office/officeart/2005/8/layout/hList1"/>
    <dgm:cxn modelId="{C8BA79F6-41DC-4B6B-BBA3-76FA94A4DE6A}" srcId="{872A5D95-A0DF-4671-B691-47C13D2DC726}" destId="{F05112F5-85F0-4E13-A89F-AF9EEEBE1CC8}" srcOrd="3" destOrd="0" parTransId="{877B9B9D-E40F-4B4B-AB39-2E338C3BF4EA}" sibTransId="{FC7BD4F5-A94D-4B7E-950B-EF413AD5EC68}"/>
    <dgm:cxn modelId="{03ADECB9-388F-4CA8-99A5-7388E255DAD5}" type="presParOf" srcId="{24752D57-9C72-4921-BFE7-8DEA57A3B994}" destId="{B84E34FB-B050-4409-8FC4-4882E2DE804B}" srcOrd="0" destOrd="0" presId="urn:microsoft.com/office/officeart/2005/8/layout/hList1"/>
    <dgm:cxn modelId="{B9608149-DD41-450E-A42B-258B2BC887D7}" type="presParOf" srcId="{B84E34FB-B050-4409-8FC4-4882E2DE804B}" destId="{22373FD1-3925-41DC-B3E7-6C69A58C182A}" srcOrd="0" destOrd="0" presId="urn:microsoft.com/office/officeart/2005/8/layout/hList1"/>
    <dgm:cxn modelId="{B0810460-F527-42C0-A7E8-C877C75CE32A}" type="presParOf" srcId="{B84E34FB-B050-4409-8FC4-4882E2DE804B}" destId="{BD9EFE29-AA87-4638-92BF-06FA579251A3}" srcOrd="1" destOrd="0" presId="urn:microsoft.com/office/officeart/2005/8/layout/hList1"/>
    <dgm:cxn modelId="{500C4145-26C2-429E-ABBB-D594F684FF18}" type="presParOf" srcId="{24752D57-9C72-4921-BFE7-8DEA57A3B994}" destId="{E482DCF4-C3A8-46A5-8D95-59A827012D06}" srcOrd="1" destOrd="0" presId="urn:microsoft.com/office/officeart/2005/8/layout/hList1"/>
    <dgm:cxn modelId="{5A62CDED-07A1-46F7-A2F5-B4ECAE8F39B1}" type="presParOf" srcId="{24752D57-9C72-4921-BFE7-8DEA57A3B994}" destId="{488D4F68-2058-4B13-88B6-767F53DE4446}" srcOrd="2" destOrd="0" presId="urn:microsoft.com/office/officeart/2005/8/layout/hList1"/>
    <dgm:cxn modelId="{9D369C73-A60E-4AC8-9DA9-1C672D31B50B}" type="presParOf" srcId="{488D4F68-2058-4B13-88B6-767F53DE4446}" destId="{4B173894-5716-4D75-B3C0-FBB6D997B01E}" srcOrd="0" destOrd="0" presId="urn:microsoft.com/office/officeart/2005/8/layout/hList1"/>
    <dgm:cxn modelId="{0FF6773E-CED7-4985-B9E5-61E965DEE968}" type="presParOf" srcId="{488D4F68-2058-4B13-88B6-767F53DE4446}" destId="{EF80630D-05D5-433D-A962-332B0A30346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920894-28A9-4932-8A11-BBD2D69AFFEB}" type="doc">
      <dgm:prSet loTypeId="urn:microsoft.com/office/officeart/2005/8/layout/hList1" loCatId="list" qsTypeId="urn:microsoft.com/office/officeart/2005/8/quickstyle/simple1" qsCatId="simple" csTypeId="urn:microsoft.com/office/officeart/2005/8/colors/accent6_2" csCatId="accent6" phldr="1"/>
      <dgm:spPr/>
      <dgm:t>
        <a:bodyPr/>
        <a:lstStyle/>
        <a:p>
          <a:endParaRPr lang="es-PR"/>
        </a:p>
      </dgm:t>
    </dgm:pt>
    <dgm:pt modelId="{B7585CA8-020E-4125-8C95-FEB1FE56AA78}">
      <dgm:prSet custT="1"/>
      <dgm:spPr>
        <a:solidFill>
          <a:srgbClr val="00A26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s-ES_tradnl"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Transición de cuidado </a:t>
          </a:r>
          <a:br>
            <a:rPr lang="es-ES_tradnl"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br>
          <a:r>
            <a:rPr lang="es-ES_tradnl" sz="1800" b="1" noProof="0" dirty="0">
              <a:solidFill>
                <a:schemeClr val="bg1"/>
              </a:solidFill>
              <a:effectLst>
                <a:outerShdw blurRad="38100" dist="38100" dir="2700000" algn="tl">
                  <a:srgbClr val="000000">
                    <a:alpha val="43137"/>
                  </a:srgbClr>
                </a:outerShdw>
              </a:effectLst>
              <a:latin typeface="Gill Sans MT" panose="020B0502020104020203" pitchFamily="34" charset="0"/>
            </a:rPr>
            <a:t>para bajar de nivel: </a:t>
          </a:r>
        </a:p>
      </dgm:t>
    </dgm:pt>
    <dgm:pt modelId="{E1893854-3646-4290-812D-6307E0D0685D}" type="parTrans" cxnId="{BCC5E397-0D99-41C1-8998-71A0209AF0B9}">
      <dgm:prSet/>
      <dgm:spPr/>
      <dgm:t>
        <a:bodyPr/>
        <a:lstStyle/>
        <a:p>
          <a:endParaRPr lang="es-PR">
            <a:latin typeface="Gill Sans MT" panose="020B0502020104020203" pitchFamily="34" charset="0"/>
          </a:endParaRPr>
        </a:p>
      </dgm:t>
    </dgm:pt>
    <dgm:pt modelId="{5D817BEA-F12C-48F4-B20B-4DA8370F23A1}" type="sibTrans" cxnId="{BCC5E397-0D99-41C1-8998-71A0209AF0B9}">
      <dgm:prSet/>
      <dgm:spPr/>
      <dgm:t>
        <a:bodyPr/>
        <a:lstStyle/>
        <a:p>
          <a:endParaRPr lang="es-PR">
            <a:latin typeface="Gill Sans MT" panose="020B0502020104020203" pitchFamily="34" charset="0"/>
          </a:endParaRPr>
        </a:p>
      </dgm:t>
    </dgm:pt>
    <dgm:pt modelId="{E9224EFA-0048-43BE-BDC7-13EADA49D047}">
      <dgm:prSet custT="1"/>
      <dgm:spPr>
        <a:solidFill>
          <a:srgbClr val="FFFFFF">
            <a:alpha val="90000"/>
          </a:srgbClr>
        </a:solidFill>
        <a:ln w="38100">
          <a:solidFill>
            <a:srgbClr val="00A261">
              <a:alpha val="90000"/>
            </a:srgbClr>
          </a:solidFill>
        </a:ln>
      </dgm:spPr>
      <dgm:t>
        <a:bodyPr/>
        <a:lstStyle/>
        <a:p>
          <a:pPr algn="l"/>
          <a:r>
            <a:rPr lang="es-ES_tradnl" sz="1800" u="sng" noProof="0" dirty="0">
              <a:solidFill>
                <a:schemeClr val="tx1"/>
              </a:solidFill>
              <a:latin typeface="Gill Sans MT" panose="020B0502020104020203" pitchFamily="34" charset="0"/>
            </a:rPr>
            <a:t>Ejemplo</a:t>
          </a:r>
          <a:r>
            <a:rPr lang="es-ES_tradnl" sz="1800" noProof="0" dirty="0">
              <a:solidFill>
                <a:schemeClr val="tx1"/>
              </a:solidFill>
              <a:latin typeface="Gill Sans MT" panose="020B0502020104020203" pitchFamily="34" charset="0"/>
            </a:rPr>
            <a:t>: del hospital a una facilidad de rehabilitación y luego al hogar del afiliado.</a:t>
          </a:r>
          <a:endParaRPr lang="es-ES_tradnl" sz="1800" noProof="0" dirty="0">
            <a:latin typeface="Gill Sans MT" panose="020B0502020104020203" pitchFamily="34" charset="0"/>
          </a:endParaRPr>
        </a:p>
      </dgm:t>
    </dgm:pt>
    <dgm:pt modelId="{FDB6A2A3-0886-45E9-8435-C8D0EBED2EA0}" type="parTrans" cxnId="{B3D0BF36-BCF9-453D-97BD-8BF9AC01F0BA}">
      <dgm:prSet/>
      <dgm:spPr/>
      <dgm:t>
        <a:bodyPr/>
        <a:lstStyle/>
        <a:p>
          <a:endParaRPr lang="es-PR">
            <a:latin typeface="Gill Sans MT" panose="020B0502020104020203" pitchFamily="34" charset="0"/>
          </a:endParaRPr>
        </a:p>
      </dgm:t>
    </dgm:pt>
    <dgm:pt modelId="{00D4D584-95AB-42A6-8351-118B38089839}" type="sibTrans" cxnId="{B3D0BF36-BCF9-453D-97BD-8BF9AC01F0BA}">
      <dgm:prSet/>
      <dgm:spPr/>
      <dgm:t>
        <a:bodyPr/>
        <a:lstStyle/>
        <a:p>
          <a:endParaRPr lang="es-PR">
            <a:latin typeface="Gill Sans MT" panose="020B0502020104020203" pitchFamily="34" charset="0"/>
          </a:endParaRPr>
        </a:p>
      </dgm:t>
    </dgm:pt>
    <dgm:pt modelId="{ADC97306-97E1-420B-857F-2975BF26FF23}">
      <dgm:prSet custT="1"/>
      <dgm:spPr>
        <a:solidFill>
          <a:srgbClr val="6BA31D"/>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es-ES_tradnl" sz="1800" b="1" u="none" noProof="0" dirty="0">
              <a:solidFill>
                <a:schemeClr val="bg1"/>
              </a:solidFill>
              <a:effectLst>
                <a:outerShdw blurRad="38100" dist="38100" dir="2700000" algn="tl">
                  <a:srgbClr val="000000">
                    <a:alpha val="43137"/>
                  </a:srgbClr>
                </a:outerShdw>
              </a:effectLst>
              <a:latin typeface="Gill Sans MT" panose="020B0502020104020203" pitchFamily="34" charset="0"/>
            </a:rPr>
            <a:t>Transición de cuidado para subir de nivel: </a:t>
          </a:r>
        </a:p>
      </dgm:t>
    </dgm:pt>
    <dgm:pt modelId="{039A7534-7C0C-4C20-A3A1-C6F0D9F7C9B7}" type="parTrans" cxnId="{F85BAA2F-6700-4EDC-AF64-005DE6547B14}">
      <dgm:prSet/>
      <dgm:spPr/>
      <dgm:t>
        <a:bodyPr/>
        <a:lstStyle/>
        <a:p>
          <a:endParaRPr lang="es-PR">
            <a:latin typeface="Gill Sans MT" panose="020B0502020104020203" pitchFamily="34" charset="0"/>
          </a:endParaRPr>
        </a:p>
      </dgm:t>
    </dgm:pt>
    <dgm:pt modelId="{4BE24688-5E32-4037-8AD9-41C5ACF93D78}" type="sibTrans" cxnId="{F85BAA2F-6700-4EDC-AF64-005DE6547B14}">
      <dgm:prSet/>
      <dgm:spPr/>
      <dgm:t>
        <a:bodyPr/>
        <a:lstStyle/>
        <a:p>
          <a:endParaRPr lang="es-PR">
            <a:latin typeface="Gill Sans MT" panose="020B0502020104020203" pitchFamily="34" charset="0"/>
          </a:endParaRPr>
        </a:p>
      </dgm:t>
    </dgm:pt>
    <dgm:pt modelId="{95998643-F2CB-439B-A51A-B7465509E6FB}">
      <dgm:prSet custT="1"/>
      <dgm:spPr>
        <a:solidFill>
          <a:srgbClr val="FFFFFF">
            <a:alpha val="90000"/>
          </a:srgbClr>
        </a:solidFill>
        <a:ln w="38100">
          <a:solidFill>
            <a:srgbClr val="6BA31D">
              <a:alpha val="90000"/>
            </a:srgbClr>
          </a:solidFill>
        </a:ln>
      </dgm:spPr>
      <dgm:t>
        <a:bodyPr/>
        <a:lstStyle/>
        <a:p>
          <a:r>
            <a:rPr lang="es-ES_tradnl" sz="1800" u="sng" noProof="0" dirty="0">
              <a:latin typeface="Gill Sans MT" panose="020B0502020104020203" pitchFamily="34" charset="0"/>
            </a:rPr>
            <a:t>Ejemplo</a:t>
          </a:r>
          <a:r>
            <a:rPr lang="es-ES_tradnl" sz="1800" noProof="0" dirty="0">
              <a:latin typeface="Gill Sans MT" panose="020B0502020104020203" pitchFamily="34" charset="0"/>
            </a:rPr>
            <a:t>: del hogar del afiliado al hospital.</a:t>
          </a:r>
        </a:p>
      </dgm:t>
    </dgm:pt>
    <dgm:pt modelId="{CF04B797-399F-4003-B69C-C244E535F808}" type="parTrans" cxnId="{3DB13961-A347-4D62-99E1-AC6A1B276B42}">
      <dgm:prSet/>
      <dgm:spPr/>
      <dgm:t>
        <a:bodyPr/>
        <a:lstStyle/>
        <a:p>
          <a:endParaRPr lang="es-PR">
            <a:latin typeface="Gill Sans MT" panose="020B0502020104020203" pitchFamily="34" charset="0"/>
          </a:endParaRPr>
        </a:p>
      </dgm:t>
    </dgm:pt>
    <dgm:pt modelId="{764D44A9-ACBE-4AFB-BB42-52B475F11734}" type="sibTrans" cxnId="{3DB13961-A347-4D62-99E1-AC6A1B276B42}">
      <dgm:prSet/>
      <dgm:spPr/>
      <dgm:t>
        <a:bodyPr/>
        <a:lstStyle/>
        <a:p>
          <a:endParaRPr lang="es-PR">
            <a:latin typeface="Gill Sans MT" panose="020B0502020104020203" pitchFamily="34" charset="0"/>
          </a:endParaRPr>
        </a:p>
      </dgm:t>
    </dgm:pt>
    <dgm:pt modelId="{8F75964C-2C96-490C-9407-BEF4B6234D56}" type="pres">
      <dgm:prSet presAssocID="{DA920894-28A9-4932-8A11-BBD2D69AFFEB}" presName="Name0" presStyleCnt="0">
        <dgm:presLayoutVars>
          <dgm:dir/>
          <dgm:animLvl val="lvl"/>
          <dgm:resizeHandles val="exact"/>
        </dgm:presLayoutVars>
      </dgm:prSet>
      <dgm:spPr/>
    </dgm:pt>
    <dgm:pt modelId="{D5D288DC-74F3-473A-A048-8DCB0B9CFC2E}" type="pres">
      <dgm:prSet presAssocID="{B7585CA8-020E-4125-8C95-FEB1FE56AA78}" presName="composite" presStyleCnt="0"/>
      <dgm:spPr/>
    </dgm:pt>
    <dgm:pt modelId="{901DB1A8-5BED-4151-9D40-81FC21DD132E}" type="pres">
      <dgm:prSet presAssocID="{B7585CA8-020E-4125-8C95-FEB1FE56AA78}" presName="parTx" presStyleLbl="alignNode1" presStyleIdx="0" presStyleCnt="2">
        <dgm:presLayoutVars>
          <dgm:chMax val="0"/>
          <dgm:chPref val="0"/>
          <dgm:bulletEnabled val="1"/>
        </dgm:presLayoutVars>
      </dgm:prSet>
      <dgm:spPr/>
    </dgm:pt>
    <dgm:pt modelId="{5AFFEA60-F81A-48AE-85FF-EF971553B2BC}" type="pres">
      <dgm:prSet presAssocID="{B7585CA8-020E-4125-8C95-FEB1FE56AA78}" presName="desTx" presStyleLbl="alignAccFollowNode1" presStyleIdx="0" presStyleCnt="2">
        <dgm:presLayoutVars>
          <dgm:bulletEnabled val="1"/>
        </dgm:presLayoutVars>
      </dgm:prSet>
      <dgm:spPr>
        <a:prstGeom prst="round2SameRect">
          <a:avLst/>
        </a:prstGeom>
      </dgm:spPr>
    </dgm:pt>
    <dgm:pt modelId="{6E71F5B3-B55C-44C2-9811-C4AE9AB4AAC3}" type="pres">
      <dgm:prSet presAssocID="{5D817BEA-F12C-48F4-B20B-4DA8370F23A1}" presName="space" presStyleCnt="0"/>
      <dgm:spPr/>
    </dgm:pt>
    <dgm:pt modelId="{0A8C7D1C-3B43-4414-B0CC-8E828AB67ECE}" type="pres">
      <dgm:prSet presAssocID="{ADC97306-97E1-420B-857F-2975BF26FF23}" presName="composite" presStyleCnt="0"/>
      <dgm:spPr/>
    </dgm:pt>
    <dgm:pt modelId="{54DFC48D-3F11-4D22-9B02-EBE904B500FE}" type="pres">
      <dgm:prSet presAssocID="{ADC97306-97E1-420B-857F-2975BF26FF23}" presName="parTx" presStyleLbl="alignNode1" presStyleIdx="1" presStyleCnt="2">
        <dgm:presLayoutVars>
          <dgm:chMax val="0"/>
          <dgm:chPref val="0"/>
          <dgm:bulletEnabled val="1"/>
        </dgm:presLayoutVars>
      </dgm:prSet>
      <dgm:spPr/>
    </dgm:pt>
    <dgm:pt modelId="{A1F72E88-6A0A-448C-8665-C3F636298951}" type="pres">
      <dgm:prSet presAssocID="{ADC97306-97E1-420B-857F-2975BF26FF23}" presName="desTx" presStyleLbl="alignAccFollowNode1" presStyleIdx="1" presStyleCnt="2">
        <dgm:presLayoutVars>
          <dgm:bulletEnabled val="1"/>
        </dgm:presLayoutVars>
      </dgm:prSet>
      <dgm:spPr>
        <a:prstGeom prst="round2SameRect">
          <a:avLst/>
        </a:prstGeom>
      </dgm:spPr>
    </dgm:pt>
  </dgm:ptLst>
  <dgm:cxnLst>
    <dgm:cxn modelId="{F85BAA2F-6700-4EDC-AF64-005DE6547B14}" srcId="{DA920894-28A9-4932-8A11-BBD2D69AFFEB}" destId="{ADC97306-97E1-420B-857F-2975BF26FF23}" srcOrd="1" destOrd="0" parTransId="{039A7534-7C0C-4C20-A3A1-C6F0D9F7C9B7}" sibTransId="{4BE24688-5E32-4037-8AD9-41C5ACF93D78}"/>
    <dgm:cxn modelId="{B3D0BF36-BCF9-453D-97BD-8BF9AC01F0BA}" srcId="{B7585CA8-020E-4125-8C95-FEB1FE56AA78}" destId="{E9224EFA-0048-43BE-BDC7-13EADA49D047}" srcOrd="0" destOrd="0" parTransId="{FDB6A2A3-0886-45E9-8435-C8D0EBED2EA0}" sibTransId="{00D4D584-95AB-42A6-8351-118B38089839}"/>
    <dgm:cxn modelId="{C04E883D-3867-40EE-9791-0D8645F6B905}" type="presOf" srcId="{E9224EFA-0048-43BE-BDC7-13EADA49D047}" destId="{5AFFEA60-F81A-48AE-85FF-EF971553B2BC}" srcOrd="0" destOrd="0" presId="urn:microsoft.com/office/officeart/2005/8/layout/hList1"/>
    <dgm:cxn modelId="{CEC5BC45-E65B-461A-9CDF-17D4C8DC0351}" type="presOf" srcId="{B7585CA8-020E-4125-8C95-FEB1FE56AA78}" destId="{901DB1A8-5BED-4151-9D40-81FC21DD132E}" srcOrd="0" destOrd="0" presId="urn:microsoft.com/office/officeart/2005/8/layout/hList1"/>
    <dgm:cxn modelId="{3DB13961-A347-4D62-99E1-AC6A1B276B42}" srcId="{ADC97306-97E1-420B-857F-2975BF26FF23}" destId="{95998643-F2CB-439B-A51A-B7465509E6FB}" srcOrd="0" destOrd="0" parTransId="{CF04B797-399F-4003-B69C-C244E535F808}" sibTransId="{764D44A9-ACBE-4AFB-BB42-52B475F11734}"/>
    <dgm:cxn modelId="{A6ABCC6F-8BA9-4C5E-91B5-334C3BCCDEBA}" type="presOf" srcId="{95998643-F2CB-439B-A51A-B7465509E6FB}" destId="{A1F72E88-6A0A-448C-8665-C3F636298951}" srcOrd="0" destOrd="0" presId="urn:microsoft.com/office/officeart/2005/8/layout/hList1"/>
    <dgm:cxn modelId="{BCC5E397-0D99-41C1-8998-71A0209AF0B9}" srcId="{DA920894-28A9-4932-8A11-BBD2D69AFFEB}" destId="{B7585CA8-020E-4125-8C95-FEB1FE56AA78}" srcOrd="0" destOrd="0" parTransId="{E1893854-3646-4290-812D-6307E0D0685D}" sibTransId="{5D817BEA-F12C-48F4-B20B-4DA8370F23A1}"/>
    <dgm:cxn modelId="{D9E7D0E9-FA47-4989-9FEB-D3BCDC79A22E}" type="presOf" srcId="{ADC97306-97E1-420B-857F-2975BF26FF23}" destId="{54DFC48D-3F11-4D22-9B02-EBE904B500FE}" srcOrd="0" destOrd="0" presId="urn:microsoft.com/office/officeart/2005/8/layout/hList1"/>
    <dgm:cxn modelId="{7EC7A1FA-9789-4B67-824B-50A2A89ADDA4}" type="presOf" srcId="{DA920894-28A9-4932-8A11-BBD2D69AFFEB}" destId="{8F75964C-2C96-490C-9407-BEF4B6234D56}" srcOrd="0" destOrd="0" presId="urn:microsoft.com/office/officeart/2005/8/layout/hList1"/>
    <dgm:cxn modelId="{8EB5BAEB-E497-477C-9380-E24DE59E1B30}" type="presParOf" srcId="{8F75964C-2C96-490C-9407-BEF4B6234D56}" destId="{D5D288DC-74F3-473A-A048-8DCB0B9CFC2E}" srcOrd="0" destOrd="0" presId="urn:microsoft.com/office/officeart/2005/8/layout/hList1"/>
    <dgm:cxn modelId="{164C8279-DCCA-4741-A471-01365C59B9BB}" type="presParOf" srcId="{D5D288DC-74F3-473A-A048-8DCB0B9CFC2E}" destId="{901DB1A8-5BED-4151-9D40-81FC21DD132E}" srcOrd="0" destOrd="0" presId="urn:microsoft.com/office/officeart/2005/8/layout/hList1"/>
    <dgm:cxn modelId="{6E90AEA1-DD65-4CB9-848F-CD1DA369DBDD}" type="presParOf" srcId="{D5D288DC-74F3-473A-A048-8DCB0B9CFC2E}" destId="{5AFFEA60-F81A-48AE-85FF-EF971553B2BC}" srcOrd="1" destOrd="0" presId="urn:microsoft.com/office/officeart/2005/8/layout/hList1"/>
    <dgm:cxn modelId="{7409DF7E-BB23-4ECF-8334-A639B25A81E1}" type="presParOf" srcId="{8F75964C-2C96-490C-9407-BEF4B6234D56}" destId="{6E71F5B3-B55C-44C2-9811-C4AE9AB4AAC3}" srcOrd="1" destOrd="0" presId="urn:microsoft.com/office/officeart/2005/8/layout/hList1"/>
    <dgm:cxn modelId="{C5A14555-6793-4547-8A04-A6D5B1EE6D88}" type="presParOf" srcId="{8F75964C-2C96-490C-9407-BEF4B6234D56}" destId="{0A8C7D1C-3B43-4414-B0CC-8E828AB67ECE}" srcOrd="2" destOrd="0" presId="urn:microsoft.com/office/officeart/2005/8/layout/hList1"/>
    <dgm:cxn modelId="{33E345F2-F85C-4D73-BFC2-8ABFC47318F9}" type="presParOf" srcId="{0A8C7D1C-3B43-4414-B0CC-8E828AB67ECE}" destId="{54DFC48D-3F11-4D22-9B02-EBE904B500FE}" srcOrd="0" destOrd="0" presId="urn:microsoft.com/office/officeart/2005/8/layout/hList1"/>
    <dgm:cxn modelId="{7F14518A-255B-47A7-B35D-33EDC3B038DF}" type="presParOf" srcId="{0A8C7D1C-3B43-4414-B0CC-8E828AB67ECE}" destId="{A1F72E88-6A0A-448C-8665-C3F636298951}" srcOrd="1" destOrd="0" presId="urn:microsoft.com/office/officeart/2005/8/layout/hLis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2006D2-1513-4FC3-8A8E-01A09262B7AE}" type="doc">
      <dgm:prSet loTypeId="urn:microsoft.com/office/officeart/2005/8/layout/matrix2" loCatId="matrix" qsTypeId="urn:microsoft.com/office/officeart/2005/8/quickstyle/simple2" qsCatId="simple" csTypeId="urn:microsoft.com/office/officeart/2005/8/colors/accent6_2" csCatId="accent6" phldr="1"/>
      <dgm:spPr/>
      <dgm:t>
        <a:bodyPr/>
        <a:lstStyle/>
        <a:p>
          <a:endParaRPr lang="es-419"/>
        </a:p>
      </dgm:t>
    </dgm:pt>
    <dgm:pt modelId="{B79C4F92-B815-4443-9C89-D4313732B911}">
      <dgm:prSet phldrT="[Text]" custT="1"/>
      <dgm:spPr>
        <a:solidFill>
          <a:srgbClr val="96C93D"/>
        </a:solidFill>
        <a:ln w="57150">
          <a:solidFill>
            <a:srgbClr val="96C93D"/>
          </a:solidFill>
        </a:ln>
        <a:effectLst>
          <a:outerShdw blurRad="50800" dist="38100" dir="2700000" algn="tl" rotWithShape="0">
            <a:prstClr val="black">
              <a:alpha val="40000"/>
            </a:prstClr>
          </a:outerShdw>
        </a:effectLst>
      </dgm:spPr>
      <dgm:t>
        <a:bodyPr anchor="ctr"/>
        <a:lstStyle/>
        <a:p>
          <a:pPr algn="ctr"/>
          <a:r>
            <a:rPr lang="es-ES_tradnl" sz="1800" b="1" noProof="0">
              <a:solidFill>
                <a:schemeClr val="bg1"/>
              </a:solidFill>
              <a:effectLst>
                <a:outerShdw blurRad="38100" dist="38100" dir="2700000" algn="tl">
                  <a:srgbClr val="000000">
                    <a:alpha val="43137"/>
                  </a:srgbClr>
                </a:outerShdw>
              </a:effectLst>
              <a:latin typeface="Gill Sans MT" panose="020B0502020104020203" pitchFamily="34" charset="0"/>
            </a:rPr>
            <a:t>Especialistas</a:t>
          </a:r>
        </a:p>
        <a:p>
          <a:pPr algn="ctr"/>
          <a:r>
            <a:rPr lang="es-ES_tradnl" sz="1800" b="1" noProof="0">
              <a:solidFill>
                <a:schemeClr val="bg1"/>
              </a:solidFill>
              <a:effectLst>
                <a:outerShdw blurRad="38100" dist="38100" dir="2700000" algn="tl">
                  <a:srgbClr val="000000">
                    <a:alpha val="43137"/>
                  </a:srgbClr>
                </a:outerShdw>
              </a:effectLst>
              <a:latin typeface="Gill Sans MT" panose="020B0502020104020203" pitchFamily="34" charset="0"/>
            </a:rPr>
            <a:t>(cardiología, endocrinología, entre otros)</a:t>
          </a:r>
          <a:endParaRPr lang="es-ES_tradnl" sz="1800" b="1" noProof="0" dirty="0">
            <a:solidFill>
              <a:schemeClr val="bg1"/>
            </a:solidFill>
            <a:effectLst>
              <a:outerShdw blurRad="38100" dist="38100" dir="2700000" algn="tl">
                <a:srgbClr val="000000">
                  <a:alpha val="43137"/>
                </a:srgbClr>
              </a:outerShdw>
            </a:effectLst>
            <a:latin typeface="Gill Sans MT" panose="020B0502020104020203" pitchFamily="34" charset="0"/>
          </a:endParaRPr>
        </a:p>
      </dgm:t>
      <dgm:extLst>
        <a:ext uri="{E40237B7-FDA0-4F09-8148-C483321AD2D9}">
          <dgm14:cNvPr xmlns:dgm14="http://schemas.microsoft.com/office/drawing/2010/diagram" id="0" name="" descr="•Proveedor de Cuidado Primario (PCP)&#10;•Especialistas (cardiología, endocrinología, entre otros)&#10;•Servicios de salud mental&#10;•Otros profesionales&#10;"/>
        </a:ext>
      </dgm:extLst>
    </dgm:pt>
    <dgm:pt modelId="{E19F0D98-D4DB-44D4-9956-2FAB996CCFDC}" type="parTrans" cxnId="{865079F9-720C-4D05-AB97-7087F88AC36A}">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A26F5EA1-6C34-4367-A595-FAD248BA3B70}" type="sibTrans" cxnId="{865079F9-720C-4D05-AB97-7087F88AC36A}">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1483B0E8-56EF-4B37-B70E-D04F3EB9DD0F}">
      <dgm:prSet phldrT="[Text]" custT="1"/>
      <dgm:spPr>
        <a:solidFill>
          <a:srgbClr val="0E6937"/>
        </a:solidFill>
        <a:ln w="57150">
          <a:solidFill>
            <a:srgbClr val="0E6937"/>
          </a:solidFill>
        </a:ln>
        <a:effectLst>
          <a:outerShdw blurRad="50800" dist="38100" dir="2700000" algn="tl" rotWithShape="0">
            <a:prstClr val="black">
              <a:alpha val="40000"/>
            </a:prstClr>
          </a:outerShdw>
        </a:effectLst>
      </dgm:spPr>
      <dgm:t>
        <a:bodyPr anchor="ctr"/>
        <a:lstStyle/>
        <a:p>
          <a:r>
            <a:rPr lang="es-ES_tradnl" sz="1800" b="1" noProof="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rPr>
            <a:t>Servicios de  salud mental</a:t>
          </a:r>
          <a:endParaRPr lang="es-ES_tradnl" sz="1800" b="1"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endParaRPr>
        </a:p>
      </dgm:t>
      <dgm:extLst>
        <a:ext uri="{E40237B7-FDA0-4F09-8148-C483321AD2D9}">
          <dgm14:cNvPr xmlns:dgm14="http://schemas.microsoft.com/office/drawing/2010/diagram" id="0" name="" descr="•Proveedor de Cuidado Primario (PCP)&#10;•Especialistas (cardiología, endocrinología, entre otros)&#10;•Servicios de salud mental&#10;•Otros profesionales&#10;"/>
        </a:ext>
      </dgm:extLst>
    </dgm:pt>
    <dgm:pt modelId="{6065223C-87D3-4EEA-9172-ECADB0260DFF}" type="parTrans" cxnId="{62A63743-D6A7-4F6F-AEDF-5D481F353782}">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3D1BFE14-D838-46A8-9D70-718A6B139868}" type="sibTrans" cxnId="{62A63743-D6A7-4F6F-AEDF-5D481F353782}">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5529CDFE-0863-411B-9F24-1BF602BD9FA7}">
      <dgm:prSet custT="1"/>
      <dgm:spPr>
        <a:solidFill>
          <a:srgbClr val="469729"/>
        </a:solidFill>
        <a:ln w="57150">
          <a:solidFill>
            <a:srgbClr val="469729"/>
          </a:solidFill>
        </a:ln>
        <a:effectLst>
          <a:outerShdw blurRad="50800" dist="38100" dir="2700000" algn="tl" rotWithShape="0">
            <a:prstClr val="black">
              <a:alpha val="40000"/>
            </a:prstClr>
          </a:outerShdw>
        </a:effectLst>
      </dgm:spPr>
      <dgm:t>
        <a:bodyPr anchor="ctr"/>
        <a:lstStyle/>
        <a:p>
          <a:r>
            <a:rPr lang="es-ES_tradnl" sz="1800" b="1" noProof="0">
              <a:solidFill>
                <a:schemeClr val="bg1"/>
              </a:solidFill>
              <a:effectLst>
                <a:outerShdw blurRad="38100" dist="38100" dir="2700000" algn="tl">
                  <a:srgbClr val="000000">
                    <a:alpha val="43137"/>
                  </a:srgbClr>
                </a:outerShdw>
              </a:effectLst>
              <a:latin typeface="Gill Sans MT" panose="020B0502020104020203" pitchFamily="34" charset="0"/>
            </a:rPr>
            <a:t>Otros profesionales</a:t>
          </a:r>
          <a:endParaRPr lang="es-ES_tradnl" sz="1800" b="1" noProof="0" dirty="0">
            <a:solidFill>
              <a:schemeClr val="bg1"/>
            </a:solidFill>
            <a:effectLst>
              <a:outerShdw blurRad="38100" dist="38100" dir="2700000" algn="tl">
                <a:srgbClr val="000000">
                  <a:alpha val="43137"/>
                </a:srgbClr>
              </a:outerShdw>
            </a:effectLst>
            <a:latin typeface="Gill Sans MT" panose="020B0502020104020203" pitchFamily="34" charset="0"/>
          </a:endParaRPr>
        </a:p>
      </dgm:t>
      <dgm:extLst>
        <a:ext uri="{E40237B7-FDA0-4F09-8148-C483321AD2D9}">
          <dgm14:cNvPr xmlns:dgm14="http://schemas.microsoft.com/office/drawing/2010/diagram" id="0" name="" descr="•Proveedor de Cuidado Primario (PCP)&#10;•Especialistas (cardiología, endocrinología, entre otros)&#10;•Servicios de salud mental&#10;•Otros profesionales&#10;"/>
        </a:ext>
      </dgm:extLst>
    </dgm:pt>
    <dgm:pt modelId="{1A37EC8C-2079-41D0-9EBF-719F508E5419}" type="parTrans" cxnId="{26FDF8B2-D485-4634-8584-D713EB2C1046}">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6D08F059-85D3-496F-AF21-6CE98E50537F}" type="sibTrans" cxnId="{26FDF8B2-D485-4634-8584-D713EB2C1046}">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B984F801-94E6-4E60-8B69-D5EA9566A785}">
      <dgm:prSet phldrT="[Text]" custT="1"/>
      <dgm:spPr>
        <a:solidFill>
          <a:srgbClr val="00A261"/>
        </a:solidFill>
        <a:ln w="57150">
          <a:solidFill>
            <a:srgbClr val="00A261"/>
          </a:solidFill>
        </a:ln>
        <a:effectLst>
          <a:outerShdw blurRad="50800" dist="38100" dir="2700000" algn="tl" rotWithShape="0">
            <a:prstClr val="black">
              <a:alpha val="40000"/>
            </a:prstClr>
          </a:outerShdw>
        </a:effectLst>
      </dgm:spPr>
      <dgm:t>
        <a:bodyPr lIns="6096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s-ES_tradnl" sz="1800" b="1" noProof="0">
              <a:solidFill>
                <a:schemeClr val="bg1"/>
              </a:solidFill>
              <a:effectLst>
                <a:outerShdw blurRad="38100" dist="38100" dir="2700000" algn="tl">
                  <a:srgbClr val="000000">
                    <a:alpha val="43137"/>
                  </a:srgbClr>
                </a:outerShdw>
              </a:effectLst>
              <a:latin typeface="Gill Sans MT" panose="020B0502020104020203" pitchFamily="34" charset="0"/>
            </a:rPr>
            <a:t>Proveedor </a:t>
          </a:r>
          <a:br>
            <a:rPr lang="es-ES_tradnl" sz="1800" b="1" noProof="0">
              <a:solidFill>
                <a:schemeClr val="bg1"/>
              </a:solidFill>
              <a:effectLst>
                <a:outerShdw blurRad="38100" dist="38100" dir="2700000" algn="tl">
                  <a:srgbClr val="000000">
                    <a:alpha val="43137"/>
                  </a:srgbClr>
                </a:outerShdw>
              </a:effectLst>
              <a:latin typeface="Gill Sans MT" panose="020B0502020104020203" pitchFamily="34" charset="0"/>
            </a:rPr>
          </a:br>
          <a:r>
            <a:rPr lang="es-ES_tradnl" sz="1800" b="1" noProof="0">
              <a:solidFill>
                <a:schemeClr val="bg1"/>
              </a:solidFill>
              <a:effectLst>
                <a:outerShdw blurRad="38100" dist="38100" dir="2700000" algn="tl">
                  <a:srgbClr val="000000">
                    <a:alpha val="43137"/>
                  </a:srgbClr>
                </a:outerShdw>
              </a:effectLst>
              <a:latin typeface="Gill Sans MT" panose="020B0502020104020203" pitchFamily="34" charset="0"/>
            </a:rPr>
            <a:t>de Cuidado Primario</a:t>
          </a:r>
        </a:p>
        <a:p>
          <a:pPr marL="0" lvl="0" indent="0" algn="ctr" defTabSz="914400">
            <a:lnSpc>
              <a:spcPct val="100000"/>
            </a:lnSpc>
            <a:spcBef>
              <a:spcPts val="0"/>
            </a:spcBef>
            <a:spcAft>
              <a:spcPts val="0"/>
            </a:spcAft>
            <a:buClrTx/>
            <a:buSzTx/>
            <a:buFontTx/>
            <a:buNone/>
          </a:pPr>
          <a:r>
            <a:rPr lang="es-ES_tradnl" sz="1800" b="1" noProof="0">
              <a:solidFill>
                <a:schemeClr val="bg1"/>
              </a:solidFill>
              <a:effectLst>
                <a:outerShdw blurRad="38100" dist="38100" dir="2700000" algn="tl">
                  <a:srgbClr val="000000">
                    <a:alpha val="43137"/>
                  </a:srgbClr>
                </a:outerShdw>
              </a:effectLst>
              <a:latin typeface="Gill Sans MT" panose="020B0502020104020203" pitchFamily="34" charset="0"/>
            </a:rPr>
            <a:t>(PCP)</a:t>
          </a:r>
          <a:endParaRPr lang="es-ES_tradnl" sz="1800" b="1" noProof="0" dirty="0">
            <a:solidFill>
              <a:schemeClr val="bg1"/>
            </a:solidFill>
            <a:effectLst>
              <a:outerShdw blurRad="38100" dist="38100" dir="2700000" algn="tl">
                <a:srgbClr val="000000">
                  <a:alpha val="43137"/>
                </a:srgbClr>
              </a:outerShdw>
            </a:effectLst>
            <a:latin typeface="Gill Sans MT" panose="020B0502020104020203" pitchFamily="34" charset="0"/>
          </a:endParaRPr>
        </a:p>
      </dgm:t>
    </dgm:pt>
    <dgm:pt modelId="{DE89A484-87B4-427D-83EA-6FE237C275C8}" type="sibTrans" cxnId="{EE805279-484A-4A7A-9357-D7B0B2EF0F3B}">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DB98568E-2684-43EA-9254-B307C5148957}" type="parTrans" cxnId="{EE805279-484A-4A7A-9357-D7B0B2EF0F3B}">
      <dgm:prSet/>
      <dgm:spPr/>
      <dgm:t>
        <a:bodyPr/>
        <a:lstStyle/>
        <a:p>
          <a:endParaRPr lang="es-419" sz="1600" b="1">
            <a:effectLst>
              <a:outerShdw blurRad="38100" dist="38100" dir="2700000" algn="tl">
                <a:srgbClr val="000000">
                  <a:alpha val="43137"/>
                </a:srgbClr>
              </a:outerShdw>
            </a:effectLst>
            <a:latin typeface="Gill Sans MT" panose="020B0502020104020203" pitchFamily="34" charset="0"/>
          </a:endParaRPr>
        </a:p>
      </dgm:t>
    </dgm:pt>
    <dgm:pt modelId="{0CD8846A-62B3-4693-AD53-1524D2C79C57}" type="pres">
      <dgm:prSet presAssocID="{A12006D2-1513-4FC3-8A8E-01A09262B7AE}" presName="matrix" presStyleCnt="0">
        <dgm:presLayoutVars>
          <dgm:chMax val="1"/>
          <dgm:dir/>
          <dgm:resizeHandles val="exact"/>
        </dgm:presLayoutVars>
      </dgm:prSet>
      <dgm:spPr/>
    </dgm:pt>
    <dgm:pt modelId="{495E0C1C-A64C-4596-BBC4-220E48D5AC1B}" type="pres">
      <dgm:prSet presAssocID="{A12006D2-1513-4FC3-8A8E-01A09262B7AE}" presName="axisShape" presStyleLbl="bgShp" presStyleIdx="0" presStyleCnt="1"/>
      <dgm:spPr>
        <a:solidFill>
          <a:srgbClr val="C6E5CE"/>
        </a:solidFill>
        <a:ln>
          <a:solidFill>
            <a:srgbClr val="C6E5CE"/>
          </a:solidFill>
        </a:ln>
      </dgm:spPr>
    </dgm:pt>
    <dgm:pt modelId="{8658FE20-1733-44BF-9D4A-46A70B31BD6B}" type="pres">
      <dgm:prSet presAssocID="{A12006D2-1513-4FC3-8A8E-01A09262B7AE}" presName="rect1" presStyleLbl="node1" presStyleIdx="0" presStyleCnt="4" custScaleX="135608" custScaleY="96055" custLinFactNeighborX="-18477" custLinFactNeighborY="-1401">
        <dgm:presLayoutVars>
          <dgm:chMax val="0"/>
          <dgm:chPref val="0"/>
          <dgm:bulletEnabled val="1"/>
        </dgm:presLayoutVars>
      </dgm:prSet>
      <dgm:spPr/>
    </dgm:pt>
    <dgm:pt modelId="{C6E99B1B-97F1-453C-89E1-FD73061F43AB}" type="pres">
      <dgm:prSet presAssocID="{A12006D2-1513-4FC3-8A8E-01A09262B7AE}" presName="rect2" presStyleLbl="node1" presStyleIdx="1" presStyleCnt="4" custScaleX="135608" custScaleY="96055" custLinFactNeighborX="20623" custLinFactNeighborY="-3110">
        <dgm:presLayoutVars>
          <dgm:chMax val="0"/>
          <dgm:chPref val="0"/>
          <dgm:bulletEnabled val="1"/>
        </dgm:presLayoutVars>
      </dgm:prSet>
      <dgm:spPr/>
    </dgm:pt>
    <dgm:pt modelId="{86B21353-DDF2-48C1-8005-56CD05842886}" type="pres">
      <dgm:prSet presAssocID="{A12006D2-1513-4FC3-8A8E-01A09262B7AE}" presName="rect3" presStyleLbl="node1" presStyleIdx="2" presStyleCnt="4" custScaleX="135608" custScaleY="96055" custLinFactNeighborX="-21346" custLinFactNeighborY="3048">
        <dgm:presLayoutVars>
          <dgm:chMax val="0"/>
          <dgm:chPref val="0"/>
          <dgm:bulletEnabled val="1"/>
        </dgm:presLayoutVars>
      </dgm:prSet>
      <dgm:spPr/>
    </dgm:pt>
    <dgm:pt modelId="{41D75515-EFD3-4319-8933-70FF84FC4B28}" type="pres">
      <dgm:prSet presAssocID="{A12006D2-1513-4FC3-8A8E-01A09262B7AE}" presName="rect4" presStyleLbl="node1" presStyleIdx="3" presStyleCnt="4" custScaleX="135608" custScaleY="96055" custLinFactNeighborX="17638" custLinFactNeighborY="628">
        <dgm:presLayoutVars>
          <dgm:chMax val="0"/>
          <dgm:chPref val="0"/>
          <dgm:bulletEnabled val="1"/>
        </dgm:presLayoutVars>
      </dgm:prSet>
      <dgm:spPr/>
    </dgm:pt>
  </dgm:ptLst>
  <dgm:cxnLst>
    <dgm:cxn modelId="{9FAB641C-6387-4862-85C1-F3FB62C54555}" type="presOf" srcId="{1483B0E8-56EF-4B37-B70E-D04F3EB9DD0F}" destId="{86B21353-DDF2-48C1-8005-56CD05842886}" srcOrd="0" destOrd="0" presId="urn:microsoft.com/office/officeart/2005/8/layout/matrix2"/>
    <dgm:cxn modelId="{D0C1AB25-60A6-41E7-859C-F2F30B6380D3}" type="presOf" srcId="{A12006D2-1513-4FC3-8A8E-01A09262B7AE}" destId="{0CD8846A-62B3-4693-AD53-1524D2C79C57}" srcOrd="0" destOrd="0" presId="urn:microsoft.com/office/officeart/2005/8/layout/matrix2"/>
    <dgm:cxn modelId="{62A63743-D6A7-4F6F-AEDF-5D481F353782}" srcId="{A12006D2-1513-4FC3-8A8E-01A09262B7AE}" destId="{1483B0E8-56EF-4B37-B70E-D04F3EB9DD0F}" srcOrd="2" destOrd="0" parTransId="{6065223C-87D3-4EEA-9172-ECADB0260DFF}" sibTransId="{3D1BFE14-D838-46A8-9D70-718A6B139868}"/>
    <dgm:cxn modelId="{2C653E4E-74B8-41A1-A77C-E7AD689DE62E}" type="presOf" srcId="{5529CDFE-0863-411B-9F24-1BF602BD9FA7}" destId="{41D75515-EFD3-4319-8933-70FF84FC4B28}" srcOrd="0" destOrd="0" presId="urn:microsoft.com/office/officeart/2005/8/layout/matrix2"/>
    <dgm:cxn modelId="{EE805279-484A-4A7A-9357-D7B0B2EF0F3B}" srcId="{A12006D2-1513-4FC3-8A8E-01A09262B7AE}" destId="{B984F801-94E6-4E60-8B69-D5EA9566A785}" srcOrd="0" destOrd="0" parTransId="{DB98568E-2684-43EA-9254-B307C5148957}" sibTransId="{DE89A484-87B4-427D-83EA-6FE237C275C8}"/>
    <dgm:cxn modelId="{26FDF8B2-D485-4634-8584-D713EB2C1046}" srcId="{A12006D2-1513-4FC3-8A8E-01A09262B7AE}" destId="{5529CDFE-0863-411B-9F24-1BF602BD9FA7}" srcOrd="3" destOrd="0" parTransId="{1A37EC8C-2079-41D0-9EBF-719F508E5419}" sibTransId="{6D08F059-85D3-496F-AF21-6CE98E50537F}"/>
    <dgm:cxn modelId="{B6ED80C8-0625-4148-94BB-227309F1F411}" type="presOf" srcId="{B79C4F92-B815-4443-9C89-D4313732B911}" destId="{C6E99B1B-97F1-453C-89E1-FD73061F43AB}" srcOrd="0" destOrd="0" presId="urn:microsoft.com/office/officeart/2005/8/layout/matrix2"/>
    <dgm:cxn modelId="{2D5430F2-F61D-4DEF-95BE-4C55A2473A2F}" type="presOf" srcId="{B984F801-94E6-4E60-8B69-D5EA9566A785}" destId="{8658FE20-1733-44BF-9D4A-46A70B31BD6B}" srcOrd="0" destOrd="0" presId="urn:microsoft.com/office/officeart/2005/8/layout/matrix2"/>
    <dgm:cxn modelId="{865079F9-720C-4D05-AB97-7087F88AC36A}" srcId="{A12006D2-1513-4FC3-8A8E-01A09262B7AE}" destId="{B79C4F92-B815-4443-9C89-D4313732B911}" srcOrd="1" destOrd="0" parTransId="{E19F0D98-D4DB-44D4-9956-2FAB996CCFDC}" sibTransId="{A26F5EA1-6C34-4367-A595-FAD248BA3B70}"/>
    <dgm:cxn modelId="{93EE6212-8286-490B-AB9F-B4650AB5E5CA}" type="presParOf" srcId="{0CD8846A-62B3-4693-AD53-1524D2C79C57}" destId="{495E0C1C-A64C-4596-BBC4-220E48D5AC1B}" srcOrd="0" destOrd="0" presId="urn:microsoft.com/office/officeart/2005/8/layout/matrix2"/>
    <dgm:cxn modelId="{37E8BF54-2114-4CB9-8DEF-7F2E0ACAC8F9}" type="presParOf" srcId="{0CD8846A-62B3-4693-AD53-1524D2C79C57}" destId="{8658FE20-1733-44BF-9D4A-46A70B31BD6B}" srcOrd="1" destOrd="0" presId="urn:microsoft.com/office/officeart/2005/8/layout/matrix2"/>
    <dgm:cxn modelId="{02BA3AB8-5554-4979-ACBC-519888DC9ACC}" type="presParOf" srcId="{0CD8846A-62B3-4693-AD53-1524D2C79C57}" destId="{C6E99B1B-97F1-453C-89E1-FD73061F43AB}" srcOrd="2" destOrd="0" presId="urn:microsoft.com/office/officeart/2005/8/layout/matrix2"/>
    <dgm:cxn modelId="{E28756AC-4E1D-4AED-97CF-75B07ADED80B}" type="presParOf" srcId="{0CD8846A-62B3-4693-AD53-1524D2C79C57}" destId="{86B21353-DDF2-48C1-8005-56CD05842886}" srcOrd="3" destOrd="0" presId="urn:microsoft.com/office/officeart/2005/8/layout/matrix2"/>
    <dgm:cxn modelId="{2318597D-9061-4814-9F04-9A2CF5B3B4E9}" type="presParOf" srcId="{0CD8846A-62B3-4693-AD53-1524D2C79C57}" destId="{41D75515-EFD3-4319-8933-70FF84FC4B28}"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85616CC-FEB1-4494-92E0-25DBDF8A3FE3}"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8EB961D9-C30C-44AE-BE95-97FA0EFFB8C8}">
      <dgm:prSet custT="1"/>
      <dgm:spPr>
        <a:noFill/>
        <a:ln w="38100" cap="flat" cmpd="sng" algn="ctr">
          <a:solidFill>
            <a:srgbClr val="96C93D"/>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Utilizar las guías de práctica clínica adoptadas por MCS (disponibles en </a:t>
          </a:r>
          <a:r>
            <a:rPr lang="es-ES_tradnl" sz="1600" kern="1200" noProof="0" dirty="0" err="1">
              <a:solidFill>
                <a:schemeClr val="tx1"/>
              </a:solidFill>
              <a:latin typeface="Gill Sans MT" panose="020B0502020104020203" pitchFamily="34" charset="0"/>
            </a:rPr>
            <a:t>Provinet</a:t>
          </a:r>
          <a:r>
            <a:rPr lang="es-ES_tradnl" sz="1600" kern="1200" noProof="0" dirty="0">
              <a:solidFill>
                <a:schemeClr val="tx1"/>
              </a:solidFill>
              <a:latin typeface="Gill Sans MT" panose="020B0502020104020203" pitchFamily="34" charset="0"/>
            </a:rPr>
            <a:t>).</a:t>
          </a:r>
        </a:p>
      </dgm:t>
    </dgm:pt>
    <dgm:pt modelId="{A6317516-EF91-4C42-9792-1957D8C4BFCB}" type="parTrans" cxnId="{A1F2DAC9-31FD-4138-88A4-907D52D86037}">
      <dgm:prSet/>
      <dgm:spPr/>
      <dgm:t>
        <a:bodyPr/>
        <a:lstStyle/>
        <a:p>
          <a:endParaRPr lang="en-US" sz="1600">
            <a:solidFill>
              <a:schemeClr val="tx1"/>
            </a:solidFill>
            <a:latin typeface="Gill Sans MT" panose="020B0502020104020203" pitchFamily="34" charset="0"/>
          </a:endParaRPr>
        </a:p>
      </dgm:t>
    </dgm:pt>
    <dgm:pt modelId="{D2CB4645-680B-4334-9810-90C8469BE1AD}" type="sibTrans" cxnId="{A1F2DAC9-31FD-4138-88A4-907D52D86037}">
      <dgm:prSet/>
      <dgm:spPr/>
      <dgm:t>
        <a:bodyPr/>
        <a:lstStyle/>
        <a:p>
          <a:endParaRPr lang="en-US" sz="1600">
            <a:solidFill>
              <a:schemeClr val="tx1"/>
            </a:solidFill>
            <a:latin typeface="Gill Sans MT" panose="020B0502020104020203" pitchFamily="34" charset="0"/>
          </a:endParaRPr>
        </a:p>
      </dgm:t>
    </dgm:pt>
    <dgm:pt modelId="{09361057-1F0D-431F-AC24-B8BE760BB59C}">
      <dgm:prSet custT="1"/>
      <dgm:spPr>
        <a:noFill/>
        <a:ln w="38100" cap="flat" cmpd="sng" algn="ctr">
          <a:solidFill>
            <a:srgbClr val="0E6937"/>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Revisar y actualizar el ICP. Comunica, actualiza y responde a las preocupaciones o preferencias con el afiliado. </a:t>
          </a:r>
          <a:endParaRPr lang="es-ES_tradnl" sz="1600" kern="1200" noProof="0" dirty="0">
            <a:solidFill>
              <a:schemeClr val="tx1"/>
            </a:solidFill>
            <a:latin typeface="Gill Sans MT" panose="020B0502020104020203" pitchFamily="34" charset="0"/>
            <a:ea typeface="+mn-ea"/>
            <a:cs typeface="+mn-cs"/>
          </a:endParaRPr>
        </a:p>
      </dgm:t>
    </dgm:pt>
    <dgm:pt modelId="{80B7EA9D-8994-419C-AF77-047B334F5D0B}" type="parTrans" cxnId="{A62FE6CC-5165-40E0-BC0C-76CCD42570A9}">
      <dgm:prSet/>
      <dgm:spPr/>
      <dgm:t>
        <a:bodyPr/>
        <a:lstStyle/>
        <a:p>
          <a:endParaRPr lang="en-US" sz="1600">
            <a:solidFill>
              <a:schemeClr val="tx1"/>
            </a:solidFill>
            <a:latin typeface="Gill Sans MT" panose="020B0502020104020203" pitchFamily="34" charset="0"/>
          </a:endParaRPr>
        </a:p>
      </dgm:t>
    </dgm:pt>
    <dgm:pt modelId="{A5BDFE46-16A2-477C-A040-12F7A077C14D}" type="sibTrans" cxnId="{A62FE6CC-5165-40E0-BC0C-76CCD42570A9}">
      <dgm:prSet/>
      <dgm:spPr/>
      <dgm:t>
        <a:bodyPr/>
        <a:lstStyle/>
        <a:p>
          <a:endParaRPr lang="en-US" sz="1600">
            <a:solidFill>
              <a:schemeClr val="tx1"/>
            </a:solidFill>
            <a:latin typeface="Gill Sans MT" panose="020B0502020104020203" pitchFamily="34" charset="0"/>
          </a:endParaRPr>
        </a:p>
      </dgm:t>
    </dgm:pt>
    <dgm:pt modelId="{707D203C-1EB5-4F3B-B830-F67E57CDF9F6}">
      <dgm:prSet custT="1"/>
      <dgm:spPr>
        <a:noFill/>
        <a:ln w="38100" cap="flat" cmpd="sng" algn="ctr">
          <a:solidFill>
            <a:srgbClr val="A8C5B0"/>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Proveer servicios a tiempo, garantizando la calidad en la continuidad de cuidado, tratamiento y servicios al afiliado.</a:t>
          </a:r>
          <a:endParaRPr lang="es-ES_tradnl" sz="1600" kern="1200" noProof="0" dirty="0">
            <a:solidFill>
              <a:schemeClr val="tx1"/>
            </a:solidFill>
            <a:latin typeface="Gill Sans MT" panose="020B0502020104020203" pitchFamily="34" charset="0"/>
            <a:ea typeface="+mn-ea"/>
            <a:cs typeface="+mn-cs"/>
          </a:endParaRPr>
        </a:p>
      </dgm:t>
    </dgm:pt>
    <dgm:pt modelId="{3825B6A4-9696-4118-98A6-571E2BAD668A}" type="parTrans" cxnId="{92C379FC-FE80-491C-B07E-E4A5930E6F2D}">
      <dgm:prSet/>
      <dgm:spPr/>
      <dgm:t>
        <a:bodyPr/>
        <a:lstStyle/>
        <a:p>
          <a:endParaRPr lang="en-US" sz="1600">
            <a:solidFill>
              <a:schemeClr val="tx1"/>
            </a:solidFill>
            <a:latin typeface="Gill Sans MT" panose="020B0502020104020203" pitchFamily="34" charset="0"/>
          </a:endParaRPr>
        </a:p>
      </dgm:t>
    </dgm:pt>
    <dgm:pt modelId="{19D53602-4091-4622-9BEB-A949968BDA0D}" type="sibTrans" cxnId="{92C379FC-FE80-491C-B07E-E4A5930E6F2D}">
      <dgm:prSet/>
      <dgm:spPr/>
      <dgm:t>
        <a:bodyPr/>
        <a:lstStyle/>
        <a:p>
          <a:endParaRPr lang="en-US" sz="1600">
            <a:solidFill>
              <a:schemeClr val="tx1"/>
            </a:solidFill>
            <a:latin typeface="Gill Sans MT" panose="020B0502020104020203" pitchFamily="34" charset="0"/>
          </a:endParaRPr>
        </a:p>
      </dgm:t>
    </dgm:pt>
    <dgm:pt modelId="{F7291D8E-0C4B-4DAD-9268-C0567B32400C}">
      <dgm:prSet custT="1"/>
      <dgm:spPr>
        <a:noFill/>
        <a:ln w="38100" cap="flat" cmpd="sng" algn="ctr">
          <a:solidFill>
            <a:srgbClr val="00A261"/>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Notificar al plan médico cualquier barrera que afecte el acceso a los servicios o el proceso de transición de cuidado.</a:t>
          </a:r>
          <a:r>
            <a:rPr lang="es-ES_tradnl" sz="1600" kern="1200" noProof="0" dirty="0">
              <a:latin typeface="Gill Sans MT" panose="020B0502020104020203" pitchFamily="34" charset="0"/>
            </a:rPr>
            <a:t>.</a:t>
          </a:r>
          <a:endParaRPr lang="es-ES_tradnl" sz="1600" kern="1200" noProof="0" dirty="0">
            <a:solidFill>
              <a:schemeClr val="tx1"/>
            </a:solidFill>
            <a:latin typeface="Gill Sans MT" panose="020B0502020104020203" pitchFamily="34" charset="0"/>
            <a:ea typeface="+mn-ea"/>
            <a:cs typeface="+mn-cs"/>
          </a:endParaRPr>
        </a:p>
      </dgm:t>
    </dgm:pt>
    <dgm:pt modelId="{96198EBC-4D88-4C58-9C86-2D01B4F265F3}" type="parTrans" cxnId="{4FAEFA15-63EF-4BAC-97AB-0D4CB61AB553}">
      <dgm:prSet/>
      <dgm:spPr/>
      <dgm:t>
        <a:bodyPr/>
        <a:lstStyle/>
        <a:p>
          <a:endParaRPr lang="en-US" sz="1600">
            <a:solidFill>
              <a:schemeClr val="tx1"/>
            </a:solidFill>
            <a:latin typeface="Gill Sans MT" panose="020B0502020104020203" pitchFamily="34" charset="0"/>
          </a:endParaRPr>
        </a:p>
      </dgm:t>
    </dgm:pt>
    <dgm:pt modelId="{9E146B41-65D4-4CDB-9832-7E4CFFF4942C}" type="sibTrans" cxnId="{4FAEFA15-63EF-4BAC-97AB-0D4CB61AB553}">
      <dgm:prSet/>
      <dgm:spPr/>
      <dgm:t>
        <a:bodyPr/>
        <a:lstStyle/>
        <a:p>
          <a:endParaRPr lang="en-US" sz="1600">
            <a:solidFill>
              <a:schemeClr val="tx1"/>
            </a:solidFill>
            <a:latin typeface="Gill Sans MT" panose="020B0502020104020203" pitchFamily="34" charset="0"/>
          </a:endParaRPr>
        </a:p>
      </dgm:t>
    </dgm:pt>
    <dgm:pt modelId="{439CCF9C-07F2-4692-A92E-29563E21DB08}">
      <dgm:prSet custT="1"/>
      <dgm:spPr>
        <a:solidFill>
          <a:srgbClr val="FBFBFB"/>
        </a:solidFill>
        <a:ln w="38100" cap="flat" cmpd="sng" algn="ctr">
          <a:solidFill>
            <a:srgbClr val="96C93D"/>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s-ES_tradnl" sz="1600" kern="1200" noProof="0">
              <a:solidFill>
                <a:schemeClr val="tx1"/>
              </a:solidFill>
              <a:latin typeface="Gill Sans MT" panose="020B0502020104020203" pitchFamily="34" charset="0"/>
            </a:rPr>
            <a:t>Participar en la planificación del cuidado del afiliado y fomentar su participación en el proceso de cuidado.</a:t>
          </a:r>
          <a:endParaRPr lang="es-ES_tradnl" sz="1600" kern="1200" noProof="0" dirty="0">
            <a:solidFill>
              <a:schemeClr val="tx1"/>
            </a:solidFill>
            <a:latin typeface="Gill Sans MT" panose="020B0502020104020203" pitchFamily="34" charset="0"/>
            <a:ea typeface="+mn-ea"/>
            <a:cs typeface="+mn-cs"/>
          </a:endParaRPr>
        </a:p>
      </dgm:t>
    </dgm:pt>
    <dgm:pt modelId="{0DEDF24E-A258-44C1-9F61-DEADD4D22133}" type="parTrans" cxnId="{F8DACE7B-9320-4A07-88CC-EBC443A28039}">
      <dgm:prSet/>
      <dgm:spPr/>
      <dgm:t>
        <a:bodyPr/>
        <a:lstStyle/>
        <a:p>
          <a:endParaRPr lang="en-US" sz="1600">
            <a:solidFill>
              <a:schemeClr val="tx1"/>
            </a:solidFill>
            <a:latin typeface="Gill Sans MT" panose="020B0502020104020203" pitchFamily="34" charset="0"/>
          </a:endParaRPr>
        </a:p>
      </dgm:t>
    </dgm:pt>
    <dgm:pt modelId="{5EECED4C-AF46-440F-B6B9-658831F5AB4B}" type="sibTrans" cxnId="{F8DACE7B-9320-4A07-88CC-EBC443A28039}">
      <dgm:prSet/>
      <dgm:spPr/>
      <dgm:t>
        <a:bodyPr/>
        <a:lstStyle/>
        <a:p>
          <a:endParaRPr lang="en-US" sz="1600">
            <a:solidFill>
              <a:schemeClr val="tx1"/>
            </a:solidFill>
            <a:latin typeface="Gill Sans MT" panose="020B0502020104020203" pitchFamily="34" charset="0"/>
          </a:endParaRPr>
        </a:p>
      </dgm:t>
    </dgm:pt>
    <dgm:pt modelId="{B6306523-0F3A-4E95-B412-326246901B64}">
      <dgm:prSet custT="1"/>
      <dgm:spPr>
        <a:solidFill>
          <a:srgbClr val="FBFBFB"/>
        </a:solidFill>
        <a:ln w="38100" cap="flat" cmpd="sng" algn="ctr">
          <a:solidFill>
            <a:srgbClr val="0E6937"/>
          </a:solidFill>
          <a:prstDash val="solid"/>
          <a:miter lim="800000"/>
        </a:ln>
        <a:effectLst/>
      </dgm:spPr>
      <dgm:t>
        <a:bodyPr spcFirstLastPara="0" vert="horz" wrap="square" lIns="60960" tIns="60960" rIns="60960" bIns="60960" numCol="1" spcCol="1270" anchor="ctr" anchorCtr="0"/>
        <a:lstStyle/>
        <a:p>
          <a:r>
            <a:rPr lang="es-ES_tradnl" sz="1600" noProof="0">
              <a:solidFill>
                <a:schemeClr val="tx1"/>
              </a:solidFill>
              <a:latin typeface="Gill Sans MT" panose="020B0502020104020203" pitchFamily="34" charset="0"/>
            </a:rPr>
            <a:t>Participar en las reuniones del ICT y mantener la comunicación con dicho equipo y el cuidador.</a:t>
          </a:r>
          <a:endParaRPr lang="es-ES_tradnl" sz="1600" noProof="0" dirty="0">
            <a:solidFill>
              <a:schemeClr val="tx1"/>
            </a:solidFill>
            <a:latin typeface="Gill Sans MT" panose="020B0502020104020203" pitchFamily="34" charset="0"/>
          </a:endParaRPr>
        </a:p>
      </dgm:t>
    </dgm:pt>
    <dgm:pt modelId="{CACBEE68-D975-4B1E-9B7B-FBDAE3C3732B}" type="parTrans" cxnId="{BCC95EE4-6E20-42F9-9041-380487F354C7}">
      <dgm:prSet/>
      <dgm:spPr/>
      <dgm:t>
        <a:bodyPr/>
        <a:lstStyle/>
        <a:p>
          <a:endParaRPr lang="en-US" sz="1600">
            <a:solidFill>
              <a:schemeClr val="tx1"/>
            </a:solidFill>
            <a:latin typeface="Gill Sans MT" panose="020B0502020104020203" pitchFamily="34" charset="0"/>
          </a:endParaRPr>
        </a:p>
      </dgm:t>
    </dgm:pt>
    <dgm:pt modelId="{49ADBBD6-BF89-4DAF-A957-612E3B64F96E}" type="sibTrans" cxnId="{BCC95EE4-6E20-42F9-9041-380487F354C7}">
      <dgm:prSet/>
      <dgm:spPr/>
      <dgm:t>
        <a:bodyPr/>
        <a:lstStyle/>
        <a:p>
          <a:endParaRPr lang="en-US" sz="1600">
            <a:solidFill>
              <a:schemeClr val="tx1"/>
            </a:solidFill>
            <a:latin typeface="Gill Sans MT" panose="020B0502020104020203" pitchFamily="34" charset="0"/>
          </a:endParaRPr>
        </a:p>
      </dgm:t>
    </dgm:pt>
    <dgm:pt modelId="{7E449F96-6A41-40C9-8082-C2D544515D52}">
      <dgm:prSet custT="1"/>
      <dgm:spPr>
        <a:solidFill>
          <a:srgbClr val="FBFBFB"/>
        </a:solidFill>
        <a:ln w="38100" cap="flat" cmpd="sng" algn="ctr">
          <a:solidFill>
            <a:srgbClr val="A8C5B0"/>
          </a:solidFill>
          <a:prstDash val="solid"/>
          <a:miter lim="800000"/>
        </a:ln>
        <a:effectLst/>
      </dgm:spPr>
      <dgm:t>
        <a:bodyPr spcFirstLastPara="0" vert="horz" wrap="square" lIns="60960" tIns="60960" rIns="60960" bIns="60960" numCol="1" spcCol="1270" anchor="ctr" anchorCtr="0"/>
        <a:lstStyle/>
        <a:p>
          <a:r>
            <a:rPr lang="es-ES_tradnl" sz="1600" noProof="0">
              <a:solidFill>
                <a:schemeClr val="tx1"/>
              </a:solidFill>
              <a:latin typeface="Gill Sans MT" panose="020B0502020104020203" pitchFamily="34" charset="0"/>
            </a:rPr>
            <a:t>Dirigir al afiliado a un estilo de vida saludable, ofreciendo cuidado preventivo y educación acerca de su condición. </a:t>
          </a:r>
          <a:endParaRPr lang="es-ES_tradnl" sz="1600" noProof="0" dirty="0">
            <a:solidFill>
              <a:schemeClr val="tx1"/>
            </a:solidFill>
            <a:latin typeface="Gill Sans MT" panose="020B0502020104020203" pitchFamily="34" charset="0"/>
          </a:endParaRPr>
        </a:p>
      </dgm:t>
    </dgm:pt>
    <dgm:pt modelId="{BC67C206-84E3-45CD-A910-95AA5AEED246}" type="parTrans" cxnId="{55852570-0802-4241-B99B-C8480A5B9327}">
      <dgm:prSet/>
      <dgm:spPr/>
      <dgm:t>
        <a:bodyPr/>
        <a:lstStyle/>
        <a:p>
          <a:endParaRPr lang="en-US" sz="1600">
            <a:solidFill>
              <a:schemeClr val="tx1"/>
            </a:solidFill>
            <a:latin typeface="Gill Sans MT" panose="020B0502020104020203" pitchFamily="34" charset="0"/>
          </a:endParaRPr>
        </a:p>
      </dgm:t>
    </dgm:pt>
    <dgm:pt modelId="{1B2DB038-C676-4E0C-9BC9-4027A4BB6196}" type="sibTrans" cxnId="{55852570-0802-4241-B99B-C8480A5B9327}">
      <dgm:prSet/>
      <dgm:spPr/>
      <dgm:t>
        <a:bodyPr/>
        <a:lstStyle/>
        <a:p>
          <a:endParaRPr lang="en-US" sz="1600">
            <a:solidFill>
              <a:schemeClr val="tx1"/>
            </a:solidFill>
            <a:latin typeface="Gill Sans MT" panose="020B0502020104020203" pitchFamily="34" charset="0"/>
          </a:endParaRPr>
        </a:p>
      </dgm:t>
    </dgm:pt>
    <dgm:pt modelId="{22E66092-2229-4C57-8FD9-6C8460897165}">
      <dgm:prSet custT="1"/>
      <dgm:spPr>
        <a:noFill/>
        <a:ln w="38100" cap="flat" cmpd="sng" algn="ctr">
          <a:solidFill>
            <a:srgbClr val="00A261"/>
          </a:solidFill>
          <a:prstDash val="solid"/>
          <a:miter lim="800000"/>
        </a:ln>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Integrar al PCP u otros proveedores en el manejo de cuidado del afiliado.</a:t>
          </a:r>
          <a:endParaRPr lang="es-ES_tradnl" sz="1600" kern="1200" noProof="0" dirty="0">
            <a:solidFill>
              <a:schemeClr val="tx1"/>
            </a:solidFill>
            <a:latin typeface="Gill Sans MT" panose="020B0502020104020203" pitchFamily="34" charset="0"/>
            <a:ea typeface="+mn-ea"/>
            <a:cs typeface="+mn-cs"/>
          </a:endParaRPr>
        </a:p>
      </dgm:t>
    </dgm:pt>
    <dgm:pt modelId="{748BA6C3-816D-42B4-A889-487FD4640C99}" type="sibTrans" cxnId="{AA9C0AF0-957E-4E74-8CD3-A24B99AA3EBB}">
      <dgm:prSet/>
      <dgm:spPr/>
      <dgm:t>
        <a:bodyPr/>
        <a:lstStyle/>
        <a:p>
          <a:endParaRPr lang="en-US" sz="1600">
            <a:solidFill>
              <a:schemeClr val="tx1"/>
            </a:solidFill>
            <a:latin typeface="Gill Sans MT" panose="020B0502020104020203" pitchFamily="34" charset="0"/>
          </a:endParaRPr>
        </a:p>
      </dgm:t>
    </dgm:pt>
    <dgm:pt modelId="{F92F4D55-D2D0-44C5-96D2-E36B8D7B67A3}" type="parTrans" cxnId="{AA9C0AF0-957E-4E74-8CD3-A24B99AA3EBB}">
      <dgm:prSet/>
      <dgm:spPr/>
      <dgm:t>
        <a:bodyPr/>
        <a:lstStyle/>
        <a:p>
          <a:endParaRPr lang="en-US" sz="1600">
            <a:solidFill>
              <a:schemeClr val="tx1"/>
            </a:solidFill>
            <a:latin typeface="Gill Sans MT" panose="020B0502020104020203" pitchFamily="34" charset="0"/>
          </a:endParaRPr>
        </a:p>
      </dgm:t>
    </dgm:pt>
    <dgm:pt modelId="{42E301F8-F807-44B5-B566-EA763A391BDB}" type="pres">
      <dgm:prSet presAssocID="{185616CC-FEB1-4494-92E0-25DBDF8A3FE3}" presName="diagram" presStyleCnt="0">
        <dgm:presLayoutVars>
          <dgm:dir/>
          <dgm:resizeHandles val="exact"/>
        </dgm:presLayoutVars>
      </dgm:prSet>
      <dgm:spPr/>
    </dgm:pt>
    <dgm:pt modelId="{CA5437B6-A393-4BCF-85C9-BB82908A96AC}" type="pres">
      <dgm:prSet presAssocID="{22E66092-2229-4C57-8FD9-6C8460897165}" presName="node" presStyleLbl="node1" presStyleIdx="0" presStyleCnt="8">
        <dgm:presLayoutVars>
          <dgm:bulletEnabled val="1"/>
        </dgm:presLayoutVars>
      </dgm:prSet>
      <dgm:spPr>
        <a:xfrm>
          <a:off x="1239218" y="1722"/>
          <a:ext cx="2257215" cy="1354329"/>
        </a:xfrm>
        <a:prstGeom prst="rect">
          <a:avLst/>
        </a:prstGeom>
      </dgm:spPr>
    </dgm:pt>
    <dgm:pt modelId="{669B09A9-C186-4F8E-A60C-B26F889FDFE3}" type="pres">
      <dgm:prSet presAssocID="{748BA6C3-816D-42B4-A889-487FD4640C99}" presName="sibTrans" presStyleCnt="0"/>
      <dgm:spPr/>
    </dgm:pt>
    <dgm:pt modelId="{34F452E6-1502-43EE-AA0B-EC371F21DBB9}" type="pres">
      <dgm:prSet presAssocID="{8EB961D9-C30C-44AE-BE95-97FA0EFFB8C8}" presName="node" presStyleLbl="node1" presStyleIdx="1" presStyleCnt="8">
        <dgm:presLayoutVars>
          <dgm:bulletEnabled val="1"/>
        </dgm:presLayoutVars>
      </dgm:prSet>
      <dgm:spPr>
        <a:xfrm>
          <a:off x="3722155" y="1722"/>
          <a:ext cx="2257215" cy="1354329"/>
        </a:xfrm>
        <a:prstGeom prst="rect">
          <a:avLst/>
        </a:prstGeom>
      </dgm:spPr>
    </dgm:pt>
    <dgm:pt modelId="{A4261C8A-EF62-4E7D-A9E8-82A4EF28DB94}" type="pres">
      <dgm:prSet presAssocID="{D2CB4645-680B-4334-9810-90C8469BE1AD}" presName="sibTrans" presStyleCnt="0"/>
      <dgm:spPr/>
    </dgm:pt>
    <dgm:pt modelId="{0A85F2F9-3064-4F2B-AC9B-2D9E0C89E23E}" type="pres">
      <dgm:prSet presAssocID="{09361057-1F0D-431F-AC24-B8BE760BB59C}" presName="node" presStyleLbl="node1" presStyleIdx="2" presStyleCnt="8">
        <dgm:presLayoutVars>
          <dgm:bulletEnabled val="1"/>
        </dgm:presLayoutVars>
      </dgm:prSet>
      <dgm:spPr>
        <a:xfrm>
          <a:off x="6205092" y="1722"/>
          <a:ext cx="2257215" cy="1354329"/>
        </a:xfrm>
        <a:prstGeom prst="rect">
          <a:avLst/>
        </a:prstGeom>
      </dgm:spPr>
    </dgm:pt>
    <dgm:pt modelId="{A63C0000-F169-455D-985D-95399C53F8DC}" type="pres">
      <dgm:prSet presAssocID="{A5BDFE46-16A2-477C-A040-12F7A077C14D}" presName="sibTrans" presStyleCnt="0"/>
      <dgm:spPr/>
    </dgm:pt>
    <dgm:pt modelId="{3BDEB6CA-C9BD-428B-B34B-F1EC5EFCF153}" type="pres">
      <dgm:prSet presAssocID="{707D203C-1EB5-4F3B-B830-F67E57CDF9F6}" presName="node" presStyleLbl="node1" presStyleIdx="3" presStyleCnt="8">
        <dgm:presLayoutVars>
          <dgm:bulletEnabled val="1"/>
        </dgm:presLayoutVars>
      </dgm:prSet>
      <dgm:spPr>
        <a:xfrm>
          <a:off x="1239218" y="1581773"/>
          <a:ext cx="2257215" cy="1354329"/>
        </a:xfrm>
        <a:prstGeom prst="rect">
          <a:avLst/>
        </a:prstGeom>
      </dgm:spPr>
    </dgm:pt>
    <dgm:pt modelId="{30BF63FC-7A45-47BB-A776-EEC3AE2E5F42}" type="pres">
      <dgm:prSet presAssocID="{19D53602-4091-4622-9BEB-A949968BDA0D}" presName="sibTrans" presStyleCnt="0"/>
      <dgm:spPr/>
    </dgm:pt>
    <dgm:pt modelId="{E4F14383-E385-489E-BFFB-1AD8419FA997}" type="pres">
      <dgm:prSet presAssocID="{F7291D8E-0C4B-4DAD-9268-C0567B32400C}" presName="node" presStyleLbl="node1" presStyleIdx="4" presStyleCnt="8">
        <dgm:presLayoutVars>
          <dgm:bulletEnabled val="1"/>
        </dgm:presLayoutVars>
      </dgm:prSet>
      <dgm:spPr>
        <a:xfrm>
          <a:off x="3722155" y="1581773"/>
          <a:ext cx="2257215" cy="1354329"/>
        </a:xfrm>
        <a:prstGeom prst="rect">
          <a:avLst/>
        </a:prstGeom>
      </dgm:spPr>
    </dgm:pt>
    <dgm:pt modelId="{CA85F9D7-0998-4BBF-9F46-9ACA5BD6DD68}" type="pres">
      <dgm:prSet presAssocID="{9E146B41-65D4-4CDB-9832-7E4CFFF4942C}" presName="sibTrans" presStyleCnt="0"/>
      <dgm:spPr/>
    </dgm:pt>
    <dgm:pt modelId="{60D0CE96-A306-4361-8FC7-4A27B509E2B8}" type="pres">
      <dgm:prSet presAssocID="{439CCF9C-07F2-4692-A92E-29563E21DB08}" presName="node" presStyleLbl="node1" presStyleIdx="5" presStyleCnt="8">
        <dgm:presLayoutVars>
          <dgm:bulletEnabled val="1"/>
        </dgm:presLayoutVars>
      </dgm:prSet>
      <dgm:spPr>
        <a:xfrm>
          <a:off x="6205092" y="1581773"/>
          <a:ext cx="2257215" cy="1354329"/>
        </a:xfrm>
        <a:prstGeom prst="rect">
          <a:avLst/>
        </a:prstGeom>
      </dgm:spPr>
    </dgm:pt>
    <dgm:pt modelId="{0FE1A000-EDBB-4046-910B-A1FF5833D050}" type="pres">
      <dgm:prSet presAssocID="{5EECED4C-AF46-440F-B6B9-658831F5AB4B}" presName="sibTrans" presStyleCnt="0"/>
      <dgm:spPr/>
    </dgm:pt>
    <dgm:pt modelId="{B0B30531-97A4-4ED2-8906-FF6C554EB8A9}" type="pres">
      <dgm:prSet presAssocID="{B6306523-0F3A-4E95-B412-326246901B64}" presName="node" presStyleLbl="node1" presStyleIdx="6" presStyleCnt="8">
        <dgm:presLayoutVars>
          <dgm:bulletEnabled val="1"/>
        </dgm:presLayoutVars>
      </dgm:prSet>
      <dgm:spPr>
        <a:xfrm>
          <a:off x="2480687" y="3161824"/>
          <a:ext cx="2257215" cy="1354329"/>
        </a:xfrm>
        <a:prstGeom prst="rect">
          <a:avLst/>
        </a:prstGeom>
      </dgm:spPr>
    </dgm:pt>
    <dgm:pt modelId="{3C01A72D-86F4-4A74-A47F-62605E5D0D15}" type="pres">
      <dgm:prSet presAssocID="{49ADBBD6-BF89-4DAF-A957-612E3B64F96E}" presName="sibTrans" presStyleCnt="0"/>
      <dgm:spPr/>
    </dgm:pt>
    <dgm:pt modelId="{6C964C21-4D8E-4E4F-B5AF-E5F7CF013BE9}" type="pres">
      <dgm:prSet presAssocID="{7E449F96-6A41-40C9-8082-C2D544515D52}" presName="node" presStyleLbl="node1" presStyleIdx="7" presStyleCnt="8">
        <dgm:presLayoutVars>
          <dgm:bulletEnabled val="1"/>
        </dgm:presLayoutVars>
      </dgm:prSet>
      <dgm:spPr>
        <a:xfrm>
          <a:off x="4963624" y="3161824"/>
          <a:ext cx="2257215" cy="1354329"/>
        </a:xfrm>
        <a:prstGeom prst="rect">
          <a:avLst/>
        </a:prstGeom>
      </dgm:spPr>
    </dgm:pt>
  </dgm:ptLst>
  <dgm:cxnLst>
    <dgm:cxn modelId="{4FAEFA15-63EF-4BAC-97AB-0D4CB61AB553}" srcId="{185616CC-FEB1-4494-92E0-25DBDF8A3FE3}" destId="{F7291D8E-0C4B-4DAD-9268-C0567B32400C}" srcOrd="4" destOrd="0" parTransId="{96198EBC-4D88-4C58-9C86-2D01B4F265F3}" sibTransId="{9E146B41-65D4-4CDB-9832-7E4CFFF4942C}"/>
    <dgm:cxn modelId="{D18D4729-7AAE-4806-803A-41AE1850EE64}" type="presOf" srcId="{22E66092-2229-4C57-8FD9-6C8460897165}" destId="{CA5437B6-A393-4BCF-85C9-BB82908A96AC}" srcOrd="0" destOrd="0" presId="urn:microsoft.com/office/officeart/2005/8/layout/default"/>
    <dgm:cxn modelId="{518E332E-1FAF-4C8E-B47E-A8374ABD0C30}" type="presOf" srcId="{707D203C-1EB5-4F3B-B830-F67E57CDF9F6}" destId="{3BDEB6CA-C9BD-428B-B34B-F1EC5EFCF153}" srcOrd="0" destOrd="0" presId="urn:microsoft.com/office/officeart/2005/8/layout/default"/>
    <dgm:cxn modelId="{2C65E04D-3127-4D1F-A6A8-9907AB3760AF}" type="presOf" srcId="{439CCF9C-07F2-4692-A92E-29563E21DB08}" destId="{60D0CE96-A306-4361-8FC7-4A27B509E2B8}" srcOrd="0" destOrd="0" presId="urn:microsoft.com/office/officeart/2005/8/layout/default"/>
    <dgm:cxn modelId="{DE38E954-9183-47FE-B353-8EDF1976AA31}" type="presOf" srcId="{09361057-1F0D-431F-AC24-B8BE760BB59C}" destId="{0A85F2F9-3064-4F2B-AC9B-2D9E0C89E23E}" srcOrd="0" destOrd="0" presId="urn:microsoft.com/office/officeart/2005/8/layout/default"/>
    <dgm:cxn modelId="{55852570-0802-4241-B99B-C8480A5B9327}" srcId="{185616CC-FEB1-4494-92E0-25DBDF8A3FE3}" destId="{7E449F96-6A41-40C9-8082-C2D544515D52}" srcOrd="7" destOrd="0" parTransId="{BC67C206-84E3-45CD-A910-95AA5AEED246}" sibTransId="{1B2DB038-C676-4E0C-9BC9-4027A4BB6196}"/>
    <dgm:cxn modelId="{5D97B571-B678-4E66-8C48-68A5FA1F4210}" type="presOf" srcId="{8EB961D9-C30C-44AE-BE95-97FA0EFFB8C8}" destId="{34F452E6-1502-43EE-AA0B-EC371F21DBB9}" srcOrd="0" destOrd="0" presId="urn:microsoft.com/office/officeart/2005/8/layout/default"/>
    <dgm:cxn modelId="{F8DACE7B-9320-4A07-88CC-EBC443A28039}" srcId="{185616CC-FEB1-4494-92E0-25DBDF8A3FE3}" destId="{439CCF9C-07F2-4692-A92E-29563E21DB08}" srcOrd="5" destOrd="0" parTransId="{0DEDF24E-A258-44C1-9F61-DEADD4D22133}" sibTransId="{5EECED4C-AF46-440F-B6B9-658831F5AB4B}"/>
    <dgm:cxn modelId="{79AF27A9-FC08-415D-9080-48D35D9C5970}" type="presOf" srcId="{F7291D8E-0C4B-4DAD-9268-C0567B32400C}" destId="{E4F14383-E385-489E-BFFB-1AD8419FA997}" srcOrd="0" destOrd="0" presId="urn:microsoft.com/office/officeart/2005/8/layout/default"/>
    <dgm:cxn modelId="{2A79CBB8-6ACF-429A-91E7-677D3EB47FA8}" type="presOf" srcId="{B6306523-0F3A-4E95-B412-326246901B64}" destId="{B0B30531-97A4-4ED2-8906-FF6C554EB8A9}" srcOrd="0" destOrd="0" presId="urn:microsoft.com/office/officeart/2005/8/layout/default"/>
    <dgm:cxn modelId="{A1F2DAC9-31FD-4138-88A4-907D52D86037}" srcId="{185616CC-FEB1-4494-92E0-25DBDF8A3FE3}" destId="{8EB961D9-C30C-44AE-BE95-97FA0EFFB8C8}" srcOrd="1" destOrd="0" parTransId="{A6317516-EF91-4C42-9792-1957D8C4BFCB}" sibTransId="{D2CB4645-680B-4334-9810-90C8469BE1AD}"/>
    <dgm:cxn modelId="{A62FE6CC-5165-40E0-BC0C-76CCD42570A9}" srcId="{185616CC-FEB1-4494-92E0-25DBDF8A3FE3}" destId="{09361057-1F0D-431F-AC24-B8BE760BB59C}" srcOrd="2" destOrd="0" parTransId="{80B7EA9D-8994-419C-AF77-047B334F5D0B}" sibTransId="{A5BDFE46-16A2-477C-A040-12F7A077C14D}"/>
    <dgm:cxn modelId="{BCC95EE4-6E20-42F9-9041-380487F354C7}" srcId="{185616CC-FEB1-4494-92E0-25DBDF8A3FE3}" destId="{B6306523-0F3A-4E95-B412-326246901B64}" srcOrd="6" destOrd="0" parTransId="{CACBEE68-D975-4B1E-9B7B-FBDAE3C3732B}" sibTransId="{49ADBBD6-BF89-4DAF-A957-612E3B64F96E}"/>
    <dgm:cxn modelId="{D0B1D3E4-8E3C-4BD2-8F78-969F6DB429BC}" type="presOf" srcId="{185616CC-FEB1-4494-92E0-25DBDF8A3FE3}" destId="{42E301F8-F807-44B5-B566-EA763A391BDB}" srcOrd="0" destOrd="0" presId="urn:microsoft.com/office/officeart/2005/8/layout/default"/>
    <dgm:cxn modelId="{AA9C0AF0-957E-4E74-8CD3-A24B99AA3EBB}" srcId="{185616CC-FEB1-4494-92E0-25DBDF8A3FE3}" destId="{22E66092-2229-4C57-8FD9-6C8460897165}" srcOrd="0" destOrd="0" parTransId="{F92F4D55-D2D0-44C5-96D2-E36B8D7B67A3}" sibTransId="{748BA6C3-816D-42B4-A889-487FD4640C99}"/>
    <dgm:cxn modelId="{0C7240F5-6321-4FF5-9C6C-53C88322451F}" type="presOf" srcId="{7E449F96-6A41-40C9-8082-C2D544515D52}" destId="{6C964C21-4D8E-4E4F-B5AF-E5F7CF013BE9}" srcOrd="0" destOrd="0" presId="urn:microsoft.com/office/officeart/2005/8/layout/default"/>
    <dgm:cxn modelId="{92C379FC-FE80-491C-B07E-E4A5930E6F2D}" srcId="{185616CC-FEB1-4494-92E0-25DBDF8A3FE3}" destId="{707D203C-1EB5-4F3B-B830-F67E57CDF9F6}" srcOrd="3" destOrd="0" parTransId="{3825B6A4-9696-4118-98A6-571E2BAD668A}" sibTransId="{19D53602-4091-4622-9BEB-A949968BDA0D}"/>
    <dgm:cxn modelId="{6C87D184-D6D4-4525-80E3-CC4243BFD8DA}" type="presParOf" srcId="{42E301F8-F807-44B5-B566-EA763A391BDB}" destId="{CA5437B6-A393-4BCF-85C9-BB82908A96AC}" srcOrd="0" destOrd="0" presId="urn:microsoft.com/office/officeart/2005/8/layout/default"/>
    <dgm:cxn modelId="{1693B290-C45E-43D0-B376-C75D7344F4A4}" type="presParOf" srcId="{42E301F8-F807-44B5-B566-EA763A391BDB}" destId="{669B09A9-C186-4F8E-A60C-B26F889FDFE3}" srcOrd="1" destOrd="0" presId="urn:microsoft.com/office/officeart/2005/8/layout/default"/>
    <dgm:cxn modelId="{BF97322A-9081-422B-9BD2-89DA9CF5C299}" type="presParOf" srcId="{42E301F8-F807-44B5-B566-EA763A391BDB}" destId="{34F452E6-1502-43EE-AA0B-EC371F21DBB9}" srcOrd="2" destOrd="0" presId="urn:microsoft.com/office/officeart/2005/8/layout/default"/>
    <dgm:cxn modelId="{A6921AE9-34D0-45FD-A047-C40298A2F73C}" type="presParOf" srcId="{42E301F8-F807-44B5-B566-EA763A391BDB}" destId="{A4261C8A-EF62-4E7D-A9E8-82A4EF28DB94}" srcOrd="3" destOrd="0" presId="urn:microsoft.com/office/officeart/2005/8/layout/default"/>
    <dgm:cxn modelId="{1CEF8E84-80B5-42A9-A7DE-C612EFA36979}" type="presParOf" srcId="{42E301F8-F807-44B5-B566-EA763A391BDB}" destId="{0A85F2F9-3064-4F2B-AC9B-2D9E0C89E23E}" srcOrd="4" destOrd="0" presId="urn:microsoft.com/office/officeart/2005/8/layout/default"/>
    <dgm:cxn modelId="{384A569B-8A60-4AC9-8078-D10098AF0FD2}" type="presParOf" srcId="{42E301F8-F807-44B5-B566-EA763A391BDB}" destId="{A63C0000-F169-455D-985D-95399C53F8DC}" srcOrd="5" destOrd="0" presId="urn:microsoft.com/office/officeart/2005/8/layout/default"/>
    <dgm:cxn modelId="{8DE567DA-4B7A-4363-A1AA-DBCFC987D5E4}" type="presParOf" srcId="{42E301F8-F807-44B5-B566-EA763A391BDB}" destId="{3BDEB6CA-C9BD-428B-B34B-F1EC5EFCF153}" srcOrd="6" destOrd="0" presId="urn:microsoft.com/office/officeart/2005/8/layout/default"/>
    <dgm:cxn modelId="{30E4E9BE-ACDA-4DC6-9B3C-85F2334F96D6}" type="presParOf" srcId="{42E301F8-F807-44B5-B566-EA763A391BDB}" destId="{30BF63FC-7A45-47BB-A776-EEC3AE2E5F42}" srcOrd="7" destOrd="0" presId="urn:microsoft.com/office/officeart/2005/8/layout/default"/>
    <dgm:cxn modelId="{ABE0CC01-D491-4A48-AE9F-6055C6015F3A}" type="presParOf" srcId="{42E301F8-F807-44B5-B566-EA763A391BDB}" destId="{E4F14383-E385-489E-BFFB-1AD8419FA997}" srcOrd="8" destOrd="0" presId="urn:microsoft.com/office/officeart/2005/8/layout/default"/>
    <dgm:cxn modelId="{1EE8F8D5-EFE4-4B50-96CE-69C6F4CEC377}" type="presParOf" srcId="{42E301F8-F807-44B5-B566-EA763A391BDB}" destId="{CA85F9D7-0998-4BBF-9F46-9ACA5BD6DD68}" srcOrd="9" destOrd="0" presId="urn:microsoft.com/office/officeart/2005/8/layout/default"/>
    <dgm:cxn modelId="{6889DA4F-D37A-4554-BB06-49B71F9E13F8}" type="presParOf" srcId="{42E301F8-F807-44B5-B566-EA763A391BDB}" destId="{60D0CE96-A306-4361-8FC7-4A27B509E2B8}" srcOrd="10" destOrd="0" presId="urn:microsoft.com/office/officeart/2005/8/layout/default"/>
    <dgm:cxn modelId="{DE8AB6F5-A86E-435B-A006-A56F5CC6444C}" type="presParOf" srcId="{42E301F8-F807-44B5-B566-EA763A391BDB}" destId="{0FE1A000-EDBB-4046-910B-A1FF5833D050}" srcOrd="11" destOrd="0" presId="urn:microsoft.com/office/officeart/2005/8/layout/default"/>
    <dgm:cxn modelId="{F61751C1-5F43-45FF-857A-517AD1D34A3A}" type="presParOf" srcId="{42E301F8-F807-44B5-B566-EA763A391BDB}" destId="{B0B30531-97A4-4ED2-8906-FF6C554EB8A9}" srcOrd="12" destOrd="0" presId="urn:microsoft.com/office/officeart/2005/8/layout/default"/>
    <dgm:cxn modelId="{91BC2DB8-C510-4A30-8EAB-312C2E683AFE}" type="presParOf" srcId="{42E301F8-F807-44B5-B566-EA763A391BDB}" destId="{3C01A72D-86F4-4A74-A47F-62605E5D0D15}" srcOrd="13" destOrd="0" presId="urn:microsoft.com/office/officeart/2005/8/layout/default"/>
    <dgm:cxn modelId="{21723234-9CDA-46BB-A6C9-C013FB50AE9C}" type="presParOf" srcId="{42E301F8-F807-44B5-B566-EA763A391BDB}" destId="{6C964C21-4D8E-4E4F-B5AF-E5F7CF013BE9}" srcOrd="14" destOrd="0" presId="urn:microsoft.com/office/officeart/2005/8/layout/default"/>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BD3B3B9-2E54-4758-94F1-8EC5B272F9D8}"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es-PR"/>
        </a:p>
      </dgm:t>
    </dgm:pt>
    <dgm:pt modelId="{1E119347-4BBD-4A9D-821E-EB6D53733C85}">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r>
            <a:rPr lang="es-ES_tradnl" sz="2200" kern="1200" noProof="0" dirty="0">
              <a:solidFill>
                <a:schemeClr val="tx1"/>
              </a:solidFill>
              <a:latin typeface="Gill Sans MT" panose="020B0502020104020203" pitchFamily="34" charset="0"/>
              <a:ea typeface="+mn-ea"/>
              <a:cs typeface="+mn-cs"/>
            </a:rPr>
            <a:t>Asistencia al PCP para coordinar el cuidado del afiliado y evaluar el cumplimiento de su paciente en cuidados preventivos y medidas HEDIS.</a:t>
          </a:r>
        </a:p>
      </dgm:t>
    </dgm:pt>
    <dgm:pt modelId="{49765655-63FC-42FB-B8BD-7C72AB47A996}" type="parTrans" cxnId="{FF522DA0-8EC9-4F95-89B8-F924118F9310}">
      <dgm:prSet/>
      <dgm:spPr/>
      <dgm:t>
        <a:bodyPr/>
        <a:lstStyle/>
        <a:p>
          <a:pPr algn="l"/>
          <a:endParaRPr lang="es-PR">
            <a:latin typeface="Gill Sans MT" panose="020B0502020104020203" pitchFamily="34" charset="0"/>
          </a:endParaRPr>
        </a:p>
      </dgm:t>
    </dgm:pt>
    <dgm:pt modelId="{D560E2A7-92B0-4792-B999-63DD31BA01D0}" type="sibTrans" cxnId="{FF522DA0-8EC9-4F95-89B8-F924118F9310}">
      <dgm:prSet/>
      <dgm:spPr/>
      <dgm:t>
        <a:bodyPr/>
        <a:lstStyle/>
        <a:p>
          <a:pPr algn="l"/>
          <a:endParaRPr lang="es-PR">
            <a:latin typeface="Gill Sans MT" panose="020B0502020104020203" pitchFamily="34" charset="0"/>
          </a:endParaRPr>
        </a:p>
      </dgm:t>
    </dgm:pt>
    <dgm:pt modelId="{C5CCF21A-F18B-4EB6-A4A0-A8EF8001FAEE}">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r>
            <a:rPr lang="es-ES_tradnl" sz="2200" kern="1200" noProof="0" dirty="0">
              <a:solidFill>
                <a:prstClr val="black"/>
              </a:solidFill>
              <a:latin typeface="Gill Sans MT" panose="020B0502020104020203" pitchFamily="34" charset="0"/>
              <a:ea typeface="+mn-ea"/>
              <a:cs typeface="+mn-cs"/>
            </a:rPr>
            <a:t>Guías clínicas tales como: diabetes, asma, cáncer, entre otras.</a:t>
          </a:r>
          <a:endParaRPr lang="es-ES_tradnl" sz="2200" kern="1200" noProof="0" dirty="0">
            <a:solidFill>
              <a:schemeClr val="tx1"/>
            </a:solidFill>
            <a:latin typeface="Gill Sans MT" panose="020B0502020104020203" pitchFamily="34" charset="0"/>
            <a:ea typeface="+mn-ea"/>
            <a:cs typeface="+mn-cs"/>
          </a:endParaRPr>
        </a:p>
      </dgm:t>
    </dgm:pt>
    <dgm:pt modelId="{95A10A31-DFD7-4F51-A072-3E180407FACA}" type="parTrans" cxnId="{DB930D82-2021-4268-AC4D-8665F6BDCB46}">
      <dgm:prSet/>
      <dgm:spPr/>
      <dgm:t>
        <a:bodyPr/>
        <a:lstStyle/>
        <a:p>
          <a:pPr algn="l"/>
          <a:endParaRPr lang="en-US"/>
        </a:p>
      </dgm:t>
    </dgm:pt>
    <dgm:pt modelId="{BAC98AA7-9ECE-4498-A5ED-AE95889DBEBA}" type="sibTrans" cxnId="{DB930D82-2021-4268-AC4D-8665F6BDCB46}">
      <dgm:prSet/>
      <dgm:spPr/>
      <dgm:t>
        <a:bodyPr/>
        <a:lstStyle/>
        <a:p>
          <a:pPr algn="l"/>
          <a:endParaRPr lang="en-US"/>
        </a:p>
      </dgm:t>
    </dgm:pt>
    <dgm:pt modelId="{F66FFA07-4564-42B6-A950-77EB15370044}">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r>
            <a:rPr lang="es-ES_tradnl" sz="2200" kern="1200" noProof="0" dirty="0">
              <a:solidFill>
                <a:prstClr val="black"/>
              </a:solidFill>
              <a:latin typeface="Gill Sans MT" panose="020B0502020104020203" pitchFamily="34" charset="0"/>
              <a:ea typeface="+mn-ea"/>
              <a:cs typeface="+mn-cs"/>
            </a:rPr>
            <a:t>Adiestramiento del MOC</a:t>
          </a:r>
          <a:endParaRPr lang="es-ES_tradnl" sz="2200" kern="1200" noProof="0" dirty="0">
            <a:solidFill>
              <a:schemeClr val="tx1"/>
            </a:solidFill>
            <a:latin typeface="Gill Sans MT" panose="020B0502020104020203" pitchFamily="34" charset="0"/>
            <a:ea typeface="+mn-ea"/>
            <a:cs typeface="+mn-cs"/>
          </a:endParaRPr>
        </a:p>
      </dgm:t>
    </dgm:pt>
    <dgm:pt modelId="{679DA404-FDDA-4524-B93A-A7AC3A923889}" type="parTrans" cxnId="{12CD49C7-98B7-424F-934C-7FB311AA7A5C}">
      <dgm:prSet/>
      <dgm:spPr/>
      <dgm:t>
        <a:bodyPr/>
        <a:lstStyle/>
        <a:p>
          <a:pPr algn="l"/>
          <a:endParaRPr lang="en-US"/>
        </a:p>
      </dgm:t>
    </dgm:pt>
    <dgm:pt modelId="{BA940CF7-5DF6-4E06-B6C6-27269A4E3EA5}" type="sibTrans" cxnId="{12CD49C7-98B7-424F-934C-7FB311AA7A5C}">
      <dgm:prSet/>
      <dgm:spPr/>
      <dgm:t>
        <a:bodyPr/>
        <a:lstStyle/>
        <a:p>
          <a:pPr algn="l"/>
          <a:endParaRPr lang="en-US"/>
        </a:p>
      </dgm:t>
    </dgm:pt>
    <dgm:pt modelId="{76755649-F272-4A22-93C0-AE483120AA9B}">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r>
            <a:rPr lang="es-ES_tradnl" sz="2200" kern="1200" noProof="0" dirty="0">
              <a:solidFill>
                <a:prstClr val="black"/>
              </a:solidFill>
              <a:latin typeface="Gill Sans MT" panose="020B0502020104020203" pitchFamily="34" charset="0"/>
              <a:ea typeface="+mn-ea"/>
              <a:cs typeface="+mn-cs"/>
            </a:rPr>
            <a:t>Referido para los Programas de Manejo de Cuidado</a:t>
          </a:r>
          <a:endParaRPr lang="es-ES_tradnl" sz="2200" kern="1200" noProof="0" dirty="0">
            <a:solidFill>
              <a:schemeClr val="tx1"/>
            </a:solidFill>
            <a:latin typeface="Gill Sans MT" panose="020B0502020104020203" pitchFamily="34" charset="0"/>
            <a:ea typeface="+mn-ea"/>
            <a:cs typeface="+mn-cs"/>
          </a:endParaRPr>
        </a:p>
      </dgm:t>
    </dgm:pt>
    <dgm:pt modelId="{7960F8F8-39E6-4E60-859A-29090D8059D8}" type="parTrans" cxnId="{2DE07A44-920E-464A-BA27-D94B2A188FAB}">
      <dgm:prSet/>
      <dgm:spPr/>
      <dgm:t>
        <a:bodyPr/>
        <a:lstStyle/>
        <a:p>
          <a:pPr algn="l"/>
          <a:endParaRPr lang="en-US"/>
        </a:p>
      </dgm:t>
    </dgm:pt>
    <dgm:pt modelId="{C9B726C7-9E4F-4EA7-A966-33FBE8588982}" type="sibTrans" cxnId="{2DE07A44-920E-464A-BA27-D94B2A188FAB}">
      <dgm:prSet/>
      <dgm:spPr/>
      <dgm:t>
        <a:bodyPr/>
        <a:lstStyle/>
        <a:p>
          <a:pPr algn="l"/>
          <a:endParaRPr lang="en-US"/>
        </a:p>
      </dgm:t>
    </dgm:pt>
    <dgm:pt modelId="{409CC887-A9CB-47B1-87EF-22974ED8117B}">
      <dgm:prSet custT="1"/>
      <dgm:spPr/>
      <dgm:t>
        <a:bodyPr anchor="ctr"/>
        <a:lstStyle/>
        <a:p>
          <a:pPr marL="914400" lvl="2" indent="-342900" algn="l" defTabSz="914400" rtl="0" eaLnBrk="1" latinLnBrk="0" hangingPunct="1">
            <a:lnSpc>
              <a:spcPct val="90000"/>
            </a:lnSpc>
            <a:spcBef>
              <a:spcPts val="500"/>
            </a:spcBef>
            <a:buClr>
              <a:srgbClr val="00A261"/>
            </a:buClr>
            <a:buFont typeface="Wingdings" panose="05000000000000000000" pitchFamily="2" charset="2"/>
            <a:buChar char="ü"/>
          </a:pPr>
          <a:r>
            <a:rPr lang="es-ES_tradnl" sz="2200" u="none" kern="1200" noProof="0" dirty="0">
              <a:solidFill>
                <a:schemeClr val="tx1"/>
              </a:solidFill>
              <a:latin typeface="Gill Sans MT" panose="020B0502020104020203" pitchFamily="34" charset="0"/>
              <a:ea typeface="+mn-ea"/>
              <a:cs typeface="+mn-cs"/>
            </a:rPr>
            <a:t>Pueden ser enviados al fax: (787) 620-1336</a:t>
          </a:r>
        </a:p>
      </dgm:t>
    </dgm:pt>
    <dgm:pt modelId="{906E770A-1FA2-4441-8026-799D1C933DD1}" type="parTrans" cxnId="{343539F3-2B2F-401A-A39F-4389A9BC4048}">
      <dgm:prSet/>
      <dgm:spPr/>
      <dgm:t>
        <a:bodyPr/>
        <a:lstStyle/>
        <a:p>
          <a:pPr algn="l"/>
          <a:endParaRPr lang="en-US"/>
        </a:p>
      </dgm:t>
    </dgm:pt>
    <dgm:pt modelId="{BC7F5D03-76D8-4EEF-BE78-D58FE7BC4495}" type="sibTrans" cxnId="{343539F3-2B2F-401A-A39F-4389A9BC4048}">
      <dgm:prSet/>
      <dgm:spPr/>
      <dgm:t>
        <a:bodyPr/>
        <a:lstStyle/>
        <a:p>
          <a:pPr algn="l"/>
          <a:endParaRPr lang="en-US"/>
        </a:p>
      </dgm:t>
    </dgm:pt>
    <dgm:pt modelId="{CA72CCE5-87DC-4910-80AC-D9432EE65699}">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endParaRPr lang="es-ES_tradnl" sz="1000" kern="1200" noProof="0" dirty="0">
            <a:solidFill>
              <a:schemeClr val="tx1"/>
            </a:solidFill>
            <a:latin typeface="Gill Sans MT" panose="020B0502020104020203" pitchFamily="34" charset="0"/>
            <a:ea typeface="+mn-ea"/>
            <a:cs typeface="+mn-cs"/>
          </a:endParaRPr>
        </a:p>
      </dgm:t>
    </dgm:pt>
    <dgm:pt modelId="{2180A805-401F-4786-A40E-A58F691C36FA}" type="parTrans" cxnId="{67B310DF-0FBB-463A-B851-0E04D2ABCD18}">
      <dgm:prSet/>
      <dgm:spPr/>
      <dgm:t>
        <a:bodyPr/>
        <a:lstStyle/>
        <a:p>
          <a:pPr algn="l"/>
          <a:endParaRPr lang="en-US"/>
        </a:p>
      </dgm:t>
    </dgm:pt>
    <dgm:pt modelId="{ACAF8C43-D954-41E9-80A6-6278FCF26C97}" type="sibTrans" cxnId="{67B310DF-0FBB-463A-B851-0E04D2ABCD18}">
      <dgm:prSet/>
      <dgm:spPr/>
      <dgm:t>
        <a:bodyPr/>
        <a:lstStyle/>
        <a:p>
          <a:pPr algn="l"/>
          <a:endParaRPr lang="en-US"/>
        </a:p>
      </dgm:t>
    </dgm:pt>
    <dgm:pt modelId="{760B6402-2ABA-4F1F-88A8-41542E256AF1}">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endParaRPr lang="es-ES_tradnl" sz="1000" kern="1200" noProof="0" dirty="0">
            <a:solidFill>
              <a:schemeClr val="tx1"/>
            </a:solidFill>
            <a:latin typeface="Gill Sans MT" panose="020B0502020104020203" pitchFamily="34" charset="0"/>
            <a:ea typeface="+mn-ea"/>
            <a:cs typeface="+mn-cs"/>
          </a:endParaRPr>
        </a:p>
      </dgm:t>
    </dgm:pt>
    <dgm:pt modelId="{A5C43FA4-2E9B-4323-B7B7-A87D8EB4E03C}" type="parTrans" cxnId="{244FED5B-8D51-4AD3-BD95-B52432FD634D}">
      <dgm:prSet/>
      <dgm:spPr/>
      <dgm:t>
        <a:bodyPr/>
        <a:lstStyle/>
        <a:p>
          <a:pPr algn="l"/>
          <a:endParaRPr lang="en-US"/>
        </a:p>
      </dgm:t>
    </dgm:pt>
    <dgm:pt modelId="{05B5E624-700F-4F95-8BAA-A59DD72D48AA}" type="sibTrans" cxnId="{244FED5B-8D51-4AD3-BD95-B52432FD634D}">
      <dgm:prSet/>
      <dgm:spPr/>
      <dgm:t>
        <a:bodyPr/>
        <a:lstStyle/>
        <a:p>
          <a:pPr algn="l"/>
          <a:endParaRPr lang="en-US"/>
        </a:p>
      </dgm:t>
    </dgm:pt>
    <dgm:pt modelId="{70A7253F-C7C6-4425-85D8-641E46B9474F}">
      <dgm:prSet custT="1"/>
      <dgm:spPr/>
      <dgm:t>
        <a:bodyPr anchor="ctr"/>
        <a:lstStyle/>
        <a:p>
          <a:pPr marL="342900" lvl="1" indent="-171450" algn="l" defTabSz="914400" rtl="0" eaLnBrk="1" latinLnBrk="0" hangingPunct="1">
            <a:lnSpc>
              <a:spcPct val="90000"/>
            </a:lnSpc>
            <a:spcBef>
              <a:spcPct val="0"/>
            </a:spcBef>
            <a:buClr>
              <a:srgbClr val="00A261"/>
            </a:buClr>
            <a:buFont typeface="Arial" panose="020B0604020202020204" pitchFamily="34" charset="0"/>
            <a:buChar char="•"/>
          </a:pPr>
          <a:endParaRPr lang="es-ES_tradnl" sz="1000" kern="1200" noProof="0" dirty="0">
            <a:solidFill>
              <a:schemeClr val="tx1"/>
            </a:solidFill>
            <a:latin typeface="Gill Sans MT" panose="020B0502020104020203" pitchFamily="34" charset="0"/>
            <a:ea typeface="+mn-ea"/>
            <a:cs typeface="+mn-cs"/>
          </a:endParaRPr>
        </a:p>
      </dgm:t>
    </dgm:pt>
    <dgm:pt modelId="{D1AE12B4-E6F3-4AAE-BB7B-8871EC389CAD}" type="parTrans" cxnId="{D4AAFB9B-DB25-4960-9C01-718651D4BC96}">
      <dgm:prSet/>
      <dgm:spPr/>
      <dgm:t>
        <a:bodyPr/>
        <a:lstStyle/>
        <a:p>
          <a:pPr algn="l"/>
          <a:endParaRPr lang="en-US"/>
        </a:p>
      </dgm:t>
    </dgm:pt>
    <dgm:pt modelId="{49F9F731-62D3-45C2-A5C9-5FAA0DB7157B}" type="sibTrans" cxnId="{D4AAFB9B-DB25-4960-9C01-718651D4BC96}">
      <dgm:prSet/>
      <dgm:spPr/>
      <dgm:t>
        <a:bodyPr/>
        <a:lstStyle/>
        <a:p>
          <a:pPr algn="l"/>
          <a:endParaRPr lang="en-US"/>
        </a:p>
      </dgm:t>
    </dgm:pt>
    <dgm:pt modelId="{CDDF9E8E-04B9-4BE0-8C0A-3AE213B923D9}">
      <dgm:prSet custT="1"/>
      <dgm:spPr>
        <a:solidFill>
          <a:srgbClr val="00A261"/>
        </a:solidFill>
        <a:ln>
          <a:solidFill>
            <a:srgbClr val="00A261"/>
          </a:solidFill>
        </a:ln>
      </dgm:spPr>
      <dgm:t>
        <a:bodyPr spcFirstLastPara="0" vert="horz" wrap="square" lIns="76200" tIns="76200" rIns="76200" bIns="76200" numCol="1" spcCol="1270" anchor="ctr" anchorCtr="0"/>
        <a:lstStyle/>
        <a:p>
          <a:pPr algn="l"/>
          <a:r>
            <a:rPr kumimoji="0" lang="es-ES_tradnl" sz="2000" b="0" i="0" u="none" strike="noStrike" kern="1200" cap="none" spc="0" normalizeH="0" baseline="0" noProof="0" dirty="0">
              <a:ln/>
              <a:effectLst>
                <a:outerShdw blurRad="38100" dist="38100" dir="2700000" algn="tl">
                  <a:srgbClr val="000000">
                    <a:alpha val="43137"/>
                  </a:srgbClr>
                </a:outerShdw>
              </a:effectLst>
              <a:uLnTx/>
              <a:uFillTx/>
              <a:latin typeface="Gill Sans MT" panose="020B0502020104020203" pitchFamily="34" charset="0"/>
              <a:ea typeface="+mn-ea"/>
              <a:cs typeface="+mn-cs"/>
            </a:rPr>
            <a:t>A través de </a:t>
          </a:r>
          <a:r>
            <a:rPr kumimoji="0" lang="es-ES_tradnl" sz="2000" b="0" i="0" u="none" strike="noStrike" kern="1200" cap="none" spc="0" normalizeH="0" baseline="0" noProof="0" dirty="0" err="1">
              <a:ln/>
              <a:effectLst>
                <a:outerShdw blurRad="38100" dist="38100" dir="2700000" algn="tl">
                  <a:srgbClr val="000000">
                    <a:alpha val="43137"/>
                  </a:srgbClr>
                </a:outerShdw>
              </a:effectLst>
              <a:uLnTx/>
              <a:uFillTx/>
              <a:latin typeface="Gill Sans MT" panose="020B0502020104020203" pitchFamily="34" charset="0"/>
              <a:ea typeface="+mn-ea"/>
              <a:cs typeface="+mn-cs"/>
            </a:rPr>
            <a:t>Provinet</a:t>
          </a:r>
          <a:r>
            <a:rPr kumimoji="0" lang="es-ES_tradnl" sz="2000" b="0" i="0" u="none" strike="noStrike" kern="1200" cap="none" spc="0" normalizeH="0" baseline="0" noProof="0" dirty="0">
              <a:ln/>
              <a:effectLst>
                <a:outerShdw blurRad="38100" dist="38100" dir="2700000" algn="tl">
                  <a:srgbClr val="000000">
                    <a:alpha val="43137"/>
                  </a:srgbClr>
                </a:outerShdw>
              </a:effectLst>
              <a:uLnTx/>
              <a:uFillTx/>
              <a:latin typeface="Gill Sans MT" panose="020B0502020104020203" pitchFamily="34" charset="0"/>
              <a:ea typeface="+mn-ea"/>
              <a:cs typeface="+mn-cs"/>
            </a:rPr>
            <a:t>, el proveedor tiene acceso a:</a:t>
          </a:r>
          <a:endParaRPr lang="es-ES_tradnl" sz="2000" kern="1200" noProof="0" dirty="0">
            <a:effectLst>
              <a:outerShdw blurRad="38100" dist="38100" dir="2700000" algn="tl">
                <a:srgbClr val="000000">
                  <a:alpha val="43137"/>
                </a:srgbClr>
              </a:outerShdw>
            </a:effectLst>
            <a:latin typeface="Gill Sans MT" panose="020B0502020104020203" pitchFamily="34" charset="0"/>
          </a:endParaRPr>
        </a:p>
      </dgm:t>
    </dgm:pt>
    <dgm:pt modelId="{57874316-4B05-4FC5-9A7A-7ECBD07F35EA}" type="sibTrans" cxnId="{963FB027-668C-4A1C-9B1D-7D3B12013076}">
      <dgm:prSet/>
      <dgm:spPr/>
      <dgm:t>
        <a:bodyPr/>
        <a:lstStyle/>
        <a:p>
          <a:pPr algn="l"/>
          <a:endParaRPr lang="es-PR">
            <a:latin typeface="Gill Sans MT" panose="020B0502020104020203" pitchFamily="34" charset="0"/>
          </a:endParaRPr>
        </a:p>
      </dgm:t>
    </dgm:pt>
    <dgm:pt modelId="{57BF6754-96D2-4406-98E5-7F773509C26B}" type="parTrans" cxnId="{963FB027-668C-4A1C-9B1D-7D3B12013076}">
      <dgm:prSet/>
      <dgm:spPr/>
      <dgm:t>
        <a:bodyPr/>
        <a:lstStyle/>
        <a:p>
          <a:pPr algn="l"/>
          <a:endParaRPr lang="es-PR">
            <a:latin typeface="Gill Sans MT" panose="020B0502020104020203" pitchFamily="34" charset="0"/>
          </a:endParaRPr>
        </a:p>
      </dgm:t>
    </dgm:pt>
    <dgm:pt modelId="{8A31BB83-4233-473B-A1FA-C7DC770F24DA}" type="pres">
      <dgm:prSet presAssocID="{CBD3B3B9-2E54-4758-94F1-8EC5B272F9D8}" presName="linear" presStyleCnt="0">
        <dgm:presLayoutVars>
          <dgm:animLvl val="lvl"/>
          <dgm:resizeHandles val="exact"/>
        </dgm:presLayoutVars>
      </dgm:prSet>
      <dgm:spPr/>
    </dgm:pt>
    <dgm:pt modelId="{DCDA4609-9E50-45CF-BDCF-892BD66AC1D5}" type="pres">
      <dgm:prSet presAssocID="{CDDF9E8E-04B9-4BE0-8C0A-3AE213B923D9}" presName="parentText" presStyleLbl="node1" presStyleIdx="0" presStyleCnt="1" custScaleY="34557" custLinFactNeighborY="-10855">
        <dgm:presLayoutVars>
          <dgm:chMax val="0"/>
          <dgm:bulletEnabled val="1"/>
        </dgm:presLayoutVars>
      </dgm:prSet>
      <dgm:spPr>
        <a:xfrm>
          <a:off x="0" y="178764"/>
          <a:ext cx="10484317" cy="414020"/>
        </a:xfrm>
        <a:prstGeom prst="roundRect">
          <a:avLst/>
        </a:prstGeom>
      </dgm:spPr>
    </dgm:pt>
    <dgm:pt modelId="{2D91CFDB-61F3-4D64-904D-E1758683CBCF}" type="pres">
      <dgm:prSet presAssocID="{CDDF9E8E-04B9-4BE0-8C0A-3AE213B923D9}" presName="childText" presStyleLbl="revTx" presStyleIdx="0" presStyleCnt="1" custLinFactNeighborY="-7150">
        <dgm:presLayoutVars>
          <dgm:bulletEnabled val="1"/>
        </dgm:presLayoutVars>
      </dgm:prSet>
      <dgm:spPr/>
    </dgm:pt>
  </dgm:ptLst>
  <dgm:cxnLst>
    <dgm:cxn modelId="{73436B04-59C5-43A7-980E-F48D2A08A78C}" type="presOf" srcId="{409CC887-A9CB-47B1-87EF-22974ED8117B}" destId="{2D91CFDB-61F3-4D64-904D-E1758683CBCF}" srcOrd="0" destOrd="7" presId="urn:microsoft.com/office/officeart/2005/8/layout/vList2"/>
    <dgm:cxn modelId="{963FB027-668C-4A1C-9B1D-7D3B12013076}" srcId="{CBD3B3B9-2E54-4758-94F1-8EC5B272F9D8}" destId="{CDDF9E8E-04B9-4BE0-8C0A-3AE213B923D9}" srcOrd="0" destOrd="0" parTransId="{57BF6754-96D2-4406-98E5-7F773509C26B}" sibTransId="{57874316-4B05-4FC5-9A7A-7ECBD07F35EA}"/>
    <dgm:cxn modelId="{60FF6834-1FFD-4B94-9153-6B1271DE688D}" type="presOf" srcId="{70A7253F-C7C6-4425-85D8-641E46B9474F}" destId="{2D91CFDB-61F3-4D64-904D-E1758683CBCF}" srcOrd="0" destOrd="5" presId="urn:microsoft.com/office/officeart/2005/8/layout/vList2"/>
    <dgm:cxn modelId="{2DE07A44-920E-464A-BA27-D94B2A188FAB}" srcId="{CDDF9E8E-04B9-4BE0-8C0A-3AE213B923D9}" destId="{76755649-F272-4A22-93C0-AE483120AA9B}" srcOrd="6" destOrd="0" parTransId="{7960F8F8-39E6-4E60-859A-29090D8059D8}" sibTransId="{C9B726C7-9E4F-4EA7-A966-33FBE8588982}"/>
    <dgm:cxn modelId="{D432E854-EDBC-4D17-847C-250A759245BF}" type="presOf" srcId="{CBD3B3B9-2E54-4758-94F1-8EC5B272F9D8}" destId="{8A31BB83-4233-473B-A1FA-C7DC770F24DA}" srcOrd="0" destOrd="0" presId="urn:microsoft.com/office/officeart/2005/8/layout/vList2"/>
    <dgm:cxn modelId="{244FED5B-8D51-4AD3-BD95-B52432FD634D}" srcId="{CDDF9E8E-04B9-4BE0-8C0A-3AE213B923D9}" destId="{760B6402-2ABA-4F1F-88A8-41542E256AF1}" srcOrd="3" destOrd="0" parTransId="{A5C43FA4-2E9B-4323-B7B7-A87D8EB4E03C}" sibTransId="{05B5E624-700F-4F95-8BAA-A59DD72D48AA}"/>
    <dgm:cxn modelId="{00237E66-F225-4E0D-8244-8D3C64F0D394}" type="presOf" srcId="{76755649-F272-4A22-93C0-AE483120AA9B}" destId="{2D91CFDB-61F3-4D64-904D-E1758683CBCF}" srcOrd="0" destOrd="6" presId="urn:microsoft.com/office/officeart/2005/8/layout/vList2"/>
    <dgm:cxn modelId="{CD03657F-6C6C-4D61-8A6A-A83E45DA0BA5}" type="presOf" srcId="{C5CCF21A-F18B-4EB6-A4A0-A8EF8001FAEE}" destId="{2D91CFDB-61F3-4D64-904D-E1758683CBCF}" srcOrd="0" destOrd="2" presId="urn:microsoft.com/office/officeart/2005/8/layout/vList2"/>
    <dgm:cxn modelId="{DB930D82-2021-4268-AC4D-8665F6BDCB46}" srcId="{CDDF9E8E-04B9-4BE0-8C0A-3AE213B923D9}" destId="{C5CCF21A-F18B-4EB6-A4A0-A8EF8001FAEE}" srcOrd="2" destOrd="0" parTransId="{95A10A31-DFD7-4F51-A072-3E180407FACA}" sibTransId="{BAC98AA7-9ECE-4498-A5ED-AE95889DBEBA}"/>
    <dgm:cxn modelId="{D4AAFB9B-DB25-4960-9C01-718651D4BC96}" srcId="{CDDF9E8E-04B9-4BE0-8C0A-3AE213B923D9}" destId="{70A7253F-C7C6-4425-85D8-641E46B9474F}" srcOrd="5" destOrd="0" parTransId="{D1AE12B4-E6F3-4AAE-BB7B-8871EC389CAD}" sibTransId="{49F9F731-62D3-45C2-A5C9-5FAA0DB7157B}"/>
    <dgm:cxn modelId="{FF522DA0-8EC9-4F95-89B8-F924118F9310}" srcId="{CDDF9E8E-04B9-4BE0-8C0A-3AE213B923D9}" destId="{1E119347-4BBD-4A9D-821E-EB6D53733C85}" srcOrd="0" destOrd="0" parTransId="{49765655-63FC-42FB-B8BD-7C72AB47A996}" sibTransId="{D560E2A7-92B0-4792-B999-63DD31BA01D0}"/>
    <dgm:cxn modelId="{E98C9BAC-083C-453F-8DA7-1EB5BA1D576F}" type="presOf" srcId="{CA72CCE5-87DC-4910-80AC-D9432EE65699}" destId="{2D91CFDB-61F3-4D64-904D-E1758683CBCF}" srcOrd="0" destOrd="1" presId="urn:microsoft.com/office/officeart/2005/8/layout/vList2"/>
    <dgm:cxn modelId="{6D03D1B3-166F-42F2-807F-FB326059F91D}" type="presOf" srcId="{CDDF9E8E-04B9-4BE0-8C0A-3AE213B923D9}" destId="{DCDA4609-9E50-45CF-BDCF-892BD66AC1D5}" srcOrd="0" destOrd="0" presId="urn:microsoft.com/office/officeart/2005/8/layout/vList2"/>
    <dgm:cxn modelId="{CAB444B8-AFBE-4ACB-A99D-BD92C3D8D737}" type="presOf" srcId="{760B6402-2ABA-4F1F-88A8-41542E256AF1}" destId="{2D91CFDB-61F3-4D64-904D-E1758683CBCF}" srcOrd="0" destOrd="3" presId="urn:microsoft.com/office/officeart/2005/8/layout/vList2"/>
    <dgm:cxn modelId="{544C82B9-5BD4-49C4-9FAE-EE3EB5149D92}" type="presOf" srcId="{1E119347-4BBD-4A9D-821E-EB6D53733C85}" destId="{2D91CFDB-61F3-4D64-904D-E1758683CBCF}" srcOrd="0" destOrd="0" presId="urn:microsoft.com/office/officeart/2005/8/layout/vList2"/>
    <dgm:cxn modelId="{12CD49C7-98B7-424F-934C-7FB311AA7A5C}" srcId="{CDDF9E8E-04B9-4BE0-8C0A-3AE213B923D9}" destId="{F66FFA07-4564-42B6-A950-77EB15370044}" srcOrd="4" destOrd="0" parTransId="{679DA404-FDDA-4524-B93A-A7AC3A923889}" sibTransId="{BA940CF7-5DF6-4E06-B6C6-27269A4E3EA5}"/>
    <dgm:cxn modelId="{F392FBD2-11CA-4AAF-91BB-1D16FC8965F6}" type="presOf" srcId="{F66FFA07-4564-42B6-A950-77EB15370044}" destId="{2D91CFDB-61F3-4D64-904D-E1758683CBCF}" srcOrd="0" destOrd="4" presId="urn:microsoft.com/office/officeart/2005/8/layout/vList2"/>
    <dgm:cxn modelId="{67B310DF-0FBB-463A-B851-0E04D2ABCD18}" srcId="{CDDF9E8E-04B9-4BE0-8C0A-3AE213B923D9}" destId="{CA72CCE5-87DC-4910-80AC-D9432EE65699}" srcOrd="1" destOrd="0" parTransId="{2180A805-401F-4786-A40E-A58F691C36FA}" sibTransId="{ACAF8C43-D954-41E9-80A6-6278FCF26C97}"/>
    <dgm:cxn modelId="{343539F3-2B2F-401A-A39F-4389A9BC4048}" srcId="{76755649-F272-4A22-93C0-AE483120AA9B}" destId="{409CC887-A9CB-47B1-87EF-22974ED8117B}" srcOrd="0" destOrd="0" parTransId="{906E770A-1FA2-4441-8026-799D1C933DD1}" sibTransId="{BC7F5D03-76D8-4EEF-BE78-D58FE7BC4495}"/>
    <dgm:cxn modelId="{ACBF2514-1910-4F2D-9060-79D6907D7E81}" type="presParOf" srcId="{8A31BB83-4233-473B-A1FA-C7DC770F24DA}" destId="{DCDA4609-9E50-45CF-BDCF-892BD66AC1D5}" srcOrd="0" destOrd="0" presId="urn:microsoft.com/office/officeart/2005/8/layout/vList2"/>
    <dgm:cxn modelId="{AE3FC9EA-09DF-4AF8-9756-0D0445837E2E}" type="presParOf" srcId="{8A31BB83-4233-473B-A1FA-C7DC770F24DA}" destId="{2D91CFDB-61F3-4D64-904D-E1758683CBCF}" srcOrd="1" destOrd="0" presId="urn:microsoft.com/office/officeart/2005/8/layout/vList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373FD1-3925-41DC-B3E7-6C69A58C182A}">
      <dsp:nvSpPr>
        <dsp:cNvPr id="0" name=""/>
        <dsp:cNvSpPr/>
      </dsp:nvSpPr>
      <dsp:spPr>
        <a:xfrm>
          <a:off x="6877" y="600839"/>
          <a:ext cx="3108115" cy="419115"/>
        </a:xfrm>
        <a:prstGeom prst="rect">
          <a:avLst/>
        </a:prstGeom>
        <a:solidFill>
          <a:srgbClr val="00A261"/>
        </a:solidFill>
        <a:ln w="19050" cap="flat" cmpd="sng" algn="ctr">
          <a:solidFill>
            <a:srgbClr val="00A261"/>
          </a:solidFill>
          <a:prstDash val="solid"/>
          <a:miter lim="800000"/>
        </a:ln>
        <a:effectLst>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S_tradnl" sz="1800" b="1" i="0"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ICT Alternativo</a:t>
          </a:r>
        </a:p>
      </dsp:txBody>
      <dsp:txXfrm>
        <a:off x="6877" y="600839"/>
        <a:ext cx="3108115" cy="419115"/>
      </dsp:txXfrm>
    </dsp:sp>
    <dsp:sp modelId="{BD9EFE29-AA87-4638-92BF-06FA579251A3}">
      <dsp:nvSpPr>
        <dsp:cNvPr id="0" name=""/>
        <dsp:cNvSpPr/>
      </dsp:nvSpPr>
      <dsp:spPr>
        <a:xfrm>
          <a:off x="42900" y="1033524"/>
          <a:ext cx="3108115" cy="1997956"/>
        </a:xfrm>
        <a:prstGeom prst="rect">
          <a:avLst/>
        </a:prstGeom>
        <a:noFill/>
        <a:ln w="1905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lr>
              <a:srgbClr val="00A261"/>
            </a:buClr>
            <a:buChar char="•"/>
          </a:pPr>
          <a:r>
            <a:rPr lang="es-ES_tradnl" sz="1700" kern="1200" noProof="0" dirty="0">
              <a:solidFill>
                <a:prstClr val="black">
                  <a:hueOff val="0"/>
                  <a:satOff val="0"/>
                  <a:lumOff val="0"/>
                  <a:alphaOff val="0"/>
                </a:prstClr>
              </a:solidFill>
              <a:latin typeface="Gill Sans MT" panose="020B0502020104020203" pitchFamily="34" charset="0"/>
              <a:ea typeface="+mn-ea"/>
              <a:cs typeface="+mn-cs"/>
            </a:rPr>
            <a:t>El ICT alternativo está compuesto por un médico de MCS y un manejador de cuidado.</a:t>
          </a:r>
          <a:endParaRPr lang="es-ES_tradnl" sz="1700" kern="1200" noProof="0" dirty="0">
            <a:latin typeface="Gill Sans MT" panose="020B0502020104020203" pitchFamily="34" charset="0"/>
          </a:endParaRPr>
        </a:p>
        <a:p>
          <a:pPr marL="57150" lvl="1" indent="-57150" algn="l" defTabSz="444500">
            <a:lnSpc>
              <a:spcPct val="90000"/>
            </a:lnSpc>
            <a:spcBef>
              <a:spcPct val="0"/>
            </a:spcBef>
            <a:spcAft>
              <a:spcPct val="15000"/>
            </a:spcAft>
            <a:buClr>
              <a:srgbClr val="00A261"/>
            </a:buClr>
            <a:buChar char="•"/>
          </a:pPr>
          <a:endParaRPr lang="es-ES_tradnl" sz="1000" kern="1200" noProof="0" dirty="0">
            <a:latin typeface="Gill Sans MT" panose="020B0502020104020203" pitchFamily="34" charset="0"/>
          </a:endParaRPr>
        </a:p>
        <a:p>
          <a:pPr marL="171450" lvl="1" indent="-171450" algn="l" defTabSz="755650">
            <a:lnSpc>
              <a:spcPct val="90000"/>
            </a:lnSpc>
            <a:spcBef>
              <a:spcPct val="0"/>
            </a:spcBef>
            <a:spcAft>
              <a:spcPct val="15000"/>
            </a:spcAft>
            <a:buClr>
              <a:srgbClr val="00A261"/>
            </a:buClr>
            <a:buChar char="•"/>
          </a:pPr>
          <a:r>
            <a:rPr lang="es-ES_tradnl" sz="1700" kern="1200" noProof="0" dirty="0">
              <a:solidFill>
                <a:prstClr val="black">
                  <a:hueOff val="0"/>
                  <a:satOff val="0"/>
                  <a:lumOff val="0"/>
                  <a:alphaOff val="0"/>
                </a:prstClr>
              </a:solidFill>
              <a:latin typeface="Gill Sans MT" panose="020B0502020104020203" pitchFamily="34" charset="0"/>
              <a:ea typeface="+mn-ea"/>
              <a:cs typeface="+mn-cs"/>
            </a:rPr>
            <a:t>Si por alguna razón el afiliado y el PCP no pueden reunirse para discutir el ICP, entonces un ICT alternativo se reunirá en nombre del PCP y del afiliado.</a:t>
          </a:r>
          <a:endParaRPr lang="es-ES_tradnl" sz="1700" kern="1200" noProof="0" dirty="0">
            <a:latin typeface="Gill Sans MT" panose="020B0502020104020203" pitchFamily="34" charset="0"/>
          </a:endParaRPr>
        </a:p>
        <a:p>
          <a:pPr marL="57150" lvl="1" indent="-57150" algn="l" defTabSz="444500">
            <a:lnSpc>
              <a:spcPct val="90000"/>
            </a:lnSpc>
            <a:spcBef>
              <a:spcPct val="0"/>
            </a:spcBef>
            <a:spcAft>
              <a:spcPct val="15000"/>
            </a:spcAft>
            <a:buClr>
              <a:srgbClr val="00A261"/>
            </a:buClr>
            <a:buChar char="•"/>
          </a:pPr>
          <a:endParaRPr lang="es-ES_tradnl" sz="1000" kern="1200" noProof="0" dirty="0">
            <a:latin typeface="Gill Sans MT" panose="020B0502020104020203" pitchFamily="34" charset="0"/>
          </a:endParaRPr>
        </a:p>
        <a:p>
          <a:pPr marL="171450" lvl="1" indent="-171450" algn="l" defTabSz="755650">
            <a:lnSpc>
              <a:spcPct val="90000"/>
            </a:lnSpc>
            <a:spcBef>
              <a:spcPct val="0"/>
            </a:spcBef>
            <a:spcAft>
              <a:spcPct val="15000"/>
            </a:spcAft>
            <a:buClr>
              <a:srgbClr val="00A261"/>
            </a:buClr>
            <a:buChar char="•"/>
          </a:pPr>
          <a:r>
            <a:rPr lang="es-ES_tradnl" sz="1700" kern="1200" noProof="0" dirty="0">
              <a:solidFill>
                <a:prstClr val="black">
                  <a:hueOff val="0"/>
                  <a:satOff val="0"/>
                  <a:lumOff val="0"/>
                  <a:alphaOff val="0"/>
                </a:prstClr>
              </a:solidFill>
              <a:latin typeface="Gill Sans MT" panose="020B0502020104020203" pitchFamily="34" charset="0"/>
              <a:ea typeface="+mn-ea"/>
              <a:cs typeface="+mn-cs"/>
            </a:rPr>
            <a:t>El ICT alternativo puede discutir en su reunión el ICP del afiliado.</a:t>
          </a:r>
          <a:endParaRPr lang="es-ES_tradnl" sz="1700" kern="1200" noProof="0" dirty="0">
            <a:latin typeface="Gill Sans MT" panose="020B0502020104020203" pitchFamily="34" charset="0"/>
          </a:endParaRPr>
        </a:p>
      </dsp:txBody>
      <dsp:txXfrm>
        <a:off x="42900" y="1033524"/>
        <a:ext cx="3108115" cy="1997956"/>
      </dsp:txXfrm>
    </dsp:sp>
    <dsp:sp modelId="{4B173894-5716-4D75-B3C0-FBB6D997B01E}">
      <dsp:nvSpPr>
        <dsp:cNvPr id="0" name=""/>
        <dsp:cNvSpPr/>
      </dsp:nvSpPr>
      <dsp:spPr>
        <a:xfrm>
          <a:off x="3539012" y="592582"/>
          <a:ext cx="3115295" cy="419115"/>
        </a:xfrm>
        <a:prstGeom prst="rect">
          <a:avLst/>
        </a:prstGeom>
        <a:solidFill>
          <a:srgbClr val="469729"/>
        </a:solidFill>
        <a:ln w="19050" cap="flat" cmpd="sng" algn="ctr">
          <a:solidFill>
            <a:srgbClr val="469729"/>
          </a:solidFill>
          <a:prstDash val="solid"/>
          <a:miter lim="800000"/>
        </a:ln>
        <a:effectLst>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ICT Complejo</a:t>
          </a:r>
        </a:p>
      </dsp:txBody>
      <dsp:txXfrm>
        <a:off x="3539012" y="592582"/>
        <a:ext cx="3115295" cy="419115"/>
      </dsp:txXfrm>
    </dsp:sp>
    <dsp:sp modelId="{EF80630D-05D5-433D-A962-332B0A303467}">
      <dsp:nvSpPr>
        <dsp:cNvPr id="0" name=""/>
        <dsp:cNvSpPr/>
      </dsp:nvSpPr>
      <dsp:spPr>
        <a:xfrm>
          <a:off x="3551025" y="1035810"/>
          <a:ext cx="3112653" cy="2147094"/>
        </a:xfrm>
        <a:prstGeom prst="rect">
          <a:avLst/>
        </a:prstGeom>
        <a:noFill/>
        <a:ln w="1905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0678" tIns="90678" rIns="120904" bIns="136017" numCol="1" spcCol="1270" anchor="t" anchorCtr="0">
          <a:noAutofit/>
        </a:bodyPr>
        <a:lstStyle/>
        <a:p>
          <a:pPr marL="171450" lvl="1" indent="-171450" algn="l" defTabSz="755650">
            <a:lnSpc>
              <a:spcPct val="90000"/>
            </a:lnSpc>
            <a:spcBef>
              <a:spcPct val="0"/>
            </a:spcBef>
            <a:spcAft>
              <a:spcPct val="15000"/>
            </a:spcAft>
            <a:buClr>
              <a:srgbClr val="00A261"/>
            </a:buClr>
            <a:buChar char="•"/>
          </a:pPr>
          <a:r>
            <a:rPr lang="es-ES_tradnl" sz="1700" kern="1200" noProof="0" dirty="0">
              <a:latin typeface="Gill Sans MT" panose="020B0502020104020203" pitchFamily="34" charset="0"/>
            </a:rPr>
            <a:t>En consideración a los afiliados identificados con la coordinación de cuidado más compleja y que participan en el Manejo de Cuidado Complejo, se trabaja en colaboración con otros participantes clave.</a:t>
          </a:r>
          <a:endParaRPr lang="es-ES_tradnl" sz="1700" kern="1200" noProof="0" dirty="0">
            <a:solidFill>
              <a:schemeClr val="tx1"/>
            </a:solidFill>
            <a:latin typeface="Gill Sans MT" panose="020B0502020104020203" pitchFamily="34" charset="0"/>
          </a:endParaRPr>
        </a:p>
        <a:p>
          <a:pPr marL="57150" lvl="1" indent="-57150" algn="l" defTabSz="444500">
            <a:lnSpc>
              <a:spcPct val="90000"/>
            </a:lnSpc>
            <a:spcBef>
              <a:spcPct val="0"/>
            </a:spcBef>
            <a:spcAft>
              <a:spcPct val="15000"/>
            </a:spcAft>
            <a:buClr>
              <a:srgbClr val="00A261"/>
            </a:buClr>
            <a:buChar char="•"/>
          </a:pPr>
          <a:endParaRPr lang="es-ES_tradnl" sz="1000" kern="1200" noProof="0" dirty="0">
            <a:solidFill>
              <a:schemeClr val="tx1"/>
            </a:solidFill>
            <a:latin typeface="Gill Sans MT" panose="020B0502020104020203" pitchFamily="34" charset="0"/>
          </a:endParaRPr>
        </a:p>
        <a:p>
          <a:pPr marL="171450" lvl="1" indent="-171450" algn="l" defTabSz="755650">
            <a:lnSpc>
              <a:spcPct val="90000"/>
            </a:lnSpc>
            <a:spcBef>
              <a:spcPct val="0"/>
            </a:spcBef>
            <a:spcAft>
              <a:spcPct val="15000"/>
            </a:spcAft>
            <a:buClr>
              <a:srgbClr val="00A261"/>
            </a:buClr>
            <a:buChar char="•"/>
          </a:pPr>
          <a:r>
            <a:rPr lang="es-ES_tradnl" sz="1700" kern="1200" noProof="0" dirty="0">
              <a:latin typeface="Gill Sans MT" panose="020B0502020104020203" pitchFamily="34" charset="0"/>
            </a:rPr>
            <a:t>Los participantes interactúan mediante discusiones grupales, cuando sea necesario, para abordar las necesidades de los casos más desafiantes.</a:t>
          </a:r>
          <a:endParaRPr lang="es-ES_tradnl" sz="1700" kern="1200" noProof="0" dirty="0">
            <a:solidFill>
              <a:schemeClr val="tx1"/>
            </a:solidFill>
            <a:latin typeface="Gill Sans MT" panose="020B0502020104020203" pitchFamily="34" charset="0"/>
          </a:endParaRPr>
        </a:p>
        <a:p>
          <a:pPr marL="57150" lvl="1" indent="-57150" algn="l" defTabSz="444500">
            <a:lnSpc>
              <a:spcPct val="90000"/>
            </a:lnSpc>
            <a:spcBef>
              <a:spcPct val="0"/>
            </a:spcBef>
            <a:spcAft>
              <a:spcPct val="15000"/>
            </a:spcAft>
            <a:buClr>
              <a:srgbClr val="00A261"/>
            </a:buClr>
            <a:buChar char="•"/>
          </a:pPr>
          <a:endParaRPr lang="es-ES_tradnl" sz="1000" kern="1200" noProof="0" dirty="0">
            <a:solidFill>
              <a:schemeClr val="tx1"/>
            </a:solidFill>
            <a:latin typeface="Gill Sans MT" panose="020B0502020104020203" pitchFamily="34" charset="0"/>
          </a:endParaRPr>
        </a:p>
        <a:p>
          <a:pPr marL="171450" lvl="1" indent="-171450" algn="l" defTabSz="755650">
            <a:lnSpc>
              <a:spcPct val="90000"/>
            </a:lnSpc>
            <a:spcBef>
              <a:spcPct val="0"/>
            </a:spcBef>
            <a:spcAft>
              <a:spcPct val="15000"/>
            </a:spcAft>
            <a:buClr>
              <a:srgbClr val="00A261"/>
            </a:buClr>
            <a:buChar char="•"/>
          </a:pPr>
          <a:r>
            <a:rPr lang="es-ES_tradnl" sz="1700" kern="1200" noProof="0" dirty="0">
              <a:solidFill>
                <a:schemeClr val="tx1"/>
              </a:solidFill>
              <a:latin typeface="Gill Sans MT" panose="020B0502020104020203" pitchFamily="34" charset="0"/>
            </a:rPr>
            <a:t>Estos casos son referidos por los gerentes de cuidado, coordinadores de salud mental, PCP o por otros participantes del Equipo de Manejo de Cuidado Complejo.</a:t>
          </a:r>
        </a:p>
      </dsp:txBody>
      <dsp:txXfrm>
        <a:off x="3551025" y="1035810"/>
        <a:ext cx="3112653" cy="21470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1DB1A8-5BED-4151-9D40-81FC21DD132E}">
      <dsp:nvSpPr>
        <dsp:cNvPr id="0" name=""/>
        <dsp:cNvSpPr/>
      </dsp:nvSpPr>
      <dsp:spPr>
        <a:xfrm>
          <a:off x="38" y="244"/>
          <a:ext cx="3707593" cy="691200"/>
        </a:xfrm>
        <a:prstGeom prst="rect">
          <a:avLst/>
        </a:prstGeom>
        <a:solidFill>
          <a:srgbClr val="00A261"/>
        </a:solidFill>
        <a:ln w="1905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Transición de cuidado </a:t>
          </a:r>
          <a:br>
            <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br>
          <a:r>
            <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para bajar de nivel: </a:t>
          </a:r>
        </a:p>
      </dsp:txBody>
      <dsp:txXfrm>
        <a:off x="38" y="244"/>
        <a:ext cx="3707593" cy="691200"/>
      </dsp:txXfrm>
    </dsp:sp>
    <dsp:sp modelId="{5AFFEA60-F81A-48AE-85FF-EF971553B2BC}">
      <dsp:nvSpPr>
        <dsp:cNvPr id="0" name=""/>
        <dsp:cNvSpPr/>
      </dsp:nvSpPr>
      <dsp:spPr>
        <a:xfrm>
          <a:off x="38" y="691444"/>
          <a:ext cx="3707593" cy="1054080"/>
        </a:xfrm>
        <a:prstGeom prst="round2SameRect">
          <a:avLst/>
        </a:prstGeom>
        <a:solidFill>
          <a:srgbClr val="FFFFFF">
            <a:alpha val="90000"/>
          </a:srgbClr>
        </a:solidFill>
        <a:ln w="38100" cap="flat" cmpd="sng" algn="ctr">
          <a:solidFill>
            <a:srgbClr val="00A261">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s-ES_tradnl" sz="1800" u="sng" kern="1200" noProof="0" dirty="0">
              <a:solidFill>
                <a:schemeClr val="tx1"/>
              </a:solidFill>
              <a:latin typeface="Gill Sans MT" panose="020B0502020104020203" pitchFamily="34" charset="0"/>
            </a:rPr>
            <a:t>Ejemplo</a:t>
          </a:r>
          <a:r>
            <a:rPr lang="es-ES_tradnl" sz="1800" kern="1200" noProof="0" dirty="0">
              <a:solidFill>
                <a:schemeClr val="tx1"/>
              </a:solidFill>
              <a:latin typeface="Gill Sans MT" panose="020B0502020104020203" pitchFamily="34" charset="0"/>
            </a:rPr>
            <a:t>: del hospital a una facilidad de rehabilitación y luego al hogar del afiliado.</a:t>
          </a:r>
          <a:endParaRPr lang="es-ES_tradnl" sz="1800" kern="1200" noProof="0" dirty="0">
            <a:latin typeface="Gill Sans MT" panose="020B0502020104020203" pitchFamily="34" charset="0"/>
          </a:endParaRPr>
        </a:p>
      </dsp:txBody>
      <dsp:txXfrm>
        <a:off x="51494" y="742900"/>
        <a:ext cx="3604681" cy="1002624"/>
      </dsp:txXfrm>
    </dsp:sp>
    <dsp:sp modelId="{54DFC48D-3F11-4D22-9B02-EBE904B500FE}">
      <dsp:nvSpPr>
        <dsp:cNvPr id="0" name=""/>
        <dsp:cNvSpPr/>
      </dsp:nvSpPr>
      <dsp:spPr>
        <a:xfrm>
          <a:off x="4226695" y="244"/>
          <a:ext cx="3707593" cy="691200"/>
        </a:xfrm>
        <a:prstGeom prst="rect">
          <a:avLst/>
        </a:prstGeom>
        <a:solidFill>
          <a:srgbClr val="6BA31D"/>
        </a:solidFill>
        <a:ln w="19050" cap="flat" cmpd="sng" algn="ctr">
          <a:noFill/>
          <a:prstDash val="solid"/>
          <a:miter lim="800000"/>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S_tradnl" sz="1800" b="1" u="none"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Transición de cuidado para subir de nivel: </a:t>
          </a:r>
        </a:p>
      </dsp:txBody>
      <dsp:txXfrm>
        <a:off x="4226695" y="244"/>
        <a:ext cx="3707593" cy="691200"/>
      </dsp:txXfrm>
    </dsp:sp>
    <dsp:sp modelId="{A1F72E88-6A0A-448C-8665-C3F636298951}">
      <dsp:nvSpPr>
        <dsp:cNvPr id="0" name=""/>
        <dsp:cNvSpPr/>
      </dsp:nvSpPr>
      <dsp:spPr>
        <a:xfrm>
          <a:off x="4226695" y="691444"/>
          <a:ext cx="3707593" cy="1054080"/>
        </a:xfrm>
        <a:prstGeom prst="round2SameRect">
          <a:avLst/>
        </a:prstGeom>
        <a:solidFill>
          <a:srgbClr val="FFFFFF">
            <a:alpha val="90000"/>
          </a:srgbClr>
        </a:solidFill>
        <a:ln w="38100" cap="flat" cmpd="sng" algn="ctr">
          <a:solidFill>
            <a:srgbClr val="6BA31D">
              <a:alpha val="9000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es-ES_tradnl" sz="1800" u="sng" kern="1200" noProof="0" dirty="0">
              <a:latin typeface="Gill Sans MT" panose="020B0502020104020203" pitchFamily="34" charset="0"/>
            </a:rPr>
            <a:t>Ejemplo</a:t>
          </a:r>
          <a:r>
            <a:rPr lang="es-ES_tradnl" sz="1800" kern="1200" noProof="0" dirty="0">
              <a:latin typeface="Gill Sans MT" panose="020B0502020104020203" pitchFamily="34" charset="0"/>
            </a:rPr>
            <a:t>: del hogar del afiliado al hospital.</a:t>
          </a:r>
        </a:p>
      </dsp:txBody>
      <dsp:txXfrm>
        <a:off x="4278151" y="742900"/>
        <a:ext cx="3604681" cy="10026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5E0C1C-A64C-4596-BBC4-220E48D5AC1B}">
      <dsp:nvSpPr>
        <dsp:cNvPr id="0" name=""/>
        <dsp:cNvSpPr/>
      </dsp:nvSpPr>
      <dsp:spPr>
        <a:xfrm>
          <a:off x="717355" y="0"/>
          <a:ext cx="4045790" cy="4045790"/>
        </a:xfrm>
        <a:prstGeom prst="quadArrow">
          <a:avLst>
            <a:gd name="adj1" fmla="val 2000"/>
            <a:gd name="adj2" fmla="val 4000"/>
            <a:gd name="adj3" fmla="val 5000"/>
          </a:avLst>
        </a:prstGeom>
        <a:solidFill>
          <a:srgbClr val="C6E5CE"/>
        </a:solidFill>
        <a:ln>
          <a:solidFill>
            <a:srgbClr val="C6E5CE"/>
          </a:solidFill>
        </a:ln>
        <a:effectLst/>
      </dsp:spPr>
      <dsp:style>
        <a:lnRef idx="0">
          <a:scrgbClr r="0" g="0" b="0"/>
        </a:lnRef>
        <a:fillRef idx="1">
          <a:scrgbClr r="0" g="0" b="0"/>
        </a:fillRef>
        <a:effectRef idx="0">
          <a:scrgbClr r="0" g="0" b="0"/>
        </a:effectRef>
        <a:fontRef idx="minor"/>
      </dsp:style>
    </dsp:sp>
    <dsp:sp modelId="{8658FE20-1733-44BF-9D4A-46A70B31BD6B}">
      <dsp:nvSpPr>
        <dsp:cNvPr id="0" name=""/>
        <dsp:cNvSpPr/>
      </dsp:nvSpPr>
      <dsp:spPr>
        <a:xfrm>
          <a:off x="393190" y="272225"/>
          <a:ext cx="2194565" cy="1554473"/>
        </a:xfrm>
        <a:prstGeom prst="roundRect">
          <a:avLst/>
        </a:prstGeom>
        <a:solidFill>
          <a:srgbClr val="00A261"/>
        </a:solidFill>
        <a:ln w="57150" cap="flat" cmpd="sng" algn="ctr">
          <a:solidFill>
            <a:srgbClr val="00A261"/>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8580" rIns="68580" bIns="68580" numCol="1" spcCol="127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ES_tradnl" sz="1800" b="1" kern="1200" noProof="0">
              <a:solidFill>
                <a:schemeClr val="bg1"/>
              </a:solidFill>
              <a:effectLst>
                <a:outerShdw blurRad="38100" dist="38100" dir="2700000" algn="tl">
                  <a:srgbClr val="000000">
                    <a:alpha val="43137"/>
                  </a:srgbClr>
                </a:outerShdw>
              </a:effectLst>
              <a:latin typeface="Gill Sans MT" panose="020B0502020104020203" pitchFamily="34" charset="0"/>
            </a:rPr>
            <a:t>Proveedor </a:t>
          </a:r>
          <a:br>
            <a:rPr lang="es-ES_tradnl" sz="1800" b="1" kern="1200" noProof="0">
              <a:solidFill>
                <a:schemeClr val="bg1"/>
              </a:solidFill>
              <a:effectLst>
                <a:outerShdw blurRad="38100" dist="38100" dir="2700000" algn="tl">
                  <a:srgbClr val="000000">
                    <a:alpha val="43137"/>
                  </a:srgbClr>
                </a:outerShdw>
              </a:effectLst>
              <a:latin typeface="Gill Sans MT" panose="020B0502020104020203" pitchFamily="34" charset="0"/>
            </a:rPr>
          </a:br>
          <a:r>
            <a:rPr lang="es-ES_tradnl" sz="1800" b="1" kern="1200" noProof="0">
              <a:solidFill>
                <a:schemeClr val="bg1"/>
              </a:solidFill>
              <a:effectLst>
                <a:outerShdw blurRad="38100" dist="38100" dir="2700000" algn="tl">
                  <a:srgbClr val="000000">
                    <a:alpha val="43137"/>
                  </a:srgbClr>
                </a:outerShdw>
              </a:effectLst>
              <a:latin typeface="Gill Sans MT" panose="020B0502020104020203" pitchFamily="34" charset="0"/>
            </a:rPr>
            <a:t>de Cuidado Primario</a:t>
          </a:r>
        </a:p>
        <a:p>
          <a:pPr marL="0" lvl="0" indent="0" algn="ctr" defTabSz="914400">
            <a:lnSpc>
              <a:spcPct val="100000"/>
            </a:lnSpc>
            <a:spcBef>
              <a:spcPts val="0"/>
            </a:spcBef>
            <a:spcAft>
              <a:spcPts val="0"/>
            </a:spcAft>
            <a:buClrTx/>
            <a:buSzTx/>
            <a:buFontTx/>
            <a:buNone/>
          </a:pPr>
          <a:r>
            <a:rPr lang="es-ES_tradnl" sz="1800" b="1" kern="1200" noProof="0">
              <a:solidFill>
                <a:schemeClr val="bg1"/>
              </a:solidFill>
              <a:effectLst>
                <a:outerShdw blurRad="38100" dist="38100" dir="2700000" algn="tl">
                  <a:srgbClr val="000000">
                    <a:alpha val="43137"/>
                  </a:srgbClr>
                </a:outerShdw>
              </a:effectLst>
              <a:latin typeface="Gill Sans MT" panose="020B0502020104020203" pitchFamily="34" charset="0"/>
            </a:rPr>
            <a:t>(PCP)</a:t>
          </a:r>
          <a:endPar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ndParaRPr>
        </a:p>
      </dsp:txBody>
      <dsp:txXfrm>
        <a:off x="469073" y="348108"/>
        <a:ext cx="2042799" cy="1402707"/>
      </dsp:txXfrm>
    </dsp:sp>
    <dsp:sp modelId="{C6E99B1B-97F1-453C-89E1-FD73061F43AB}">
      <dsp:nvSpPr>
        <dsp:cNvPr id="0" name=""/>
        <dsp:cNvSpPr/>
      </dsp:nvSpPr>
      <dsp:spPr>
        <a:xfrm>
          <a:off x="2927473" y="244568"/>
          <a:ext cx="2194565" cy="1554473"/>
        </a:xfrm>
        <a:prstGeom prst="roundRect">
          <a:avLst/>
        </a:prstGeom>
        <a:solidFill>
          <a:srgbClr val="96C93D"/>
        </a:solidFill>
        <a:ln w="57150" cap="flat" cmpd="sng" algn="ctr">
          <a:solidFill>
            <a:srgbClr val="96C93D"/>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noProof="0">
              <a:solidFill>
                <a:schemeClr val="bg1"/>
              </a:solidFill>
              <a:effectLst>
                <a:outerShdw blurRad="38100" dist="38100" dir="2700000" algn="tl">
                  <a:srgbClr val="000000">
                    <a:alpha val="43137"/>
                  </a:srgbClr>
                </a:outerShdw>
              </a:effectLst>
              <a:latin typeface="Gill Sans MT" panose="020B0502020104020203" pitchFamily="34" charset="0"/>
            </a:rPr>
            <a:t>Especialistas</a:t>
          </a:r>
        </a:p>
        <a:p>
          <a:pPr marL="0" lvl="0" indent="0" algn="ctr" defTabSz="800100">
            <a:lnSpc>
              <a:spcPct val="90000"/>
            </a:lnSpc>
            <a:spcBef>
              <a:spcPct val="0"/>
            </a:spcBef>
            <a:spcAft>
              <a:spcPct val="35000"/>
            </a:spcAft>
            <a:buNone/>
          </a:pPr>
          <a:r>
            <a:rPr lang="es-ES_tradnl" sz="1800" b="1" kern="1200" noProof="0">
              <a:solidFill>
                <a:schemeClr val="bg1"/>
              </a:solidFill>
              <a:effectLst>
                <a:outerShdw blurRad="38100" dist="38100" dir="2700000" algn="tl">
                  <a:srgbClr val="000000">
                    <a:alpha val="43137"/>
                  </a:srgbClr>
                </a:outerShdw>
              </a:effectLst>
              <a:latin typeface="Gill Sans MT" panose="020B0502020104020203" pitchFamily="34" charset="0"/>
            </a:rPr>
            <a:t>(cardiología, endocrinología, entre otros)</a:t>
          </a:r>
          <a:endPar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ndParaRPr>
        </a:p>
      </dsp:txBody>
      <dsp:txXfrm>
        <a:off x="3003356" y="320451"/>
        <a:ext cx="2042799" cy="1402707"/>
      </dsp:txXfrm>
    </dsp:sp>
    <dsp:sp modelId="{86B21353-DDF2-48C1-8005-56CD05842886}">
      <dsp:nvSpPr>
        <dsp:cNvPr id="0" name=""/>
        <dsp:cNvSpPr/>
      </dsp:nvSpPr>
      <dsp:spPr>
        <a:xfrm>
          <a:off x="346761" y="2245745"/>
          <a:ext cx="2194565" cy="1554473"/>
        </a:xfrm>
        <a:prstGeom prst="roundRect">
          <a:avLst/>
        </a:prstGeom>
        <a:solidFill>
          <a:srgbClr val="0E6937"/>
        </a:solidFill>
        <a:ln w="57150" cap="flat" cmpd="sng" algn="ctr">
          <a:solidFill>
            <a:srgbClr val="0E6937"/>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noProof="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rPr>
            <a:t>Servicios de  salud mental</a:t>
          </a:r>
          <a:endPar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endParaRPr>
        </a:p>
      </dsp:txBody>
      <dsp:txXfrm>
        <a:off x="422644" y="2321628"/>
        <a:ext cx="2042799" cy="1402707"/>
      </dsp:txXfrm>
    </dsp:sp>
    <dsp:sp modelId="{41D75515-EFD3-4319-8933-70FF84FC4B28}">
      <dsp:nvSpPr>
        <dsp:cNvPr id="0" name=""/>
        <dsp:cNvSpPr/>
      </dsp:nvSpPr>
      <dsp:spPr>
        <a:xfrm>
          <a:off x="2879166" y="2206581"/>
          <a:ext cx="2194565" cy="1554473"/>
        </a:xfrm>
        <a:prstGeom prst="roundRect">
          <a:avLst/>
        </a:prstGeom>
        <a:solidFill>
          <a:srgbClr val="469729"/>
        </a:solidFill>
        <a:ln w="57150" cap="flat" cmpd="sng" algn="ctr">
          <a:solidFill>
            <a:srgbClr val="469729"/>
          </a:solidFill>
          <a:prstDash val="solid"/>
          <a:miter lim="800000"/>
        </a:ln>
        <a:effectLst>
          <a:outerShdw blurRad="50800" dist="38100" dir="2700000" algn="tl" rotWithShape="0">
            <a:prstClr val="black">
              <a:alpha val="40000"/>
            </a:prst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b="1" kern="1200" noProof="0">
              <a:solidFill>
                <a:schemeClr val="bg1"/>
              </a:solidFill>
              <a:effectLst>
                <a:outerShdw blurRad="38100" dist="38100" dir="2700000" algn="tl">
                  <a:srgbClr val="000000">
                    <a:alpha val="43137"/>
                  </a:srgbClr>
                </a:outerShdw>
              </a:effectLst>
              <a:latin typeface="Gill Sans MT" panose="020B0502020104020203" pitchFamily="34" charset="0"/>
            </a:rPr>
            <a:t>Otros profesionales</a:t>
          </a:r>
          <a:endPar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ndParaRPr>
        </a:p>
      </dsp:txBody>
      <dsp:txXfrm>
        <a:off x="2955049" y="2282464"/>
        <a:ext cx="2042799" cy="14027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5437B6-A393-4BCF-85C9-BB82908A96AC}">
      <dsp:nvSpPr>
        <dsp:cNvPr id="0" name=""/>
        <dsp:cNvSpPr/>
      </dsp:nvSpPr>
      <dsp:spPr>
        <a:xfrm>
          <a:off x="1172198" y="395"/>
          <a:ext cx="2302194" cy="1381316"/>
        </a:xfrm>
        <a:prstGeom prst="rect">
          <a:avLst/>
        </a:prstGeom>
        <a:noFill/>
        <a:ln w="38100"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Integrar al PCP u otros proveedores en el manejo de cuidado del afiliado.</a:t>
          </a:r>
          <a:endParaRPr lang="es-ES_tradnl" sz="1600" kern="1200" noProof="0" dirty="0">
            <a:solidFill>
              <a:schemeClr val="tx1"/>
            </a:solidFill>
            <a:latin typeface="Gill Sans MT" panose="020B0502020104020203" pitchFamily="34" charset="0"/>
            <a:ea typeface="+mn-ea"/>
            <a:cs typeface="+mn-cs"/>
          </a:endParaRPr>
        </a:p>
      </dsp:txBody>
      <dsp:txXfrm>
        <a:off x="1172198" y="395"/>
        <a:ext cx="2302194" cy="1381316"/>
      </dsp:txXfrm>
    </dsp:sp>
    <dsp:sp modelId="{34F452E6-1502-43EE-AA0B-EC371F21DBB9}">
      <dsp:nvSpPr>
        <dsp:cNvPr id="0" name=""/>
        <dsp:cNvSpPr/>
      </dsp:nvSpPr>
      <dsp:spPr>
        <a:xfrm>
          <a:off x="3704612" y="395"/>
          <a:ext cx="2302194" cy="1381316"/>
        </a:xfrm>
        <a:prstGeom prst="rect">
          <a:avLst/>
        </a:prstGeom>
        <a:noFill/>
        <a:ln w="38100" cap="flat" cmpd="sng" algn="ctr">
          <a:solidFill>
            <a:srgbClr val="96C93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Utilizar las guías de práctica clínica adoptadas por MCS (disponibles en </a:t>
          </a:r>
          <a:r>
            <a:rPr lang="es-ES_tradnl" sz="1600" kern="1200" noProof="0" dirty="0" err="1">
              <a:solidFill>
                <a:schemeClr val="tx1"/>
              </a:solidFill>
              <a:latin typeface="Gill Sans MT" panose="020B0502020104020203" pitchFamily="34" charset="0"/>
            </a:rPr>
            <a:t>Provinet</a:t>
          </a:r>
          <a:r>
            <a:rPr lang="es-ES_tradnl" sz="1600" kern="1200" noProof="0" dirty="0">
              <a:solidFill>
                <a:schemeClr val="tx1"/>
              </a:solidFill>
              <a:latin typeface="Gill Sans MT" panose="020B0502020104020203" pitchFamily="34" charset="0"/>
            </a:rPr>
            <a:t>).</a:t>
          </a:r>
        </a:p>
      </dsp:txBody>
      <dsp:txXfrm>
        <a:off x="3704612" y="395"/>
        <a:ext cx="2302194" cy="1381316"/>
      </dsp:txXfrm>
    </dsp:sp>
    <dsp:sp modelId="{0A85F2F9-3064-4F2B-AC9B-2D9E0C89E23E}">
      <dsp:nvSpPr>
        <dsp:cNvPr id="0" name=""/>
        <dsp:cNvSpPr/>
      </dsp:nvSpPr>
      <dsp:spPr>
        <a:xfrm>
          <a:off x="6237026" y="395"/>
          <a:ext cx="2302194" cy="1381316"/>
        </a:xfrm>
        <a:prstGeom prst="rect">
          <a:avLst/>
        </a:prstGeom>
        <a:noFill/>
        <a:ln w="38100" cap="flat" cmpd="sng" algn="ctr">
          <a:solidFill>
            <a:srgbClr val="0E693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Revisar y actualizar el ICP. Comunica, actualiza y responde a las preocupaciones o preferencias con el afiliado. </a:t>
          </a:r>
          <a:endParaRPr lang="es-ES_tradnl" sz="1600" kern="1200" noProof="0" dirty="0">
            <a:solidFill>
              <a:schemeClr val="tx1"/>
            </a:solidFill>
            <a:latin typeface="Gill Sans MT" panose="020B0502020104020203" pitchFamily="34" charset="0"/>
            <a:ea typeface="+mn-ea"/>
            <a:cs typeface="+mn-cs"/>
          </a:endParaRPr>
        </a:p>
      </dsp:txBody>
      <dsp:txXfrm>
        <a:off x="6237026" y="395"/>
        <a:ext cx="2302194" cy="1381316"/>
      </dsp:txXfrm>
    </dsp:sp>
    <dsp:sp modelId="{3BDEB6CA-C9BD-428B-B34B-F1EC5EFCF153}">
      <dsp:nvSpPr>
        <dsp:cNvPr id="0" name=""/>
        <dsp:cNvSpPr/>
      </dsp:nvSpPr>
      <dsp:spPr>
        <a:xfrm>
          <a:off x="1172198" y="1611931"/>
          <a:ext cx="2302194" cy="1381316"/>
        </a:xfrm>
        <a:prstGeom prst="rect">
          <a:avLst/>
        </a:prstGeom>
        <a:noFill/>
        <a:ln w="38100" cap="flat" cmpd="sng" algn="ctr">
          <a:solidFill>
            <a:srgbClr val="A8C5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Proveer servicios a tiempo, garantizando la calidad en la continuidad de cuidado, tratamiento y servicios al afiliado.</a:t>
          </a:r>
          <a:endParaRPr lang="es-ES_tradnl" sz="1600" kern="1200" noProof="0" dirty="0">
            <a:solidFill>
              <a:schemeClr val="tx1"/>
            </a:solidFill>
            <a:latin typeface="Gill Sans MT" panose="020B0502020104020203" pitchFamily="34" charset="0"/>
            <a:ea typeface="+mn-ea"/>
            <a:cs typeface="+mn-cs"/>
          </a:endParaRPr>
        </a:p>
      </dsp:txBody>
      <dsp:txXfrm>
        <a:off x="1172198" y="1611931"/>
        <a:ext cx="2302194" cy="1381316"/>
      </dsp:txXfrm>
    </dsp:sp>
    <dsp:sp modelId="{E4F14383-E385-489E-BFFB-1AD8419FA997}">
      <dsp:nvSpPr>
        <dsp:cNvPr id="0" name=""/>
        <dsp:cNvSpPr/>
      </dsp:nvSpPr>
      <dsp:spPr>
        <a:xfrm>
          <a:off x="3704612" y="1611931"/>
          <a:ext cx="2302194" cy="1381316"/>
        </a:xfrm>
        <a:prstGeom prst="rect">
          <a:avLst/>
        </a:prstGeom>
        <a:noFill/>
        <a:ln w="38100"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dirty="0">
              <a:solidFill>
                <a:schemeClr val="tx1"/>
              </a:solidFill>
              <a:latin typeface="Gill Sans MT" panose="020B0502020104020203" pitchFamily="34" charset="0"/>
            </a:rPr>
            <a:t>Notificar al plan médico cualquier barrera que afecte el acceso a los servicios o el proceso de transición de cuidado.</a:t>
          </a:r>
          <a:r>
            <a:rPr lang="es-ES_tradnl" sz="1600" kern="1200" noProof="0" dirty="0">
              <a:latin typeface="Gill Sans MT" panose="020B0502020104020203" pitchFamily="34" charset="0"/>
            </a:rPr>
            <a:t>.</a:t>
          </a:r>
          <a:endParaRPr lang="es-ES_tradnl" sz="1600" kern="1200" noProof="0" dirty="0">
            <a:solidFill>
              <a:schemeClr val="tx1"/>
            </a:solidFill>
            <a:latin typeface="Gill Sans MT" panose="020B0502020104020203" pitchFamily="34" charset="0"/>
            <a:ea typeface="+mn-ea"/>
            <a:cs typeface="+mn-cs"/>
          </a:endParaRPr>
        </a:p>
      </dsp:txBody>
      <dsp:txXfrm>
        <a:off x="3704612" y="1611931"/>
        <a:ext cx="2302194" cy="1381316"/>
      </dsp:txXfrm>
    </dsp:sp>
    <dsp:sp modelId="{60D0CE96-A306-4361-8FC7-4A27B509E2B8}">
      <dsp:nvSpPr>
        <dsp:cNvPr id="0" name=""/>
        <dsp:cNvSpPr/>
      </dsp:nvSpPr>
      <dsp:spPr>
        <a:xfrm>
          <a:off x="6237026" y="1611931"/>
          <a:ext cx="2302194" cy="1381316"/>
        </a:xfrm>
        <a:prstGeom prst="rect">
          <a:avLst/>
        </a:prstGeom>
        <a:solidFill>
          <a:srgbClr val="FBFBFB"/>
        </a:solidFill>
        <a:ln w="38100" cap="flat" cmpd="sng" algn="ctr">
          <a:solidFill>
            <a:srgbClr val="96C93D"/>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a:solidFill>
                <a:schemeClr val="tx1"/>
              </a:solidFill>
              <a:latin typeface="Gill Sans MT" panose="020B0502020104020203" pitchFamily="34" charset="0"/>
            </a:rPr>
            <a:t>Participar en la planificación del cuidado del afiliado y fomentar su participación en el proceso de cuidado.</a:t>
          </a:r>
          <a:endParaRPr lang="es-ES_tradnl" sz="1600" kern="1200" noProof="0" dirty="0">
            <a:solidFill>
              <a:schemeClr val="tx1"/>
            </a:solidFill>
            <a:latin typeface="Gill Sans MT" panose="020B0502020104020203" pitchFamily="34" charset="0"/>
            <a:ea typeface="+mn-ea"/>
            <a:cs typeface="+mn-cs"/>
          </a:endParaRPr>
        </a:p>
      </dsp:txBody>
      <dsp:txXfrm>
        <a:off x="6237026" y="1611931"/>
        <a:ext cx="2302194" cy="1381316"/>
      </dsp:txXfrm>
    </dsp:sp>
    <dsp:sp modelId="{B0B30531-97A4-4ED2-8906-FF6C554EB8A9}">
      <dsp:nvSpPr>
        <dsp:cNvPr id="0" name=""/>
        <dsp:cNvSpPr/>
      </dsp:nvSpPr>
      <dsp:spPr>
        <a:xfrm>
          <a:off x="2438405" y="3223467"/>
          <a:ext cx="2302194" cy="1381316"/>
        </a:xfrm>
        <a:prstGeom prst="rect">
          <a:avLst/>
        </a:prstGeom>
        <a:solidFill>
          <a:srgbClr val="FBFBFB"/>
        </a:solidFill>
        <a:ln w="38100" cap="flat" cmpd="sng" algn="ctr">
          <a:solidFill>
            <a:srgbClr val="0E6937"/>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a:solidFill>
                <a:schemeClr val="tx1"/>
              </a:solidFill>
              <a:latin typeface="Gill Sans MT" panose="020B0502020104020203" pitchFamily="34" charset="0"/>
            </a:rPr>
            <a:t>Participar en las reuniones del ICT y mantener la comunicación con dicho equipo y el cuidador.</a:t>
          </a:r>
          <a:endParaRPr lang="es-ES_tradnl" sz="1600" kern="1200" noProof="0" dirty="0">
            <a:solidFill>
              <a:schemeClr val="tx1"/>
            </a:solidFill>
            <a:latin typeface="Gill Sans MT" panose="020B0502020104020203" pitchFamily="34" charset="0"/>
          </a:endParaRPr>
        </a:p>
      </dsp:txBody>
      <dsp:txXfrm>
        <a:off x="2438405" y="3223467"/>
        <a:ext cx="2302194" cy="1381316"/>
      </dsp:txXfrm>
    </dsp:sp>
    <dsp:sp modelId="{6C964C21-4D8E-4E4F-B5AF-E5F7CF013BE9}">
      <dsp:nvSpPr>
        <dsp:cNvPr id="0" name=""/>
        <dsp:cNvSpPr/>
      </dsp:nvSpPr>
      <dsp:spPr>
        <a:xfrm>
          <a:off x="4970819" y="3223467"/>
          <a:ext cx="2302194" cy="1381316"/>
        </a:xfrm>
        <a:prstGeom prst="rect">
          <a:avLst/>
        </a:prstGeom>
        <a:solidFill>
          <a:srgbClr val="FBFBFB"/>
        </a:solidFill>
        <a:ln w="38100" cap="flat" cmpd="sng" algn="ctr">
          <a:solidFill>
            <a:srgbClr val="A8C5B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600" kern="1200" noProof="0">
              <a:solidFill>
                <a:schemeClr val="tx1"/>
              </a:solidFill>
              <a:latin typeface="Gill Sans MT" panose="020B0502020104020203" pitchFamily="34" charset="0"/>
            </a:rPr>
            <a:t>Dirigir al afiliado a un estilo de vida saludable, ofreciendo cuidado preventivo y educación acerca de su condición. </a:t>
          </a:r>
          <a:endParaRPr lang="es-ES_tradnl" sz="1600" kern="1200" noProof="0" dirty="0">
            <a:solidFill>
              <a:schemeClr val="tx1"/>
            </a:solidFill>
            <a:latin typeface="Gill Sans MT" panose="020B0502020104020203" pitchFamily="34" charset="0"/>
          </a:endParaRPr>
        </a:p>
      </dsp:txBody>
      <dsp:txXfrm>
        <a:off x="4970819" y="3223467"/>
        <a:ext cx="2302194" cy="13813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DA4609-9E50-45CF-BDCF-892BD66AC1D5}">
      <dsp:nvSpPr>
        <dsp:cNvPr id="0" name=""/>
        <dsp:cNvSpPr/>
      </dsp:nvSpPr>
      <dsp:spPr>
        <a:xfrm>
          <a:off x="0" y="17523"/>
          <a:ext cx="9928021" cy="414020"/>
        </a:xfrm>
        <a:prstGeom prst="roundRect">
          <a:avLst/>
        </a:prstGeom>
        <a:solidFill>
          <a:srgbClr val="00A261"/>
        </a:solidFill>
        <a:ln w="19050" cap="flat" cmpd="sng" algn="ctr">
          <a:solidFill>
            <a:srgbClr val="00A26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kumimoji="0" lang="es-ES_tradnl" sz="2000" b="0" i="0" u="none" strike="noStrike" kern="1200" cap="none" spc="0" normalizeH="0" baseline="0" noProof="0" dirty="0">
              <a:ln/>
              <a:effectLst>
                <a:outerShdw blurRad="38100" dist="38100" dir="2700000" algn="tl">
                  <a:srgbClr val="000000">
                    <a:alpha val="43137"/>
                  </a:srgbClr>
                </a:outerShdw>
              </a:effectLst>
              <a:uLnTx/>
              <a:uFillTx/>
              <a:latin typeface="Gill Sans MT" panose="020B0502020104020203" pitchFamily="34" charset="0"/>
              <a:ea typeface="+mn-ea"/>
              <a:cs typeface="+mn-cs"/>
            </a:rPr>
            <a:t>A través de </a:t>
          </a:r>
          <a:r>
            <a:rPr kumimoji="0" lang="es-ES_tradnl" sz="2000" b="0" i="0" u="none" strike="noStrike" kern="1200" cap="none" spc="0" normalizeH="0" baseline="0" noProof="0" dirty="0" err="1">
              <a:ln/>
              <a:effectLst>
                <a:outerShdw blurRad="38100" dist="38100" dir="2700000" algn="tl">
                  <a:srgbClr val="000000">
                    <a:alpha val="43137"/>
                  </a:srgbClr>
                </a:outerShdw>
              </a:effectLst>
              <a:uLnTx/>
              <a:uFillTx/>
              <a:latin typeface="Gill Sans MT" panose="020B0502020104020203" pitchFamily="34" charset="0"/>
              <a:ea typeface="+mn-ea"/>
              <a:cs typeface="+mn-cs"/>
            </a:rPr>
            <a:t>Provinet</a:t>
          </a:r>
          <a:r>
            <a:rPr kumimoji="0" lang="es-ES_tradnl" sz="2000" b="0" i="0" u="none" strike="noStrike" kern="1200" cap="none" spc="0" normalizeH="0" baseline="0" noProof="0" dirty="0">
              <a:ln/>
              <a:effectLst>
                <a:outerShdw blurRad="38100" dist="38100" dir="2700000" algn="tl">
                  <a:srgbClr val="000000">
                    <a:alpha val="43137"/>
                  </a:srgbClr>
                </a:outerShdw>
              </a:effectLst>
              <a:uLnTx/>
              <a:uFillTx/>
              <a:latin typeface="Gill Sans MT" panose="020B0502020104020203" pitchFamily="34" charset="0"/>
              <a:ea typeface="+mn-ea"/>
              <a:cs typeface="+mn-cs"/>
            </a:rPr>
            <a:t>, el proveedor tiene acceso a:</a:t>
          </a:r>
          <a:endParaRPr lang="es-ES_tradnl" sz="2000" kern="1200" noProof="0" dirty="0">
            <a:effectLst>
              <a:outerShdw blurRad="38100" dist="38100" dir="2700000" algn="tl">
                <a:srgbClr val="000000">
                  <a:alpha val="43137"/>
                </a:srgbClr>
              </a:outerShdw>
            </a:effectLst>
            <a:latin typeface="Gill Sans MT" panose="020B0502020104020203" pitchFamily="34" charset="0"/>
          </a:endParaRPr>
        </a:p>
      </dsp:txBody>
      <dsp:txXfrm>
        <a:off x="20211" y="37734"/>
        <a:ext cx="9887599" cy="373598"/>
      </dsp:txXfrm>
    </dsp:sp>
    <dsp:sp modelId="{2D91CFDB-61F3-4D64-904D-E1758683CBCF}">
      <dsp:nvSpPr>
        <dsp:cNvPr id="0" name=""/>
        <dsp:cNvSpPr/>
      </dsp:nvSpPr>
      <dsp:spPr>
        <a:xfrm>
          <a:off x="0" y="633495"/>
          <a:ext cx="9928021" cy="264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15215" tIns="27940" rIns="156464" bIns="27940" numCol="1" spcCol="1270" anchor="ctr" anchorCtr="0">
          <a:noAutofit/>
        </a:bodyPr>
        <a:lstStyle/>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r>
            <a:rPr lang="es-ES_tradnl" sz="2200" kern="1200" noProof="0" dirty="0">
              <a:solidFill>
                <a:schemeClr val="tx1"/>
              </a:solidFill>
              <a:latin typeface="Gill Sans MT" panose="020B0502020104020203" pitchFamily="34" charset="0"/>
              <a:ea typeface="+mn-ea"/>
              <a:cs typeface="+mn-cs"/>
            </a:rPr>
            <a:t>Asistencia al PCP para coordinar el cuidado del afiliado y evaluar el cumplimiento de su paciente en cuidados preventivos y medidas HEDIS.</a:t>
          </a: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endParaRPr lang="es-ES_tradnl" sz="10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r>
            <a:rPr lang="es-ES_tradnl" sz="2200" kern="1200" noProof="0" dirty="0">
              <a:solidFill>
                <a:prstClr val="black"/>
              </a:solidFill>
              <a:latin typeface="Gill Sans MT" panose="020B0502020104020203" pitchFamily="34" charset="0"/>
              <a:ea typeface="+mn-ea"/>
              <a:cs typeface="+mn-cs"/>
            </a:rPr>
            <a:t>Guías clínicas tales como: diabetes, asma, cáncer, entre otras.</a:t>
          </a:r>
          <a:endParaRPr lang="es-ES_tradnl" sz="22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endParaRPr lang="es-ES_tradnl" sz="10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r>
            <a:rPr lang="es-ES_tradnl" sz="2200" kern="1200" noProof="0" dirty="0">
              <a:solidFill>
                <a:prstClr val="black"/>
              </a:solidFill>
              <a:latin typeface="Gill Sans MT" panose="020B0502020104020203" pitchFamily="34" charset="0"/>
              <a:ea typeface="+mn-ea"/>
              <a:cs typeface="+mn-cs"/>
            </a:rPr>
            <a:t>Adiestramiento del MOC</a:t>
          </a:r>
          <a:endParaRPr lang="es-ES_tradnl" sz="22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endParaRPr lang="es-ES_tradnl" sz="1000" kern="1200" noProof="0" dirty="0">
            <a:solidFill>
              <a:schemeClr val="tx1"/>
            </a:solidFill>
            <a:latin typeface="Gill Sans MT" panose="020B0502020104020203" pitchFamily="34" charset="0"/>
            <a:ea typeface="+mn-ea"/>
            <a:cs typeface="+mn-cs"/>
          </a:endParaRPr>
        </a:p>
        <a:p>
          <a:pPr marL="342900" lvl="1" indent="-171450" algn="l" defTabSz="914400" rtl="0" eaLnBrk="1" latinLnBrk="0" hangingPunct="1">
            <a:lnSpc>
              <a:spcPct val="90000"/>
            </a:lnSpc>
            <a:spcBef>
              <a:spcPct val="0"/>
            </a:spcBef>
            <a:spcAft>
              <a:spcPct val="20000"/>
            </a:spcAft>
            <a:buClr>
              <a:srgbClr val="00A261"/>
            </a:buClr>
            <a:buFont typeface="Arial" panose="020B0604020202020204" pitchFamily="34" charset="0"/>
            <a:buChar char="•"/>
          </a:pPr>
          <a:r>
            <a:rPr lang="es-ES_tradnl" sz="2200" kern="1200" noProof="0" dirty="0">
              <a:solidFill>
                <a:prstClr val="black"/>
              </a:solidFill>
              <a:latin typeface="Gill Sans MT" panose="020B0502020104020203" pitchFamily="34" charset="0"/>
              <a:ea typeface="+mn-ea"/>
              <a:cs typeface="+mn-cs"/>
            </a:rPr>
            <a:t>Referido para los Programas de Manejo de Cuidado</a:t>
          </a:r>
          <a:endParaRPr lang="es-ES_tradnl" sz="2200" kern="1200" noProof="0" dirty="0">
            <a:solidFill>
              <a:schemeClr val="tx1"/>
            </a:solidFill>
            <a:latin typeface="Gill Sans MT" panose="020B0502020104020203" pitchFamily="34" charset="0"/>
            <a:ea typeface="+mn-ea"/>
            <a:cs typeface="+mn-cs"/>
          </a:endParaRPr>
        </a:p>
        <a:p>
          <a:pPr marL="914400" lvl="2" indent="-342900" algn="l" defTabSz="914400" rtl="0" eaLnBrk="1" latinLnBrk="0" hangingPunct="1">
            <a:lnSpc>
              <a:spcPct val="90000"/>
            </a:lnSpc>
            <a:spcBef>
              <a:spcPts val="500"/>
            </a:spcBef>
            <a:spcAft>
              <a:spcPct val="20000"/>
            </a:spcAft>
            <a:buClr>
              <a:srgbClr val="00A261"/>
            </a:buClr>
            <a:buFont typeface="Wingdings" panose="05000000000000000000" pitchFamily="2" charset="2"/>
            <a:buChar char="ü"/>
          </a:pPr>
          <a:r>
            <a:rPr lang="es-ES_tradnl" sz="2200" u="none" kern="1200" noProof="0" dirty="0">
              <a:solidFill>
                <a:schemeClr val="tx1"/>
              </a:solidFill>
              <a:latin typeface="Gill Sans MT" panose="020B0502020104020203" pitchFamily="34" charset="0"/>
              <a:ea typeface="+mn-ea"/>
              <a:cs typeface="+mn-cs"/>
            </a:rPr>
            <a:t>Pueden ser enviados al fax: (787) 620-1336</a:t>
          </a:r>
        </a:p>
      </dsp:txBody>
      <dsp:txXfrm>
        <a:off x="0" y="633495"/>
        <a:ext cx="9928021" cy="264960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1E92DC-EB4A-ED56-95EF-BFA4BA3C2F8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9855D64-FAA0-A22E-0A01-8925AD0883B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DF594-53F9-4020-90B6-FE33350E9161}" type="datetimeFigureOut">
              <a:rPr lang="en-US" smtClean="0"/>
              <a:t>7/14/26</a:t>
            </a:fld>
            <a:endParaRPr lang="en-US"/>
          </a:p>
        </p:txBody>
      </p:sp>
      <p:sp>
        <p:nvSpPr>
          <p:cNvPr id="4" name="Footer Placeholder 3">
            <a:extLst>
              <a:ext uri="{FF2B5EF4-FFF2-40B4-BE49-F238E27FC236}">
                <a16:creationId xmlns:a16="http://schemas.microsoft.com/office/drawing/2014/main" id="{981CD825-D063-B7F0-B1B4-9742A6A5DF4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4027A479-3322-347F-2B68-C7B1B2C6B4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3E9D22-886A-4757-8551-B1B0BCEDA9D2}" type="slidenum">
              <a:rPr lang="en-US" smtClean="0"/>
              <a:t>‹#›</a:t>
            </a:fld>
            <a:endParaRPr lang="en-US"/>
          </a:p>
        </p:txBody>
      </p:sp>
    </p:spTree>
    <p:extLst>
      <p:ext uri="{BB962C8B-B14F-4D97-AF65-F5344CB8AC3E}">
        <p14:creationId xmlns:p14="http://schemas.microsoft.com/office/powerpoint/2010/main" val="2996904902"/>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3E3EEB2-3637-4D13-A753-944375026E0A}" type="datetimeFigureOut">
              <a:rPr lang="en-US" smtClean="0"/>
              <a:t>7/14/26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A20ECF-0161-4F93-9D4A-7697DADB43BC}" type="slidenum">
              <a:rPr lang="en-US" smtClean="0"/>
              <a:t>‹#›</a:t>
            </a:fld>
            <a:endParaRPr lang="en-US"/>
          </a:p>
        </p:txBody>
      </p:sp>
    </p:spTree>
    <p:extLst>
      <p:ext uri="{BB962C8B-B14F-4D97-AF65-F5344CB8AC3E}">
        <p14:creationId xmlns:p14="http://schemas.microsoft.com/office/powerpoint/2010/main" val="1395879441"/>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71674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083698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00268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66598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938532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56329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0920793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972093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076902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840972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633539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612523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67267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767620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58479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787105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181036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270667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6813376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8140994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675870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07767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821162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28706238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6520798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5369216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733968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171406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950146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0863311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360800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465353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185866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865731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Transi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F536A4-B477-194B-232A-7072EDB9E2F0}"/>
              </a:ext>
            </a:extLst>
          </p:cNvPr>
          <p:cNvPicPr>
            <a:picLocks noChangeAspect="1"/>
          </p:cNvPicPr>
          <p:nvPr userDrawn="1"/>
        </p:nvPicPr>
        <p:blipFill rotWithShape="1">
          <a:blip r:embed="rId2"/>
          <a:srcRect b="10098"/>
          <a:stretch/>
        </p:blipFill>
        <p:spPr>
          <a:xfrm>
            <a:off x="0" y="0"/>
            <a:ext cx="12192000" cy="6165476"/>
          </a:xfrm>
          <a:prstGeom prst="rect">
            <a:avLst/>
          </a:prstGeom>
        </p:spPr>
      </p:pic>
      <p:sp>
        <p:nvSpPr>
          <p:cNvPr id="2" name="Title 1">
            <a:extLst>
              <a:ext uri="{FF2B5EF4-FFF2-40B4-BE49-F238E27FC236}">
                <a16:creationId xmlns:a16="http://schemas.microsoft.com/office/drawing/2014/main" id="{BD76DD80-6863-8529-E241-6874075A5E1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R"/>
          </a:p>
        </p:txBody>
      </p:sp>
      <p:sp>
        <p:nvSpPr>
          <p:cNvPr id="3" name="Text Placeholder 2">
            <a:extLst>
              <a:ext uri="{FF2B5EF4-FFF2-40B4-BE49-F238E27FC236}">
                <a16:creationId xmlns:a16="http://schemas.microsoft.com/office/drawing/2014/main" id="{77DEAECD-B420-532A-BD9A-7A137DE3C64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7B43C71-C870-8071-D797-B2E16113A285}"/>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5" name="Footer Placeholder 4">
            <a:extLst>
              <a:ext uri="{FF2B5EF4-FFF2-40B4-BE49-F238E27FC236}">
                <a16:creationId xmlns:a16="http://schemas.microsoft.com/office/drawing/2014/main" id="{D834E185-CB79-F2A8-666C-E1657EDD21EB}"/>
              </a:ext>
            </a:extLst>
          </p:cNvPr>
          <p:cNvSpPr>
            <a:spLocks noGrp="1"/>
          </p:cNvSpPr>
          <p:nvPr>
            <p:ph type="ftr" sz="quarter" idx="11"/>
          </p:nvPr>
        </p:nvSpPr>
        <p:spPr/>
        <p:txBody>
          <a:bodyPr/>
          <a:lstStyle/>
          <a:p>
            <a:endParaRPr lang="en-PR"/>
          </a:p>
        </p:txBody>
      </p:sp>
      <p:sp>
        <p:nvSpPr>
          <p:cNvPr id="6" name="Slide Number Placeholder 5">
            <a:extLst>
              <a:ext uri="{FF2B5EF4-FFF2-40B4-BE49-F238E27FC236}">
                <a16:creationId xmlns:a16="http://schemas.microsoft.com/office/drawing/2014/main" id="{8B803DF7-444A-7017-80CA-6973E87E9B2E}"/>
              </a:ext>
            </a:extLst>
          </p:cNvPr>
          <p:cNvSpPr>
            <a:spLocks noGrp="1"/>
          </p:cNvSpPr>
          <p:nvPr>
            <p:ph type="sldNum" sz="quarter" idx="12"/>
          </p:nvPr>
        </p:nvSpPr>
        <p:spPr/>
        <p:txBody>
          <a:bodyPr/>
          <a:lstStyle/>
          <a:p>
            <a:fld id="{5BE23C35-29ED-1449-BFDD-B81BFB04B6F6}" type="slidenum">
              <a:rPr lang="en-PR" smtClean="0"/>
              <a:t>‹#›</a:t>
            </a:fld>
            <a:endParaRPr lang="en-PR"/>
          </a:p>
        </p:txBody>
      </p:sp>
      <p:pic>
        <p:nvPicPr>
          <p:cNvPr id="7" name="Picture 6">
            <a:extLst>
              <a:ext uri="{FF2B5EF4-FFF2-40B4-BE49-F238E27FC236}">
                <a16:creationId xmlns:a16="http://schemas.microsoft.com/office/drawing/2014/main" id="{2F03804E-3E59-2204-38B4-B55FCCFE7D0D}"/>
              </a:ext>
            </a:extLst>
          </p:cNvPr>
          <p:cNvPicPr>
            <a:picLocks noChangeAspect="1"/>
          </p:cNvPicPr>
          <p:nvPr userDrawn="1"/>
        </p:nvPicPr>
        <p:blipFill>
          <a:blip r:embed="rId3"/>
          <a:stretch>
            <a:fillRect/>
          </a:stretch>
        </p:blipFill>
        <p:spPr>
          <a:xfrm>
            <a:off x="89" y="3316069"/>
            <a:ext cx="12192000" cy="1844211"/>
          </a:xfrm>
          <a:prstGeom prst="rect">
            <a:avLst/>
          </a:prstGeom>
        </p:spPr>
      </p:pic>
    </p:spTree>
    <p:extLst>
      <p:ext uri="{BB962C8B-B14F-4D97-AF65-F5344CB8AC3E}">
        <p14:creationId xmlns:p14="http://schemas.microsoft.com/office/powerpoint/2010/main" val="1733387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Closing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7D50317-6402-CB8D-A362-BA08289F4066}"/>
              </a:ext>
            </a:extLst>
          </p:cNvPr>
          <p:cNvPicPr>
            <a:picLocks noChangeAspect="1"/>
          </p:cNvPicPr>
          <p:nvPr/>
        </p:nvPicPr>
        <p:blipFill>
          <a:blip r:embed="rId2"/>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7DDE2AB5-1721-7B09-6EF5-8C97298B324E}"/>
              </a:ext>
            </a:extLst>
          </p:cNvPr>
          <p:cNvSpPr txBox="1"/>
          <p:nvPr/>
        </p:nvSpPr>
        <p:spPr>
          <a:xfrm>
            <a:off x="377505" y="6090407"/>
            <a:ext cx="11450972" cy="646331"/>
          </a:xfrm>
          <a:prstGeom prst="rect">
            <a:avLst/>
          </a:prstGeom>
          <a:noFill/>
        </p:spPr>
        <p:txBody>
          <a:bodyPr wrap="square" rtlCol="0">
            <a:spAutoFit/>
          </a:bodyPr>
          <a:lstStyle/>
          <a:p>
            <a:pPr algn="just"/>
            <a:r>
              <a:rPr lang="en-US" sz="1200" dirty="0" err="1">
                <a:latin typeface="DIN Condensed Light" panose="020B0506040000020204" pitchFamily="34" charset="77"/>
                <a:ea typeface="DIN Condensed Light" panose="020B0506040000020204" pitchFamily="34" charset="77"/>
              </a:rPr>
              <a:t>Endoso</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Pagado</a:t>
            </a:r>
            <a:r>
              <a:rPr lang="en-US" sz="1200" dirty="0">
                <a:latin typeface="DIN Condensed Light" panose="020B0506040000020204" pitchFamily="34" charset="77"/>
                <a:ea typeface="DIN Condensed Light" panose="020B0506040000020204" pitchFamily="34" charset="77"/>
              </a:rPr>
              <a:t>. MCS Classicare es un plan HMO </a:t>
            </a:r>
            <a:r>
              <a:rPr lang="en-US" sz="1200" dirty="0" err="1">
                <a:latin typeface="DIN Condensed Light" panose="020B0506040000020204" pitchFamily="34" charset="77"/>
                <a:ea typeface="DIN Condensed Light" panose="020B0506040000020204" pitchFamily="34" charset="77"/>
              </a:rPr>
              <a:t>suscrito</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por</a:t>
            </a:r>
            <a:r>
              <a:rPr lang="en-US" sz="1200" dirty="0">
                <a:latin typeface="DIN Condensed Light" panose="020B0506040000020204" pitchFamily="34" charset="77"/>
                <a:ea typeface="DIN Condensed Light" panose="020B0506040000020204" pitchFamily="34" charset="77"/>
              </a:rPr>
              <a:t> MCS Advantage, Inc. Cada </a:t>
            </a:r>
            <a:r>
              <a:rPr lang="en-US" sz="1200" dirty="0" err="1">
                <a:latin typeface="DIN Condensed Light" panose="020B0506040000020204" pitchFamily="34" charset="77"/>
                <a:ea typeface="DIN Condensed Light" panose="020B0506040000020204" pitchFamily="34" charset="77"/>
              </a:rPr>
              <a:t>año</a:t>
            </a:r>
            <a:r>
              <a:rPr lang="en-US" sz="1200" dirty="0">
                <a:latin typeface="DIN Condensed Light" panose="020B0506040000020204" pitchFamily="34" charset="77"/>
                <a:ea typeface="DIN Condensed Light" panose="020B0506040000020204" pitchFamily="34" charset="77"/>
              </a:rPr>
              <a:t>, Medicare </a:t>
            </a:r>
            <a:r>
              <a:rPr lang="en-US" sz="1200" dirty="0" err="1">
                <a:latin typeface="DIN Condensed Light" panose="020B0506040000020204" pitchFamily="34" charset="77"/>
                <a:ea typeface="DIN Condensed Light" panose="020B0506040000020204" pitchFamily="34" charset="77"/>
              </a:rPr>
              <a:t>evalúa</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los</a:t>
            </a:r>
            <a:r>
              <a:rPr lang="en-US" sz="1200" dirty="0">
                <a:latin typeface="DIN Condensed Light" panose="020B0506040000020204" pitchFamily="34" charset="77"/>
                <a:ea typeface="DIN Condensed Light" panose="020B0506040000020204" pitchFamily="34" charset="77"/>
              </a:rPr>
              <a:t> planes </a:t>
            </a:r>
            <a:r>
              <a:rPr lang="en-US" sz="1200" dirty="0" err="1">
                <a:latin typeface="DIN Condensed Light" panose="020B0506040000020204" pitchFamily="34" charset="77"/>
                <a:ea typeface="DIN Condensed Light" panose="020B0506040000020204" pitchFamily="34" charset="77"/>
              </a:rPr>
              <a:t>basado</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en</a:t>
            </a:r>
            <a:r>
              <a:rPr lang="en-US" sz="1200" dirty="0">
                <a:latin typeface="DIN Condensed Light" panose="020B0506040000020204" pitchFamily="34" charset="77"/>
                <a:ea typeface="DIN Condensed Light" panose="020B0506040000020204" pitchFamily="34" charset="77"/>
              </a:rPr>
              <a:t> un </a:t>
            </a:r>
            <a:r>
              <a:rPr lang="en-US" sz="1200" dirty="0" err="1">
                <a:latin typeface="DIN Condensed Light" panose="020B0506040000020204" pitchFamily="34" charset="77"/>
                <a:ea typeface="DIN Condensed Light" panose="020B0506040000020204" pitchFamily="34" charset="77"/>
              </a:rPr>
              <a:t>sistema</a:t>
            </a:r>
            <a:r>
              <a:rPr lang="en-US" sz="1200" dirty="0">
                <a:latin typeface="DIN Condensed Light" panose="020B0506040000020204" pitchFamily="34" charset="77"/>
                <a:ea typeface="DIN Condensed Light" panose="020B0506040000020204" pitchFamily="34" charset="77"/>
              </a:rPr>
              <a:t> de </a:t>
            </a:r>
            <a:r>
              <a:rPr lang="en-US" sz="1200" dirty="0" err="1">
                <a:latin typeface="DIN Condensed Light" panose="020B0506040000020204" pitchFamily="34" charset="77"/>
                <a:ea typeface="DIN Condensed Light" panose="020B0506040000020204" pitchFamily="34" charset="77"/>
              </a:rPr>
              <a:t>calificación</a:t>
            </a:r>
            <a:r>
              <a:rPr lang="en-US" sz="1200" dirty="0">
                <a:latin typeface="DIN Condensed Light" panose="020B0506040000020204" pitchFamily="34" charset="77"/>
                <a:ea typeface="DIN Condensed Light" panose="020B0506040000020204" pitchFamily="34" charset="77"/>
              </a:rPr>
              <a:t> de 5 </a:t>
            </a:r>
            <a:r>
              <a:rPr lang="en-US" sz="1200" dirty="0" err="1">
                <a:latin typeface="DIN Condensed Light" panose="020B0506040000020204" pitchFamily="34" charset="77"/>
                <a:ea typeface="DIN Condensed Light" panose="020B0506040000020204" pitchFamily="34" charset="77"/>
              </a:rPr>
              <a:t>estrellas</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Proveedores</a:t>
            </a:r>
            <a:r>
              <a:rPr lang="en-US" sz="1200" dirty="0">
                <a:latin typeface="DIN Condensed Light" panose="020B0506040000020204" pitchFamily="34" charset="77"/>
                <a:ea typeface="DIN Condensed Light" panose="020B0506040000020204" pitchFamily="34" charset="77"/>
              </a:rPr>
              <a:t> fuera de la red o no </a:t>
            </a:r>
            <a:r>
              <a:rPr lang="en-US" sz="1200" dirty="0" err="1">
                <a:latin typeface="DIN Condensed Light" panose="020B0506040000020204" pitchFamily="34" charset="77"/>
                <a:ea typeface="DIN Condensed Light" panose="020B0506040000020204" pitchFamily="34" charset="77"/>
              </a:rPr>
              <a:t>contratados</a:t>
            </a:r>
            <a:r>
              <a:rPr lang="en-US" sz="1200" dirty="0">
                <a:latin typeface="DIN Condensed Light" panose="020B0506040000020204" pitchFamily="34" charset="77"/>
                <a:ea typeface="DIN Condensed Light" panose="020B0506040000020204" pitchFamily="34" charset="77"/>
              </a:rPr>
              <a:t> no </a:t>
            </a:r>
            <a:r>
              <a:rPr lang="en-US" sz="1200" dirty="0" err="1">
                <a:latin typeface="DIN Condensed Light" panose="020B0506040000020204" pitchFamily="34" charset="77"/>
                <a:ea typeface="DIN Condensed Light" panose="020B0506040000020204" pitchFamily="34" charset="77"/>
              </a:rPr>
              <a:t>estan</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obligados</a:t>
            </a:r>
            <a:r>
              <a:rPr lang="en-US" sz="1200" dirty="0">
                <a:latin typeface="DIN Condensed Light" panose="020B0506040000020204" pitchFamily="34" charset="77"/>
                <a:ea typeface="DIN Condensed Light" panose="020B0506040000020204" pitchFamily="34" charset="77"/>
              </a:rPr>
              <a:t> a </a:t>
            </a:r>
            <a:r>
              <a:rPr lang="en-US" sz="1200" dirty="0" err="1">
                <a:latin typeface="DIN Condensed Light" panose="020B0506040000020204" pitchFamily="34" charset="77"/>
                <a:ea typeface="DIN Condensed Light" panose="020B0506040000020204" pitchFamily="34" charset="77"/>
              </a:rPr>
              <a:t>dar</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tratamiento</a:t>
            </a:r>
            <a:r>
              <a:rPr lang="en-US" sz="1200" dirty="0">
                <a:latin typeface="DIN Condensed Light" panose="020B0506040000020204" pitchFamily="34" charset="77"/>
                <a:ea typeface="DIN Condensed Light" panose="020B0506040000020204" pitchFamily="34" charset="77"/>
              </a:rPr>
              <a:t> a </a:t>
            </a:r>
            <a:r>
              <a:rPr lang="en-US" sz="1200" dirty="0" err="1">
                <a:latin typeface="DIN Condensed Light" panose="020B0506040000020204" pitchFamily="34" charset="77"/>
                <a:ea typeface="DIN Condensed Light" panose="020B0506040000020204" pitchFamily="34" charset="77"/>
              </a:rPr>
              <a:t>afiliados</a:t>
            </a:r>
            <a:r>
              <a:rPr lang="en-US" sz="1200" dirty="0">
                <a:latin typeface="DIN Condensed Light" panose="020B0506040000020204" pitchFamily="34" charset="77"/>
                <a:ea typeface="DIN Condensed Light" panose="020B0506040000020204" pitchFamily="34" charset="77"/>
              </a:rPr>
              <a:t> del plan, </a:t>
            </a:r>
            <a:r>
              <a:rPr lang="en-US" sz="1200" dirty="0" err="1">
                <a:latin typeface="DIN Condensed Light" panose="020B0506040000020204" pitchFamily="34" charset="77"/>
                <a:ea typeface="DIN Condensed Light" panose="020B0506040000020204" pitchFamily="34" charset="77"/>
              </a:rPr>
              <a:t>excepto</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en</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situaciones</a:t>
            </a:r>
            <a:r>
              <a:rPr lang="en-US" sz="1200" dirty="0">
                <a:latin typeface="DIN Condensed Light" panose="020B0506040000020204" pitchFamily="34" charset="77"/>
                <a:ea typeface="DIN Condensed Light" panose="020B0506040000020204" pitchFamily="34" charset="77"/>
              </a:rPr>
              <a:t> de </a:t>
            </a:r>
            <a:r>
              <a:rPr lang="en-US" sz="1200" dirty="0" err="1">
                <a:latin typeface="DIN Condensed Light" panose="020B0506040000020204" pitchFamily="34" charset="77"/>
                <a:ea typeface="DIN Condensed Light" panose="020B0506040000020204" pitchFamily="34" charset="77"/>
              </a:rPr>
              <a:t>emergencia</a:t>
            </a:r>
            <a:r>
              <a:rPr lang="en-US" sz="1200" dirty="0">
                <a:latin typeface="DIN Condensed Light" panose="020B0506040000020204" pitchFamily="34" charset="77"/>
                <a:ea typeface="DIN Condensed Light" panose="020B0506040000020204" pitchFamily="34" charset="77"/>
              </a:rPr>
              <a:t>. Por favor </a:t>
            </a:r>
            <a:r>
              <a:rPr lang="en-US" sz="1200" dirty="0" err="1">
                <a:latin typeface="DIN Condensed Light" panose="020B0506040000020204" pitchFamily="34" charset="77"/>
                <a:ea typeface="DIN Condensed Light" panose="020B0506040000020204" pitchFamily="34" charset="77"/>
              </a:rPr>
              <a:t>llame</a:t>
            </a:r>
            <a:r>
              <a:rPr lang="en-US" sz="1200" dirty="0">
                <a:latin typeface="DIN Condensed Light" panose="020B0506040000020204" pitchFamily="34" charset="77"/>
                <a:ea typeface="DIN Condensed Light" panose="020B0506040000020204" pitchFamily="34" charset="77"/>
              </a:rPr>
              <a:t> a </a:t>
            </a:r>
            <a:r>
              <a:rPr lang="en-US" sz="1200" dirty="0" err="1">
                <a:latin typeface="DIN Condensed Light" panose="020B0506040000020204" pitchFamily="34" charset="77"/>
                <a:ea typeface="DIN Condensed Light" panose="020B0506040000020204" pitchFamily="34" charset="77"/>
              </a:rPr>
              <a:t>nuestro</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número</a:t>
            </a:r>
            <a:r>
              <a:rPr lang="en-US" sz="1200" dirty="0">
                <a:latin typeface="DIN Condensed Light" panose="020B0506040000020204" pitchFamily="34" charset="77"/>
                <a:ea typeface="DIN Condensed Light" panose="020B0506040000020204" pitchFamily="34" charset="77"/>
              </a:rPr>
              <a:t> de </a:t>
            </a:r>
            <a:r>
              <a:rPr lang="en-US" sz="1200" dirty="0" err="1">
                <a:latin typeface="DIN Condensed Light" panose="020B0506040000020204" pitchFamily="34" charset="77"/>
                <a:ea typeface="DIN Condensed Light" panose="020B0506040000020204" pitchFamily="34" charset="77"/>
              </a:rPr>
              <a:t>servicio</a:t>
            </a:r>
            <a:r>
              <a:rPr lang="en-US" sz="1200" dirty="0">
                <a:latin typeface="DIN Condensed Light" panose="020B0506040000020204" pitchFamily="34" charset="77"/>
                <a:ea typeface="DIN Condensed Light" panose="020B0506040000020204" pitchFamily="34" charset="77"/>
              </a:rPr>
              <a:t> al </a:t>
            </a:r>
            <a:r>
              <a:rPr lang="en-US" sz="1200" dirty="0" err="1">
                <a:latin typeface="DIN Condensed Light" panose="020B0506040000020204" pitchFamily="34" charset="77"/>
                <a:ea typeface="DIN Condensed Light" panose="020B0506040000020204" pitchFamily="34" charset="77"/>
              </a:rPr>
              <a:t>cliente</a:t>
            </a:r>
            <a:r>
              <a:rPr lang="en-US" sz="1200" dirty="0">
                <a:latin typeface="DIN Condensed Light" panose="020B0506040000020204" pitchFamily="34" charset="77"/>
                <a:ea typeface="DIN Condensed Light" panose="020B0506040000020204" pitchFamily="34" charset="77"/>
              </a:rPr>
              <a:t> o </a:t>
            </a:r>
            <a:r>
              <a:rPr lang="en-US" sz="1200" dirty="0" err="1">
                <a:latin typeface="DIN Condensed Light" panose="020B0506040000020204" pitchFamily="34" charset="77"/>
                <a:ea typeface="DIN Condensed Light" panose="020B0506040000020204" pitchFamily="34" charset="77"/>
              </a:rPr>
              <a:t>vea</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su</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Evidencia</a:t>
            </a:r>
            <a:r>
              <a:rPr lang="en-US" sz="1200" dirty="0">
                <a:latin typeface="DIN Condensed Light" panose="020B0506040000020204" pitchFamily="34" charset="77"/>
                <a:ea typeface="DIN Condensed Light" panose="020B0506040000020204" pitchFamily="34" charset="77"/>
              </a:rPr>
              <a:t> de </a:t>
            </a:r>
            <a:r>
              <a:rPr lang="en-US" sz="1200" dirty="0" err="1">
                <a:latin typeface="DIN Condensed Light" panose="020B0506040000020204" pitchFamily="34" charset="77"/>
                <a:ea typeface="DIN Condensed Light" panose="020B0506040000020204" pitchFamily="34" charset="77"/>
              </a:rPr>
              <a:t>Cubierta</a:t>
            </a:r>
            <a:r>
              <a:rPr lang="en-US" sz="1200" dirty="0">
                <a:latin typeface="DIN Condensed Light" panose="020B0506040000020204" pitchFamily="34" charset="77"/>
                <a:ea typeface="DIN Condensed Light" panose="020B0506040000020204" pitchFamily="34" charset="77"/>
              </a:rPr>
              <a:t> para más </a:t>
            </a:r>
            <a:r>
              <a:rPr lang="en-US" sz="1200" dirty="0" err="1">
                <a:latin typeface="DIN Condensed Light" panose="020B0506040000020204" pitchFamily="34" charset="77"/>
                <a:ea typeface="DIN Condensed Light" panose="020B0506040000020204" pitchFamily="34" charset="77"/>
              </a:rPr>
              <a:t>información</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incluyendo</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los</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costos</a:t>
            </a:r>
            <a:r>
              <a:rPr lang="en-US" sz="1200" dirty="0">
                <a:latin typeface="DIN Condensed Light" panose="020B0506040000020204" pitchFamily="34" charset="77"/>
                <a:ea typeface="DIN Condensed Light" panose="020B0506040000020204" pitchFamily="34" charset="77"/>
              </a:rPr>
              <a:t> </a:t>
            </a:r>
            <a:r>
              <a:rPr lang="en-US" sz="1200" dirty="0" err="1">
                <a:latin typeface="DIN Condensed Light" panose="020B0506040000020204" pitchFamily="34" charset="77"/>
                <a:ea typeface="DIN Condensed Light" panose="020B0506040000020204" pitchFamily="34" charset="77"/>
              </a:rPr>
              <a:t>compartidos</a:t>
            </a:r>
            <a:r>
              <a:rPr lang="en-US" sz="1200" dirty="0">
                <a:latin typeface="DIN Condensed Light" panose="020B0506040000020204" pitchFamily="34" charset="77"/>
                <a:ea typeface="DIN Condensed Light" panose="020B0506040000020204" pitchFamily="34" charset="77"/>
              </a:rPr>
              <a:t> que </a:t>
            </a:r>
            <a:r>
              <a:rPr lang="en-US" sz="1200" dirty="0" err="1">
                <a:latin typeface="DIN Condensed Light" panose="020B0506040000020204" pitchFamily="34" charset="77"/>
                <a:ea typeface="DIN Condensed Light" panose="020B0506040000020204" pitchFamily="34" charset="77"/>
              </a:rPr>
              <a:t>aplican</a:t>
            </a:r>
            <a:r>
              <a:rPr lang="en-US" sz="1200" dirty="0">
                <a:latin typeface="DIN Condensed Light" panose="020B0506040000020204" pitchFamily="34" charset="77"/>
                <a:ea typeface="DIN Condensed Light" panose="020B0506040000020204" pitchFamily="34" charset="77"/>
              </a:rPr>
              <a:t> a </a:t>
            </a:r>
            <a:r>
              <a:rPr lang="en-US" sz="1200" dirty="0" err="1">
                <a:latin typeface="DIN Condensed Light" panose="020B0506040000020204" pitchFamily="34" charset="77"/>
                <a:ea typeface="DIN Condensed Light" panose="020B0506040000020204" pitchFamily="34" charset="77"/>
              </a:rPr>
              <a:t>servicios</a:t>
            </a:r>
            <a:r>
              <a:rPr lang="en-US" sz="1200" dirty="0">
                <a:latin typeface="DIN Condensed Light" panose="020B0506040000020204" pitchFamily="34" charset="77"/>
                <a:ea typeface="DIN Condensed Light" panose="020B0506040000020204" pitchFamily="34" charset="77"/>
              </a:rPr>
              <a:t> fuera de la red. CAN_15070125</a:t>
            </a:r>
            <a:endParaRPr lang="en-PR" sz="1200" dirty="0">
              <a:latin typeface="DIN Condensed Light" panose="020B0506040000020204" pitchFamily="34" charset="77"/>
              <a:ea typeface="DIN Condensed Light" panose="020B0506040000020204" pitchFamily="34" charset="77"/>
            </a:endParaRPr>
          </a:p>
        </p:txBody>
      </p:sp>
    </p:spTree>
    <p:extLst>
      <p:ext uri="{BB962C8B-B14F-4D97-AF65-F5344CB8AC3E}">
        <p14:creationId xmlns:p14="http://schemas.microsoft.com/office/powerpoint/2010/main" val="35618847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3" name="Picture 2" descr="Graphical user interface, text, application, chat or text message&#10;&#10;Description automatically generated">
            <a:extLst>
              <a:ext uri="{FF2B5EF4-FFF2-40B4-BE49-F238E27FC236}">
                <a16:creationId xmlns:a16="http://schemas.microsoft.com/office/drawing/2014/main" id="{238A7457-D342-6FC4-EA4F-468A00E2E9FC}"/>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02423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A3AF7496-AFBF-427C-9273-C4395F856B6C}" type="datetime1">
              <a:rPr lang="en-US" smtClean="0"/>
              <a:t>7/14/26</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268558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A3AF7496-AFBF-427C-9273-C4395F856B6C}" type="datetime1">
              <a:rPr lang="en-US" smtClean="0"/>
              <a:t>7/14/26</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270717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t>Marzo 2022</a:t>
            </a:r>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406483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t>Marzo 2022</a:t>
            </a:r>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1472196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solidFill>
                  <a:prstClr val="black">
                    <a:tint val="75000"/>
                  </a:prstClr>
                </a:solidFill>
              </a:rPr>
              <a:t>Marzo 2022</a:t>
            </a: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9597586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7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solidFill>
                  <a:prstClr val="black">
                    <a:tint val="75000"/>
                  </a:prstClr>
                </a:solidFill>
              </a:rPr>
              <a:t>Marzo 2022</a:t>
            </a: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4988895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8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solidFill>
                  <a:prstClr val="black">
                    <a:tint val="75000"/>
                  </a:prstClr>
                </a:solidFill>
              </a:rPr>
              <a:t>Marzo 2022</a:t>
            </a: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0085149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9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solidFill>
                  <a:prstClr val="black">
                    <a:tint val="75000"/>
                  </a:prstClr>
                </a:solidFill>
              </a:rPr>
              <a:t>Marzo 2022</a:t>
            </a: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2809876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ody 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0759AF1-4F68-9939-2445-C8DD85AE9AF0}"/>
              </a:ext>
            </a:extLst>
          </p:cNvPr>
          <p:cNvPicPr>
            <a:picLocks noChangeAspect="1"/>
          </p:cNvPicPr>
          <p:nvPr userDrawn="1"/>
        </p:nvPicPr>
        <p:blipFill rotWithShape="1">
          <a:blip r:embed="rId2"/>
          <a:srcRect t="90559" b="4117"/>
          <a:stretch/>
        </p:blipFill>
        <p:spPr>
          <a:xfrm>
            <a:off x="0" y="6210486"/>
            <a:ext cx="12192000" cy="365125"/>
          </a:xfrm>
          <a:prstGeom prst="rect">
            <a:avLst/>
          </a:prstGeom>
        </p:spPr>
      </p:pic>
      <p:sp>
        <p:nvSpPr>
          <p:cNvPr id="2" name="Date Placeholder 1">
            <a:extLst>
              <a:ext uri="{FF2B5EF4-FFF2-40B4-BE49-F238E27FC236}">
                <a16:creationId xmlns:a16="http://schemas.microsoft.com/office/drawing/2014/main" id="{C6BCD41D-1D95-90CF-E3D3-8CF9113CF6A1}"/>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3" name="Footer Placeholder 2">
            <a:extLst>
              <a:ext uri="{FF2B5EF4-FFF2-40B4-BE49-F238E27FC236}">
                <a16:creationId xmlns:a16="http://schemas.microsoft.com/office/drawing/2014/main" id="{A5D7EA85-0683-4C75-D576-31A1753130AB}"/>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3CCD6006-7AF8-D89D-D71B-8E75DC46902E}"/>
              </a:ext>
            </a:extLst>
          </p:cNvPr>
          <p:cNvSpPr>
            <a:spLocks noGrp="1"/>
          </p:cNvSpPr>
          <p:nvPr>
            <p:ph type="sldNum" sz="quarter" idx="12"/>
          </p:nvPr>
        </p:nvSpPr>
        <p:spPr/>
        <p:txBody>
          <a:bodyPr/>
          <a:lstStyle/>
          <a:p>
            <a:fld id="{5BE23C35-29ED-1449-BFDD-B81BFB04B6F6}" type="slidenum">
              <a:rPr lang="en-PR" smtClean="0"/>
              <a:t>‹#›</a:t>
            </a:fld>
            <a:endParaRPr lang="en-PR"/>
          </a:p>
        </p:txBody>
      </p:sp>
    </p:spTree>
    <p:extLst>
      <p:ext uri="{BB962C8B-B14F-4D97-AF65-F5344CB8AC3E}">
        <p14:creationId xmlns:p14="http://schemas.microsoft.com/office/powerpoint/2010/main" val="2866089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0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r>
              <a:rPr lang="en-US"/>
              <a:t>Marzo 2022</a:t>
            </a:r>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40203443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1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A3AF7496-AFBF-427C-9273-C4395F856B6C}" type="datetime1">
              <a:rPr lang="en-US" smtClean="0"/>
              <a:t>7/14/26</a:t>
            </a:fld>
            <a:endParaRPr lang="en-US"/>
          </a:p>
        </p:txBody>
      </p:sp>
      <p:sp>
        <p:nvSpPr>
          <p:cNvPr id="6" name="Footer Placeholder 5"/>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14795588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2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1D56DF0E-8DFD-4C82-A595-BC1DB030A848}" type="datetime1">
              <a:rPr lang="en-US" smtClean="0">
                <a:solidFill>
                  <a:prstClr val="black">
                    <a:tint val="75000"/>
                  </a:prstClr>
                </a:solidFill>
              </a:rPr>
              <a:t>7/14/26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5969954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3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C90D915F-58C6-447A-B741-29207915482B}" type="datetime1">
              <a:rPr lang="en-US" smtClean="0">
                <a:solidFill>
                  <a:prstClr val="black">
                    <a:tint val="75000"/>
                  </a:prstClr>
                </a:solidFill>
              </a:rPr>
              <a:t>7/14/26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17087933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4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82E92CB6-C633-4E71-85FD-D105527AE423}" type="datetime1">
              <a:rPr lang="en-US" smtClean="0">
                <a:solidFill>
                  <a:prstClr val="black">
                    <a:tint val="75000"/>
                  </a:prstClr>
                </a:solidFill>
              </a:rPr>
              <a:t>7/14/26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6429746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5_Section Header">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0" y="6356352"/>
            <a:ext cx="12192000" cy="360333"/>
          </a:xfrm>
          <a:prstGeom prst="rect">
            <a:avLst/>
          </a:prstGeom>
        </p:spPr>
        <p:txBody>
          <a:bodyPr vert="horz" lIns="91440" tIns="45720" rIns="91440" bIns="45720" rtlCol="0" anchor="ctr"/>
          <a:lstStyle>
            <a:lvl1pPr algn="ctr">
              <a:defRPr sz="1600" b="1">
                <a:solidFill>
                  <a:srgbClr val="00A160"/>
                </a:solidFill>
                <a:latin typeface="Gill Sans MT" panose="020B0502020104020203" pitchFamily="34" charset="0"/>
              </a:defRPr>
            </a:lvl1pPr>
          </a:lstStyle>
          <a:p>
            <a:fld id="{AB0F5391-7D8A-4F28-A251-2E86E8C899DB}" type="slidenum">
              <a:rPr lang="en-US" smtClean="0"/>
              <a:pPr/>
              <a:t>‹#›</a:t>
            </a:fld>
            <a:endParaRPr lang="en-US"/>
          </a:p>
        </p:txBody>
      </p:sp>
      <p:sp>
        <p:nvSpPr>
          <p:cNvPr id="5" name="Date Placeholder 4"/>
          <p:cNvSpPr>
            <a:spLocks noGrp="1"/>
          </p:cNvSpPr>
          <p:nvPr>
            <p:ph type="dt" sz="half" idx="10"/>
          </p:nvPr>
        </p:nvSpPr>
        <p:spPr>
          <a:xfrm>
            <a:off x="5225767" y="5558436"/>
            <a:ext cx="2743200" cy="365125"/>
          </a:xfrm>
        </p:spPr>
        <p:txBody>
          <a:bodyPr/>
          <a:lstStyle/>
          <a:p>
            <a:fld id="{4B115961-AC24-4F52-8A7A-8C0E7F7E222F}" type="datetime1">
              <a:rPr lang="en-US" smtClean="0">
                <a:solidFill>
                  <a:prstClr val="black">
                    <a:tint val="75000"/>
                  </a:prstClr>
                </a:solidFill>
              </a:rPr>
              <a:t>7/14/26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Tree>
    <p:extLst>
      <p:ext uri="{BB962C8B-B14F-4D97-AF65-F5344CB8AC3E}">
        <p14:creationId xmlns:p14="http://schemas.microsoft.com/office/powerpoint/2010/main" val="5212789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5A1B28-86D2-BF5A-3045-59872C225209}"/>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3" name="Footer Placeholder 2">
            <a:extLst>
              <a:ext uri="{FF2B5EF4-FFF2-40B4-BE49-F238E27FC236}">
                <a16:creationId xmlns:a16="http://schemas.microsoft.com/office/drawing/2014/main" id="{F6947B10-2B30-196A-106B-316E1F3E6599}"/>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F61C7559-8A98-69AF-DDB0-32697BCA0CE7}"/>
              </a:ext>
            </a:extLst>
          </p:cNvPr>
          <p:cNvSpPr>
            <a:spLocks noGrp="1"/>
          </p:cNvSpPr>
          <p:nvPr>
            <p:ph type="sldNum" sz="quarter" idx="12"/>
          </p:nvPr>
        </p:nvSpPr>
        <p:spPr/>
        <p:txBody>
          <a:bodyPr/>
          <a:lstStyle/>
          <a:p>
            <a:fld id="{5BE23C35-29ED-1449-BFDD-B81BFB04B6F6}" type="slidenum">
              <a:rPr lang="en-PR" smtClean="0"/>
              <a:t>‹#›</a:t>
            </a:fld>
            <a:endParaRPr lang="en-PR"/>
          </a:p>
        </p:txBody>
      </p:sp>
      <p:pic>
        <p:nvPicPr>
          <p:cNvPr id="11" name="Picture 10">
            <a:extLst>
              <a:ext uri="{FF2B5EF4-FFF2-40B4-BE49-F238E27FC236}">
                <a16:creationId xmlns:a16="http://schemas.microsoft.com/office/drawing/2014/main" id="{07BB9876-754F-172E-D937-FC0EF839721F}"/>
              </a:ext>
            </a:extLst>
          </p:cNvPr>
          <p:cNvPicPr>
            <a:picLocks noChangeAspect="1"/>
          </p:cNvPicPr>
          <p:nvPr/>
        </p:nvPicPr>
        <p:blipFill>
          <a:blip r:embed="rId2"/>
          <a:srcRect/>
          <a:stretch/>
        </p:blipFill>
        <p:spPr>
          <a:xfrm>
            <a:off x="4547" y="0"/>
            <a:ext cx="12189529" cy="6857999"/>
          </a:xfrm>
          <a:prstGeom prst="rect">
            <a:avLst/>
          </a:prstGeom>
        </p:spPr>
      </p:pic>
      <p:sp>
        <p:nvSpPr>
          <p:cNvPr id="6" name="Rectangle 5">
            <a:extLst>
              <a:ext uri="{FF2B5EF4-FFF2-40B4-BE49-F238E27FC236}">
                <a16:creationId xmlns:a16="http://schemas.microsoft.com/office/drawing/2014/main" id="{2794BACF-6BA4-C364-F927-3834B0CF4875}"/>
              </a:ext>
            </a:extLst>
          </p:cNvPr>
          <p:cNvSpPr/>
          <p:nvPr/>
        </p:nvSpPr>
        <p:spPr>
          <a:xfrm>
            <a:off x="10458450" y="136525"/>
            <a:ext cx="1600200" cy="15875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pic>
        <p:nvPicPr>
          <p:cNvPr id="8" name="Picture 7" descr="A person and person hugging each other&#10;&#10;AI-generated content may be incorrect.">
            <a:extLst>
              <a:ext uri="{FF2B5EF4-FFF2-40B4-BE49-F238E27FC236}">
                <a16:creationId xmlns:a16="http://schemas.microsoft.com/office/drawing/2014/main" id="{7D3647B7-05FF-48F7-44F9-C7D7379D69CA}"/>
              </a:ext>
            </a:extLst>
          </p:cNvPr>
          <p:cNvPicPr>
            <a:picLocks noChangeAspect="1"/>
          </p:cNvPicPr>
          <p:nvPr/>
        </p:nvPicPr>
        <p:blipFill>
          <a:blip r:embed="rId3"/>
          <a:srcRect l="9731" t="16174" r="41758" b="3657"/>
          <a:stretch/>
        </p:blipFill>
        <p:spPr>
          <a:xfrm>
            <a:off x="0" y="-1"/>
            <a:ext cx="6226217" cy="6857999"/>
          </a:xfrm>
          <a:prstGeom prst="rect">
            <a:avLst/>
          </a:prstGeom>
        </p:spPr>
      </p:pic>
      <p:sp>
        <p:nvSpPr>
          <p:cNvPr id="10" name="Rectangle 9">
            <a:extLst>
              <a:ext uri="{FF2B5EF4-FFF2-40B4-BE49-F238E27FC236}">
                <a16:creationId xmlns:a16="http://schemas.microsoft.com/office/drawing/2014/main" id="{2A0D70EE-79B4-477F-EC37-826C49048B50}"/>
              </a:ext>
            </a:extLst>
          </p:cNvPr>
          <p:cNvSpPr/>
          <p:nvPr/>
        </p:nvSpPr>
        <p:spPr>
          <a:xfrm>
            <a:off x="-2077" y="6590791"/>
            <a:ext cx="12189529" cy="274320"/>
          </a:xfrm>
          <a:prstGeom prst="rect">
            <a:avLst/>
          </a:prstGeom>
          <a:solidFill>
            <a:srgbClr val="00A160"/>
          </a:solidFill>
          <a:ln>
            <a:solidFill>
              <a:srgbClr val="00A1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
        <p:nvSpPr>
          <p:cNvPr id="9" name="Rectangle 8">
            <a:extLst>
              <a:ext uri="{FF2B5EF4-FFF2-40B4-BE49-F238E27FC236}">
                <a16:creationId xmlns:a16="http://schemas.microsoft.com/office/drawing/2014/main" id="{E81921E7-F5F1-91D4-23ED-A05682641624}"/>
              </a:ext>
            </a:extLst>
          </p:cNvPr>
          <p:cNvSpPr/>
          <p:nvPr/>
        </p:nvSpPr>
        <p:spPr>
          <a:xfrm>
            <a:off x="7656239" y="5621635"/>
            <a:ext cx="3929473" cy="7347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
        <p:nvSpPr>
          <p:cNvPr id="13" name="Rectangle 12">
            <a:extLst>
              <a:ext uri="{FF2B5EF4-FFF2-40B4-BE49-F238E27FC236}">
                <a16:creationId xmlns:a16="http://schemas.microsoft.com/office/drawing/2014/main" id="{591C5733-9A14-328E-C58F-5522F63D5ACD}"/>
              </a:ext>
            </a:extLst>
          </p:cNvPr>
          <p:cNvSpPr/>
          <p:nvPr/>
        </p:nvSpPr>
        <p:spPr>
          <a:xfrm>
            <a:off x="4547" y="6502082"/>
            <a:ext cx="12189529" cy="91440"/>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pic>
        <p:nvPicPr>
          <p:cNvPr id="7" name="Picture 6" descr="A green and white logo with white text&#10;&#10;AI-generated content may be incorrect.">
            <a:extLst>
              <a:ext uri="{FF2B5EF4-FFF2-40B4-BE49-F238E27FC236}">
                <a16:creationId xmlns:a16="http://schemas.microsoft.com/office/drawing/2014/main" id="{AB044314-8FC4-27B2-AF41-FF188CF9C79C}"/>
              </a:ext>
            </a:extLst>
          </p:cNvPr>
          <p:cNvPicPr>
            <a:picLocks noChangeAspect="1"/>
          </p:cNvPicPr>
          <p:nvPr/>
        </p:nvPicPr>
        <p:blipFill>
          <a:blip r:embed="rId4"/>
          <a:stretch>
            <a:fillRect/>
          </a:stretch>
        </p:blipFill>
        <p:spPr>
          <a:xfrm>
            <a:off x="11001430" y="5412592"/>
            <a:ext cx="1491860" cy="1152801"/>
          </a:xfrm>
          <a:prstGeom prst="rect">
            <a:avLst/>
          </a:prstGeom>
        </p:spPr>
      </p:pic>
    </p:spTree>
    <p:extLst>
      <p:ext uri="{BB962C8B-B14F-4D97-AF65-F5344CB8AC3E}">
        <p14:creationId xmlns:p14="http://schemas.microsoft.com/office/powerpoint/2010/main" val="34077534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3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5A1B28-86D2-BF5A-3045-59872C225209}"/>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3" name="Footer Placeholder 2">
            <a:extLst>
              <a:ext uri="{FF2B5EF4-FFF2-40B4-BE49-F238E27FC236}">
                <a16:creationId xmlns:a16="http://schemas.microsoft.com/office/drawing/2014/main" id="{F6947B10-2B30-196A-106B-316E1F3E6599}"/>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F61C7559-8A98-69AF-DDB0-32697BCA0CE7}"/>
              </a:ext>
            </a:extLst>
          </p:cNvPr>
          <p:cNvSpPr>
            <a:spLocks noGrp="1"/>
          </p:cNvSpPr>
          <p:nvPr>
            <p:ph type="sldNum" sz="quarter" idx="12"/>
          </p:nvPr>
        </p:nvSpPr>
        <p:spPr/>
        <p:txBody>
          <a:bodyPr/>
          <a:lstStyle/>
          <a:p>
            <a:fld id="{5BE23C35-29ED-1449-BFDD-B81BFB04B6F6}" type="slidenum">
              <a:rPr lang="en-PR" smtClean="0"/>
              <a:t>‹#›</a:t>
            </a:fld>
            <a:endParaRPr lang="en-PR"/>
          </a:p>
        </p:txBody>
      </p:sp>
      <p:pic>
        <p:nvPicPr>
          <p:cNvPr id="5" name="Picture 4">
            <a:extLst>
              <a:ext uri="{FF2B5EF4-FFF2-40B4-BE49-F238E27FC236}">
                <a16:creationId xmlns:a16="http://schemas.microsoft.com/office/drawing/2014/main" id="{5DD93216-908B-51A1-3382-3F9F0948AC23}"/>
              </a:ext>
            </a:extLst>
          </p:cNvPr>
          <p:cNvPicPr>
            <a:picLocks noChangeAspect="1"/>
          </p:cNvPicPr>
          <p:nvPr/>
        </p:nvPicPr>
        <p:blipFill>
          <a:blip r:embed="rId2"/>
          <a:srcRect/>
          <a:stretch/>
        </p:blipFill>
        <p:spPr>
          <a:xfrm>
            <a:off x="-2078" y="0"/>
            <a:ext cx="12189531" cy="6857999"/>
          </a:xfrm>
          <a:prstGeom prst="rect">
            <a:avLst/>
          </a:prstGeom>
        </p:spPr>
      </p:pic>
      <p:sp>
        <p:nvSpPr>
          <p:cNvPr id="6" name="Title 1">
            <a:extLst>
              <a:ext uri="{FF2B5EF4-FFF2-40B4-BE49-F238E27FC236}">
                <a16:creationId xmlns:a16="http://schemas.microsoft.com/office/drawing/2014/main" id="{06903AE8-018F-9DCE-00FC-0B2AD8365C98}"/>
              </a:ext>
            </a:extLst>
          </p:cNvPr>
          <p:cNvSpPr>
            <a:spLocks noGrp="1"/>
          </p:cNvSpPr>
          <p:nvPr>
            <p:ph type="ctrTitle"/>
          </p:nvPr>
        </p:nvSpPr>
        <p:spPr>
          <a:xfrm>
            <a:off x="263032" y="2371359"/>
            <a:ext cx="7658451" cy="2115281"/>
          </a:xfrm>
        </p:spPr>
        <p:txBody>
          <a:bodyPr anchor="b">
            <a:normAutofit/>
          </a:bodyPr>
          <a:lstStyle>
            <a:lvl1pPr algn="r">
              <a:defRPr sz="3600"/>
            </a:lvl1pPr>
          </a:lstStyle>
          <a:p>
            <a:r>
              <a:rPr lang="en-US"/>
              <a:t>Click to edit Master title style</a:t>
            </a:r>
          </a:p>
        </p:txBody>
      </p:sp>
      <p:sp>
        <p:nvSpPr>
          <p:cNvPr id="7" name="Subtitle 2">
            <a:extLst>
              <a:ext uri="{FF2B5EF4-FFF2-40B4-BE49-F238E27FC236}">
                <a16:creationId xmlns:a16="http://schemas.microsoft.com/office/drawing/2014/main" id="{7DA5F9D9-2FCB-5C19-903B-85C3ABB10DFB}"/>
              </a:ext>
            </a:extLst>
          </p:cNvPr>
          <p:cNvSpPr>
            <a:spLocks noGrp="1"/>
          </p:cNvSpPr>
          <p:nvPr>
            <p:ph type="subTitle" idx="1"/>
          </p:nvPr>
        </p:nvSpPr>
        <p:spPr>
          <a:xfrm>
            <a:off x="1896747" y="4742744"/>
            <a:ext cx="6024737" cy="1613605"/>
          </a:xfrm>
        </p:spPr>
        <p:txBody>
          <a:bodyPr>
            <a:normAutofit/>
          </a:bodyPr>
          <a:lstStyle>
            <a:lvl1pPr marL="0" indent="0" algn="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Rectangle 8">
            <a:extLst>
              <a:ext uri="{FF2B5EF4-FFF2-40B4-BE49-F238E27FC236}">
                <a16:creationId xmlns:a16="http://schemas.microsoft.com/office/drawing/2014/main" id="{D5E27379-1FDC-8AA9-92D7-41B70C22CE87}"/>
              </a:ext>
            </a:extLst>
          </p:cNvPr>
          <p:cNvSpPr/>
          <p:nvPr/>
        </p:nvSpPr>
        <p:spPr>
          <a:xfrm>
            <a:off x="0" y="0"/>
            <a:ext cx="1702279" cy="16850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A green and white logo with white text&#10;&#10;AI-generated content may be incorrect.">
            <a:extLst>
              <a:ext uri="{FF2B5EF4-FFF2-40B4-BE49-F238E27FC236}">
                <a16:creationId xmlns:a16="http://schemas.microsoft.com/office/drawing/2014/main" id="{04B3503E-4B03-1295-DC5D-CF6DA9D2E1B9}"/>
              </a:ext>
            </a:extLst>
          </p:cNvPr>
          <p:cNvPicPr>
            <a:picLocks noChangeAspect="1"/>
          </p:cNvPicPr>
          <p:nvPr/>
        </p:nvPicPr>
        <p:blipFill>
          <a:blip r:embed="rId3"/>
          <a:stretch>
            <a:fillRect/>
          </a:stretch>
        </p:blipFill>
        <p:spPr>
          <a:xfrm>
            <a:off x="-557758" y="-286895"/>
            <a:ext cx="2642051" cy="2041585"/>
          </a:xfrm>
          <a:prstGeom prst="rect">
            <a:avLst/>
          </a:prstGeom>
        </p:spPr>
      </p:pic>
    </p:spTree>
    <p:extLst>
      <p:ext uri="{BB962C8B-B14F-4D97-AF65-F5344CB8AC3E}">
        <p14:creationId xmlns:p14="http://schemas.microsoft.com/office/powerpoint/2010/main" val="19797426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4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5A1B28-86D2-BF5A-3045-59872C225209}"/>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3" name="Footer Placeholder 2">
            <a:extLst>
              <a:ext uri="{FF2B5EF4-FFF2-40B4-BE49-F238E27FC236}">
                <a16:creationId xmlns:a16="http://schemas.microsoft.com/office/drawing/2014/main" id="{F6947B10-2B30-196A-106B-316E1F3E6599}"/>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F61C7559-8A98-69AF-DDB0-32697BCA0CE7}"/>
              </a:ext>
            </a:extLst>
          </p:cNvPr>
          <p:cNvSpPr>
            <a:spLocks noGrp="1"/>
          </p:cNvSpPr>
          <p:nvPr>
            <p:ph type="sldNum" sz="quarter" idx="12"/>
          </p:nvPr>
        </p:nvSpPr>
        <p:spPr/>
        <p:txBody>
          <a:bodyPr/>
          <a:lstStyle/>
          <a:p>
            <a:fld id="{5BE23C35-29ED-1449-BFDD-B81BFB04B6F6}" type="slidenum">
              <a:rPr lang="en-PR" smtClean="0"/>
              <a:t>‹#›</a:t>
            </a:fld>
            <a:endParaRPr lang="en-PR"/>
          </a:p>
        </p:txBody>
      </p:sp>
      <p:sp>
        <p:nvSpPr>
          <p:cNvPr id="5" name="Title 1">
            <a:extLst>
              <a:ext uri="{FF2B5EF4-FFF2-40B4-BE49-F238E27FC236}">
                <a16:creationId xmlns:a16="http://schemas.microsoft.com/office/drawing/2014/main" id="{0C4210F2-AEA5-A804-E201-559D97E7F40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7" name="Text Placeholder 2">
            <a:extLst>
              <a:ext uri="{FF2B5EF4-FFF2-40B4-BE49-F238E27FC236}">
                <a16:creationId xmlns:a16="http://schemas.microsoft.com/office/drawing/2014/main" id="{D39E0FDD-394E-CB57-920E-AD199E11E22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6" name="Rectangle 5">
            <a:extLst>
              <a:ext uri="{FF2B5EF4-FFF2-40B4-BE49-F238E27FC236}">
                <a16:creationId xmlns:a16="http://schemas.microsoft.com/office/drawing/2014/main" id="{B4F02EA1-3C2D-411D-A712-18AA081225C7}"/>
              </a:ext>
            </a:extLst>
          </p:cNvPr>
          <p:cNvSpPr/>
          <p:nvPr/>
        </p:nvSpPr>
        <p:spPr>
          <a:xfrm>
            <a:off x="0" y="0"/>
            <a:ext cx="1702279" cy="16850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15286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5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E5A1B28-86D2-BF5A-3045-59872C225209}"/>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3" name="Footer Placeholder 2">
            <a:extLst>
              <a:ext uri="{FF2B5EF4-FFF2-40B4-BE49-F238E27FC236}">
                <a16:creationId xmlns:a16="http://schemas.microsoft.com/office/drawing/2014/main" id="{F6947B10-2B30-196A-106B-316E1F3E6599}"/>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F61C7559-8A98-69AF-DDB0-32697BCA0CE7}"/>
              </a:ext>
            </a:extLst>
          </p:cNvPr>
          <p:cNvSpPr>
            <a:spLocks noGrp="1"/>
          </p:cNvSpPr>
          <p:nvPr>
            <p:ph type="sldNum" sz="quarter" idx="12"/>
          </p:nvPr>
        </p:nvSpPr>
        <p:spPr/>
        <p:txBody>
          <a:bodyPr/>
          <a:lstStyle/>
          <a:p>
            <a:fld id="{5BE23C35-29ED-1449-BFDD-B81BFB04B6F6}" type="slidenum">
              <a:rPr lang="en-PR" smtClean="0"/>
              <a:t>‹#›</a:t>
            </a:fld>
            <a:endParaRPr lang="en-PR"/>
          </a:p>
        </p:txBody>
      </p:sp>
      <p:sp>
        <p:nvSpPr>
          <p:cNvPr id="5" name="Title 1">
            <a:extLst>
              <a:ext uri="{FF2B5EF4-FFF2-40B4-BE49-F238E27FC236}">
                <a16:creationId xmlns:a16="http://schemas.microsoft.com/office/drawing/2014/main" id="{986D2701-3ECE-07ED-3DDD-56C19C04D836}"/>
              </a:ext>
            </a:extLst>
          </p:cNvPr>
          <p:cNvSpPr>
            <a:spLocks noGrp="1"/>
          </p:cNvSpPr>
          <p:nvPr>
            <p:ph type="ctrTitle"/>
          </p:nvPr>
        </p:nvSpPr>
        <p:spPr>
          <a:xfrm>
            <a:off x="606288" y="447261"/>
            <a:ext cx="10979423" cy="2387600"/>
          </a:xfrm>
        </p:spPr>
        <p:txBody>
          <a:bodyPr anchor="b">
            <a:normAutofit/>
          </a:bodyPr>
          <a:lstStyle>
            <a:lvl1pPr algn="ctr">
              <a:defRPr sz="4000"/>
            </a:lvl1pPr>
          </a:lstStyle>
          <a:p>
            <a:r>
              <a:rPr lang="en-US"/>
              <a:t>Click to edit Master title style</a:t>
            </a:r>
          </a:p>
        </p:txBody>
      </p:sp>
      <p:sp>
        <p:nvSpPr>
          <p:cNvPr id="6" name="Subtitle 2">
            <a:extLst>
              <a:ext uri="{FF2B5EF4-FFF2-40B4-BE49-F238E27FC236}">
                <a16:creationId xmlns:a16="http://schemas.microsoft.com/office/drawing/2014/main" id="{BF419407-EE5C-34CB-1B73-562BBAB1B2D7}"/>
              </a:ext>
            </a:extLst>
          </p:cNvPr>
          <p:cNvSpPr>
            <a:spLocks noGrp="1"/>
          </p:cNvSpPr>
          <p:nvPr>
            <p:ph type="subTitle" idx="1"/>
          </p:nvPr>
        </p:nvSpPr>
        <p:spPr>
          <a:xfrm>
            <a:off x="1656520" y="3222143"/>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17455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Transition">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DF536A4-B477-194B-232A-7072EDB9E2F0}"/>
              </a:ext>
            </a:extLst>
          </p:cNvPr>
          <p:cNvPicPr>
            <a:picLocks noChangeAspect="1"/>
          </p:cNvPicPr>
          <p:nvPr userDrawn="1"/>
        </p:nvPicPr>
        <p:blipFill rotWithShape="1">
          <a:blip r:embed="rId2"/>
          <a:srcRect b="24930"/>
          <a:stretch/>
        </p:blipFill>
        <p:spPr>
          <a:xfrm>
            <a:off x="0" y="0"/>
            <a:ext cx="12192000" cy="5148262"/>
          </a:xfrm>
          <a:prstGeom prst="rect">
            <a:avLst/>
          </a:prstGeom>
        </p:spPr>
      </p:pic>
      <p:sp>
        <p:nvSpPr>
          <p:cNvPr id="2" name="Title 1">
            <a:extLst>
              <a:ext uri="{FF2B5EF4-FFF2-40B4-BE49-F238E27FC236}">
                <a16:creationId xmlns:a16="http://schemas.microsoft.com/office/drawing/2014/main" id="{BD76DD80-6863-8529-E241-6874075A5E1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PR"/>
          </a:p>
        </p:txBody>
      </p:sp>
      <p:sp>
        <p:nvSpPr>
          <p:cNvPr id="3" name="Text Placeholder 2">
            <a:extLst>
              <a:ext uri="{FF2B5EF4-FFF2-40B4-BE49-F238E27FC236}">
                <a16:creationId xmlns:a16="http://schemas.microsoft.com/office/drawing/2014/main" id="{77DEAECD-B420-532A-BD9A-7A137DE3C64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Tree>
    <p:extLst>
      <p:ext uri="{BB962C8B-B14F-4D97-AF65-F5344CB8AC3E}">
        <p14:creationId xmlns:p14="http://schemas.microsoft.com/office/powerpoint/2010/main" val="19042465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E2A6066-EF01-1A02-3740-41CB42972866}"/>
              </a:ext>
            </a:extLst>
          </p:cNvPr>
          <p:cNvSpPr>
            <a:spLocks noGrp="1"/>
          </p:cNvSpPr>
          <p:nvPr>
            <p:ph type="dt" sz="half" idx="10"/>
          </p:nvPr>
        </p:nvSpPr>
        <p:spPr/>
        <p:txBody>
          <a:bodyPr/>
          <a:lstStyle/>
          <a:p>
            <a:fld id="{B501A919-A08D-4385-9B73-4D506BBF8BB4}" type="datetime1">
              <a:rPr lang="en-US" smtClean="0"/>
              <a:t>7/14/26</a:t>
            </a:fld>
            <a:endParaRPr lang="en-US"/>
          </a:p>
        </p:txBody>
      </p:sp>
      <p:sp>
        <p:nvSpPr>
          <p:cNvPr id="5" name="Footer Placeholder 4">
            <a:extLst>
              <a:ext uri="{FF2B5EF4-FFF2-40B4-BE49-F238E27FC236}">
                <a16:creationId xmlns:a16="http://schemas.microsoft.com/office/drawing/2014/main" id="{19BB870F-C955-DB2E-55E7-A64DCAC9FC0B}"/>
              </a:ext>
            </a:extLst>
          </p:cNvPr>
          <p:cNvSpPr>
            <a:spLocks noGrp="1"/>
          </p:cNvSpPr>
          <p:nvPr>
            <p:ph type="ftr" sz="quarter" idx="11"/>
          </p:nvPr>
        </p:nvSpPr>
        <p:spPr/>
        <p:txBody>
          <a:bodyPr/>
          <a:lstStyle/>
          <a:p>
            <a:r>
              <a:rPr lang="en-US"/>
              <a:t>Confidential. Do not distribute.</a:t>
            </a:r>
          </a:p>
        </p:txBody>
      </p:sp>
      <p:sp>
        <p:nvSpPr>
          <p:cNvPr id="6" name="Slide Number Placeholder 5">
            <a:extLst>
              <a:ext uri="{FF2B5EF4-FFF2-40B4-BE49-F238E27FC236}">
                <a16:creationId xmlns:a16="http://schemas.microsoft.com/office/drawing/2014/main" id="{6FE3C09A-F642-3784-C94B-DD7D2B04362E}"/>
              </a:ext>
            </a:extLst>
          </p:cNvPr>
          <p:cNvSpPr>
            <a:spLocks noGrp="1"/>
          </p:cNvSpPr>
          <p:nvPr>
            <p:ph type="sldNum" sz="quarter" idx="12"/>
          </p:nvPr>
        </p:nvSpPr>
        <p:spPr/>
        <p:txBody>
          <a:bodyPr/>
          <a:lstStyle/>
          <a:p>
            <a:fld id="{0F129759-B4F4-E444-BFCB-B5C22361604A}" type="slidenum">
              <a:rPr lang="en-US" smtClean="0"/>
              <a:t>‹#›</a:t>
            </a:fld>
            <a:endParaRPr lang="en-US"/>
          </a:p>
        </p:txBody>
      </p:sp>
      <p:sp>
        <p:nvSpPr>
          <p:cNvPr id="7" name="Title 1">
            <a:extLst>
              <a:ext uri="{FF2B5EF4-FFF2-40B4-BE49-F238E27FC236}">
                <a16:creationId xmlns:a16="http://schemas.microsoft.com/office/drawing/2014/main" id="{594214C1-D29B-1E0A-CC72-20F74D5BFCE7}"/>
              </a:ext>
            </a:extLst>
          </p:cNvPr>
          <p:cNvSpPr>
            <a:spLocks noGrp="1"/>
          </p:cNvSpPr>
          <p:nvPr>
            <p:ph type="title"/>
          </p:nvPr>
        </p:nvSpPr>
        <p:spPr>
          <a:xfrm>
            <a:off x="606288" y="365126"/>
            <a:ext cx="10972800" cy="633496"/>
          </a:xfrm>
        </p:spPr>
        <p:txBody>
          <a:bodyPr/>
          <a:lstStyle>
            <a:lvl1pPr>
              <a:defRPr sz="3200"/>
            </a:lvl1pPr>
          </a:lstStyle>
          <a:p>
            <a:r>
              <a:rPr lang="en-US"/>
              <a:t>Click to edit Master title style</a:t>
            </a:r>
          </a:p>
        </p:txBody>
      </p:sp>
      <p:sp>
        <p:nvSpPr>
          <p:cNvPr id="8" name="Content Placeholder 2">
            <a:extLst>
              <a:ext uri="{FF2B5EF4-FFF2-40B4-BE49-F238E27FC236}">
                <a16:creationId xmlns:a16="http://schemas.microsoft.com/office/drawing/2014/main" id="{668778A3-2DFB-65C8-F357-AB0C43E2314F}"/>
              </a:ext>
            </a:extLst>
          </p:cNvPr>
          <p:cNvSpPr>
            <a:spLocks noGrp="1"/>
          </p:cNvSpPr>
          <p:nvPr>
            <p:ph idx="1"/>
          </p:nvPr>
        </p:nvSpPr>
        <p:spPr>
          <a:xfrm>
            <a:off x="606288" y="1419726"/>
            <a:ext cx="10972800" cy="4757237"/>
          </a:xfrm>
        </p:spPr>
        <p:txBody>
          <a:bodyPr/>
          <a:lstStyle>
            <a:lvl1pPr>
              <a:defRPr sz="2400"/>
            </a:lvl1pPr>
            <a:lvl2pPr>
              <a:defRPr sz="1800"/>
            </a:lvl2pPr>
            <a:lvl3pPr>
              <a:defRPr sz="12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0871264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488ED5D-F4C7-0E4D-B60D-5A46EC65AA26}"/>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5" name="Footer Placeholder 4">
            <a:extLst>
              <a:ext uri="{FF2B5EF4-FFF2-40B4-BE49-F238E27FC236}">
                <a16:creationId xmlns:a16="http://schemas.microsoft.com/office/drawing/2014/main" id="{9824CE67-C545-4C54-D8D3-06F666277335}"/>
              </a:ext>
            </a:extLst>
          </p:cNvPr>
          <p:cNvSpPr>
            <a:spLocks noGrp="1"/>
          </p:cNvSpPr>
          <p:nvPr>
            <p:ph type="ftr" sz="quarter" idx="11"/>
          </p:nvPr>
        </p:nvSpPr>
        <p:spPr/>
        <p:txBody>
          <a:bodyPr/>
          <a:lstStyle/>
          <a:p>
            <a:endParaRPr lang="en-PR"/>
          </a:p>
        </p:txBody>
      </p:sp>
      <p:sp>
        <p:nvSpPr>
          <p:cNvPr id="6" name="Slide Number Placeholder 5">
            <a:extLst>
              <a:ext uri="{FF2B5EF4-FFF2-40B4-BE49-F238E27FC236}">
                <a16:creationId xmlns:a16="http://schemas.microsoft.com/office/drawing/2014/main" id="{C9CB1A13-D60F-751E-3A17-6B2D4BF1BD63}"/>
              </a:ext>
            </a:extLst>
          </p:cNvPr>
          <p:cNvSpPr>
            <a:spLocks noGrp="1"/>
          </p:cNvSpPr>
          <p:nvPr>
            <p:ph type="sldNum" sz="quarter" idx="12"/>
          </p:nvPr>
        </p:nvSpPr>
        <p:spPr/>
        <p:txBody>
          <a:bodyPr/>
          <a:lstStyle/>
          <a:p>
            <a:fld id="{5BE23C35-29ED-1449-BFDD-B81BFB04B6F6}" type="slidenum">
              <a:rPr lang="en-PR" smtClean="0"/>
              <a:t>‹#›</a:t>
            </a:fld>
            <a:endParaRPr lang="en-PR"/>
          </a:p>
        </p:txBody>
      </p:sp>
      <p:sp>
        <p:nvSpPr>
          <p:cNvPr id="7" name="Title 1">
            <a:extLst>
              <a:ext uri="{FF2B5EF4-FFF2-40B4-BE49-F238E27FC236}">
                <a16:creationId xmlns:a16="http://schemas.microsoft.com/office/drawing/2014/main" id="{D2470676-04CA-C6BE-67B9-671E112843A1}"/>
              </a:ext>
            </a:extLst>
          </p:cNvPr>
          <p:cNvSpPr>
            <a:spLocks noGrp="1"/>
          </p:cNvSpPr>
          <p:nvPr>
            <p:ph type="title"/>
          </p:nvPr>
        </p:nvSpPr>
        <p:spPr>
          <a:xfrm>
            <a:off x="606288" y="457200"/>
            <a:ext cx="4165737" cy="1600200"/>
          </a:xfrm>
        </p:spPr>
        <p:txBody>
          <a:bodyPr anchor="b"/>
          <a:lstStyle>
            <a:lvl1pPr>
              <a:defRPr sz="3200"/>
            </a:lvl1pPr>
          </a:lstStyle>
          <a:p>
            <a:r>
              <a:rPr lang="en-US"/>
              <a:t>Click to edit Master title style</a:t>
            </a:r>
          </a:p>
        </p:txBody>
      </p:sp>
      <p:sp>
        <p:nvSpPr>
          <p:cNvPr id="8" name="Content Placeholder 2">
            <a:extLst>
              <a:ext uri="{FF2B5EF4-FFF2-40B4-BE49-F238E27FC236}">
                <a16:creationId xmlns:a16="http://schemas.microsoft.com/office/drawing/2014/main" id="{BA42C10E-1B1F-3029-88B0-8AFA43C1E9D0}"/>
              </a:ext>
            </a:extLst>
          </p:cNvPr>
          <p:cNvSpPr>
            <a:spLocks noGrp="1"/>
          </p:cNvSpPr>
          <p:nvPr>
            <p:ph idx="1"/>
          </p:nvPr>
        </p:nvSpPr>
        <p:spPr>
          <a:xfrm>
            <a:off x="5183188" y="987425"/>
            <a:ext cx="6402524"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649BED07-9A68-FF39-3A9F-FB531FA9629F}"/>
              </a:ext>
            </a:extLst>
          </p:cNvPr>
          <p:cNvSpPr>
            <a:spLocks noGrp="1"/>
          </p:cNvSpPr>
          <p:nvPr>
            <p:ph type="body" sz="half" idx="2"/>
          </p:nvPr>
        </p:nvSpPr>
        <p:spPr>
          <a:xfrm>
            <a:off x="606288" y="2057400"/>
            <a:ext cx="41657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61408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49A3A0-DA33-C16D-FA76-0017DFA6DC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0A4377-EFAE-A8D8-A6E8-6ED1169BA75E}"/>
              </a:ext>
            </a:extLst>
          </p:cNvPr>
          <p:cNvSpPr>
            <a:spLocks noGrp="1"/>
          </p:cNvSpPr>
          <p:nvPr>
            <p:ph sz="half" idx="1"/>
          </p:nvPr>
        </p:nvSpPr>
        <p:spPr>
          <a:xfrm>
            <a:off x="606288" y="1825625"/>
            <a:ext cx="5413512"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7F0F4D8-D274-3E0E-CBC7-2238D9DFE37E}"/>
              </a:ext>
            </a:extLst>
          </p:cNvPr>
          <p:cNvSpPr>
            <a:spLocks noGrp="1"/>
          </p:cNvSpPr>
          <p:nvPr>
            <p:ph sz="half" idx="2"/>
          </p:nvPr>
        </p:nvSpPr>
        <p:spPr>
          <a:xfrm>
            <a:off x="6172200" y="1825625"/>
            <a:ext cx="540688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056D6EA-53D1-238F-38CF-04023CEC3282}"/>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6" name="Footer Placeholder 5">
            <a:extLst>
              <a:ext uri="{FF2B5EF4-FFF2-40B4-BE49-F238E27FC236}">
                <a16:creationId xmlns:a16="http://schemas.microsoft.com/office/drawing/2014/main" id="{64792D07-57B0-6978-342A-43C2AEF00C9D}"/>
              </a:ext>
            </a:extLst>
          </p:cNvPr>
          <p:cNvSpPr>
            <a:spLocks noGrp="1"/>
          </p:cNvSpPr>
          <p:nvPr>
            <p:ph type="ftr" sz="quarter" idx="11"/>
          </p:nvPr>
        </p:nvSpPr>
        <p:spPr/>
        <p:txBody>
          <a:bodyPr/>
          <a:lstStyle/>
          <a:p>
            <a:endParaRPr lang="en-PR"/>
          </a:p>
        </p:txBody>
      </p:sp>
      <p:sp>
        <p:nvSpPr>
          <p:cNvPr id="7" name="Slide Number Placeholder 6">
            <a:extLst>
              <a:ext uri="{FF2B5EF4-FFF2-40B4-BE49-F238E27FC236}">
                <a16:creationId xmlns:a16="http://schemas.microsoft.com/office/drawing/2014/main" id="{7B1B7BA5-AE42-3477-7A0B-64280D040E85}"/>
              </a:ext>
            </a:extLst>
          </p:cNvPr>
          <p:cNvSpPr>
            <a:spLocks noGrp="1"/>
          </p:cNvSpPr>
          <p:nvPr>
            <p:ph type="sldNum" sz="quarter" idx="12"/>
          </p:nvPr>
        </p:nvSpPr>
        <p:spPr/>
        <p:txBody>
          <a:bodyPr/>
          <a:lstStyle/>
          <a:p>
            <a:fld id="{5BE23C35-29ED-1449-BFDD-B81BFB04B6F6}" type="slidenum">
              <a:rPr lang="en-PR" smtClean="0"/>
              <a:t>‹#›</a:t>
            </a:fld>
            <a:endParaRPr lang="en-PR"/>
          </a:p>
        </p:txBody>
      </p:sp>
    </p:spTree>
    <p:extLst>
      <p:ext uri="{BB962C8B-B14F-4D97-AF65-F5344CB8AC3E}">
        <p14:creationId xmlns:p14="http://schemas.microsoft.com/office/powerpoint/2010/main" val="294832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63A13F-5523-1235-3366-8BCDE24D510D}"/>
              </a:ext>
            </a:extLst>
          </p:cNvPr>
          <p:cNvSpPr>
            <a:spLocks noGrp="1"/>
          </p:cNvSpPr>
          <p:nvPr>
            <p:ph type="title"/>
          </p:nvPr>
        </p:nvSpPr>
        <p:spPr>
          <a:xfrm>
            <a:off x="606288" y="457200"/>
            <a:ext cx="41657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DA2DE83-ECEB-D265-9646-BB2DC96D6F8E}"/>
              </a:ext>
            </a:extLst>
          </p:cNvPr>
          <p:cNvSpPr>
            <a:spLocks noGrp="1"/>
          </p:cNvSpPr>
          <p:nvPr>
            <p:ph type="pic" idx="1"/>
          </p:nvPr>
        </p:nvSpPr>
        <p:spPr>
          <a:xfrm>
            <a:off x="5183188" y="987425"/>
            <a:ext cx="640252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1C4059F-6C9E-FEEA-86D3-1FB2DEECCF13}"/>
              </a:ext>
            </a:extLst>
          </p:cNvPr>
          <p:cNvSpPr>
            <a:spLocks noGrp="1"/>
          </p:cNvSpPr>
          <p:nvPr>
            <p:ph type="body" sz="half" idx="2"/>
          </p:nvPr>
        </p:nvSpPr>
        <p:spPr>
          <a:xfrm>
            <a:off x="606288" y="2057400"/>
            <a:ext cx="41657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E69BBC-13CB-C2FF-555A-A92A8BAE3CF4}"/>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6" name="Footer Placeholder 5">
            <a:extLst>
              <a:ext uri="{FF2B5EF4-FFF2-40B4-BE49-F238E27FC236}">
                <a16:creationId xmlns:a16="http://schemas.microsoft.com/office/drawing/2014/main" id="{F2637622-073F-D595-4541-8E4016CAFD84}"/>
              </a:ext>
            </a:extLst>
          </p:cNvPr>
          <p:cNvSpPr>
            <a:spLocks noGrp="1"/>
          </p:cNvSpPr>
          <p:nvPr>
            <p:ph type="ftr" sz="quarter" idx="11"/>
          </p:nvPr>
        </p:nvSpPr>
        <p:spPr/>
        <p:txBody>
          <a:bodyPr/>
          <a:lstStyle/>
          <a:p>
            <a:endParaRPr lang="en-PR"/>
          </a:p>
        </p:txBody>
      </p:sp>
      <p:sp>
        <p:nvSpPr>
          <p:cNvPr id="7" name="Slide Number Placeholder 6">
            <a:extLst>
              <a:ext uri="{FF2B5EF4-FFF2-40B4-BE49-F238E27FC236}">
                <a16:creationId xmlns:a16="http://schemas.microsoft.com/office/drawing/2014/main" id="{7B7E8F7E-1654-74E8-3629-BE6701CBD99E}"/>
              </a:ext>
            </a:extLst>
          </p:cNvPr>
          <p:cNvSpPr>
            <a:spLocks noGrp="1"/>
          </p:cNvSpPr>
          <p:nvPr>
            <p:ph type="sldNum" sz="quarter" idx="12"/>
          </p:nvPr>
        </p:nvSpPr>
        <p:spPr/>
        <p:txBody>
          <a:bodyPr/>
          <a:lstStyle/>
          <a:p>
            <a:fld id="{5BE23C35-29ED-1449-BFDD-B81BFB04B6F6}" type="slidenum">
              <a:rPr lang="en-PR" smtClean="0"/>
              <a:t>‹#›</a:t>
            </a:fld>
            <a:endParaRPr lang="en-PR"/>
          </a:p>
        </p:txBody>
      </p:sp>
    </p:spTree>
    <p:extLst>
      <p:ext uri="{BB962C8B-B14F-4D97-AF65-F5344CB8AC3E}">
        <p14:creationId xmlns:p14="http://schemas.microsoft.com/office/powerpoint/2010/main" val="2841127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Picture with Caption">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A6E69BBC-13CB-C2FF-555A-A92A8BAE3CF4}"/>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6" name="Footer Placeholder 5">
            <a:extLst>
              <a:ext uri="{FF2B5EF4-FFF2-40B4-BE49-F238E27FC236}">
                <a16:creationId xmlns:a16="http://schemas.microsoft.com/office/drawing/2014/main" id="{F2637622-073F-D595-4541-8E4016CAFD84}"/>
              </a:ext>
            </a:extLst>
          </p:cNvPr>
          <p:cNvSpPr>
            <a:spLocks noGrp="1"/>
          </p:cNvSpPr>
          <p:nvPr>
            <p:ph type="ftr" sz="quarter" idx="11"/>
          </p:nvPr>
        </p:nvSpPr>
        <p:spPr/>
        <p:txBody>
          <a:bodyPr/>
          <a:lstStyle/>
          <a:p>
            <a:endParaRPr lang="en-PR"/>
          </a:p>
        </p:txBody>
      </p:sp>
      <p:sp>
        <p:nvSpPr>
          <p:cNvPr id="7" name="Slide Number Placeholder 6">
            <a:extLst>
              <a:ext uri="{FF2B5EF4-FFF2-40B4-BE49-F238E27FC236}">
                <a16:creationId xmlns:a16="http://schemas.microsoft.com/office/drawing/2014/main" id="{7B7E8F7E-1654-74E8-3629-BE6701CBD99E}"/>
              </a:ext>
            </a:extLst>
          </p:cNvPr>
          <p:cNvSpPr>
            <a:spLocks noGrp="1"/>
          </p:cNvSpPr>
          <p:nvPr>
            <p:ph type="sldNum" sz="quarter" idx="12"/>
          </p:nvPr>
        </p:nvSpPr>
        <p:spPr/>
        <p:txBody>
          <a:bodyPr/>
          <a:lstStyle/>
          <a:p>
            <a:fld id="{5BE23C35-29ED-1449-BFDD-B81BFB04B6F6}" type="slidenum">
              <a:rPr lang="en-PR" smtClean="0"/>
              <a:t>‹#›</a:t>
            </a:fld>
            <a:endParaRPr lang="en-PR"/>
          </a:p>
        </p:txBody>
      </p:sp>
      <p:sp>
        <p:nvSpPr>
          <p:cNvPr id="8" name="Rectangle 7">
            <a:extLst>
              <a:ext uri="{FF2B5EF4-FFF2-40B4-BE49-F238E27FC236}">
                <a16:creationId xmlns:a16="http://schemas.microsoft.com/office/drawing/2014/main" id="{3FCB70C3-F0B6-B02F-2DFB-299F822450FC}"/>
              </a:ext>
            </a:extLst>
          </p:cNvPr>
          <p:cNvSpPr/>
          <p:nvPr/>
        </p:nvSpPr>
        <p:spPr>
          <a:xfrm>
            <a:off x="8629650" y="5657850"/>
            <a:ext cx="2949438" cy="6985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Tree>
    <p:extLst>
      <p:ext uri="{BB962C8B-B14F-4D97-AF65-F5344CB8AC3E}">
        <p14:creationId xmlns:p14="http://schemas.microsoft.com/office/powerpoint/2010/main" val="16127494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D2E13B80-2BD7-D980-4EEA-189424AE01B0}"/>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2" name="Rectangle 1">
            <a:extLst>
              <a:ext uri="{FF2B5EF4-FFF2-40B4-BE49-F238E27FC236}">
                <a16:creationId xmlns:a16="http://schemas.microsoft.com/office/drawing/2014/main" id="{ABEA956F-DCF1-FD2C-5B48-EA0ACE1EE431}"/>
              </a:ext>
            </a:extLst>
          </p:cNvPr>
          <p:cNvSpPr/>
          <p:nvPr/>
        </p:nvSpPr>
        <p:spPr>
          <a:xfrm>
            <a:off x="8724900" y="5780201"/>
            <a:ext cx="3019425" cy="65869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pic>
        <p:nvPicPr>
          <p:cNvPr id="6" name="Picture 5" descr="A green and white logo with white text&#10;&#10;AI-generated content may be incorrect.">
            <a:extLst>
              <a:ext uri="{FF2B5EF4-FFF2-40B4-BE49-F238E27FC236}">
                <a16:creationId xmlns:a16="http://schemas.microsoft.com/office/drawing/2014/main" id="{DBDADCFE-DBDB-895C-54AF-D92C662D3EB2}"/>
              </a:ext>
            </a:extLst>
          </p:cNvPr>
          <p:cNvPicPr>
            <a:picLocks noChangeAspect="1"/>
          </p:cNvPicPr>
          <p:nvPr/>
        </p:nvPicPr>
        <p:blipFill>
          <a:blip r:embed="rId2"/>
          <a:stretch>
            <a:fillRect/>
          </a:stretch>
        </p:blipFill>
        <p:spPr>
          <a:xfrm>
            <a:off x="1675588" y="-475195"/>
            <a:ext cx="8840824" cy="6831545"/>
          </a:xfrm>
          <a:prstGeom prst="rect">
            <a:avLst/>
          </a:prstGeom>
        </p:spPr>
      </p:pic>
    </p:spTree>
    <p:extLst>
      <p:ext uri="{BB962C8B-B14F-4D97-AF65-F5344CB8AC3E}">
        <p14:creationId xmlns:p14="http://schemas.microsoft.com/office/powerpoint/2010/main" val="146202299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E2A6066-EF01-1A02-3740-41CB42972866}"/>
              </a:ext>
            </a:extLst>
          </p:cNvPr>
          <p:cNvSpPr>
            <a:spLocks noGrp="1"/>
          </p:cNvSpPr>
          <p:nvPr>
            <p:ph type="dt" sz="half" idx="10"/>
          </p:nvPr>
        </p:nvSpPr>
        <p:spPr/>
        <p:txBody>
          <a:bodyPr/>
          <a:lstStyle/>
          <a:p>
            <a:fld id="{B501A919-A08D-4385-9B73-4D506BBF8BB4}" type="datetime1">
              <a:rPr lang="en-US" smtClean="0"/>
              <a:t>7/14/26</a:t>
            </a:fld>
            <a:endParaRPr lang="en-US"/>
          </a:p>
        </p:txBody>
      </p:sp>
      <p:sp>
        <p:nvSpPr>
          <p:cNvPr id="5" name="Footer Placeholder 4">
            <a:extLst>
              <a:ext uri="{FF2B5EF4-FFF2-40B4-BE49-F238E27FC236}">
                <a16:creationId xmlns:a16="http://schemas.microsoft.com/office/drawing/2014/main" id="{19BB870F-C955-DB2E-55E7-A64DCAC9FC0B}"/>
              </a:ext>
            </a:extLst>
          </p:cNvPr>
          <p:cNvSpPr>
            <a:spLocks noGrp="1"/>
          </p:cNvSpPr>
          <p:nvPr>
            <p:ph type="ftr" sz="quarter" idx="11"/>
          </p:nvPr>
        </p:nvSpPr>
        <p:spPr/>
        <p:txBody>
          <a:bodyPr/>
          <a:lstStyle/>
          <a:p>
            <a:r>
              <a:rPr lang="en-US"/>
              <a:t>Confidential. Do not distribute.</a:t>
            </a:r>
          </a:p>
        </p:txBody>
      </p:sp>
      <p:sp>
        <p:nvSpPr>
          <p:cNvPr id="6" name="Slide Number Placeholder 5">
            <a:extLst>
              <a:ext uri="{FF2B5EF4-FFF2-40B4-BE49-F238E27FC236}">
                <a16:creationId xmlns:a16="http://schemas.microsoft.com/office/drawing/2014/main" id="{6FE3C09A-F642-3784-C94B-DD7D2B04362E}"/>
              </a:ext>
            </a:extLst>
          </p:cNvPr>
          <p:cNvSpPr>
            <a:spLocks noGrp="1"/>
          </p:cNvSpPr>
          <p:nvPr>
            <p:ph type="sldNum" sz="quarter" idx="12"/>
          </p:nvPr>
        </p:nvSpPr>
        <p:spPr/>
        <p:txBody>
          <a:bodyPr/>
          <a:lstStyle/>
          <a:p>
            <a:fld id="{0F129759-B4F4-E444-BFCB-B5C22361604A}" type="slidenum">
              <a:rPr lang="en-US" smtClean="0"/>
              <a:t>‹#›</a:t>
            </a:fld>
            <a:endParaRPr lang="en-US"/>
          </a:p>
        </p:txBody>
      </p:sp>
      <p:sp>
        <p:nvSpPr>
          <p:cNvPr id="7" name="Title 1">
            <a:extLst>
              <a:ext uri="{FF2B5EF4-FFF2-40B4-BE49-F238E27FC236}">
                <a16:creationId xmlns:a16="http://schemas.microsoft.com/office/drawing/2014/main" id="{594214C1-D29B-1E0A-CC72-20F74D5BFCE7}"/>
              </a:ext>
            </a:extLst>
          </p:cNvPr>
          <p:cNvSpPr>
            <a:spLocks noGrp="1"/>
          </p:cNvSpPr>
          <p:nvPr>
            <p:ph type="title"/>
          </p:nvPr>
        </p:nvSpPr>
        <p:spPr>
          <a:xfrm>
            <a:off x="606288" y="365126"/>
            <a:ext cx="10972800" cy="633496"/>
          </a:xfrm>
        </p:spPr>
        <p:txBody>
          <a:bodyPr/>
          <a:lstStyle>
            <a:lvl1pPr>
              <a:defRPr sz="3200"/>
            </a:lvl1pPr>
          </a:lstStyle>
          <a:p>
            <a:r>
              <a:rPr lang="en-US"/>
              <a:t>Click to edit Master title style</a:t>
            </a:r>
          </a:p>
        </p:txBody>
      </p:sp>
      <p:sp>
        <p:nvSpPr>
          <p:cNvPr id="8" name="Content Placeholder 2">
            <a:extLst>
              <a:ext uri="{FF2B5EF4-FFF2-40B4-BE49-F238E27FC236}">
                <a16:creationId xmlns:a16="http://schemas.microsoft.com/office/drawing/2014/main" id="{668778A3-2DFB-65C8-F357-AB0C43E2314F}"/>
              </a:ext>
            </a:extLst>
          </p:cNvPr>
          <p:cNvSpPr>
            <a:spLocks noGrp="1"/>
          </p:cNvSpPr>
          <p:nvPr>
            <p:ph idx="1"/>
          </p:nvPr>
        </p:nvSpPr>
        <p:spPr>
          <a:xfrm>
            <a:off x="606288" y="1419726"/>
            <a:ext cx="10972800" cy="4757237"/>
          </a:xfrm>
        </p:spPr>
        <p:txBody>
          <a:bodyPr/>
          <a:lstStyle>
            <a:lvl1pPr>
              <a:defRPr sz="2400"/>
            </a:lvl1pPr>
            <a:lvl2pPr>
              <a:defRPr sz="1800"/>
            </a:lvl2pPr>
            <a:lvl3pPr>
              <a:defRPr sz="1200"/>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6183154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Body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0DB42B-E66E-9438-A9C5-007899C7A966}"/>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24257740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4446E0-7F96-4A24-9C8D-36EA3F7E7233}"/>
              </a:ext>
            </a:extLst>
          </p:cNvPr>
          <p:cNvSpPr/>
          <p:nvPr userDrawn="1"/>
        </p:nvSpPr>
        <p:spPr>
          <a:xfrm>
            <a:off x="7091226" y="5547360"/>
            <a:ext cx="2083277" cy="13106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42BF86A-1677-E349-FE51-3F7A25857F10}"/>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16791655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ody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0DB42B-E66E-9438-A9C5-007899C7A966}"/>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3305535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Closing">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BCD41D-1D95-90CF-E3D3-8CF9113CF6A1}"/>
              </a:ext>
            </a:extLst>
          </p:cNvPr>
          <p:cNvSpPr>
            <a:spLocks noGrp="1"/>
          </p:cNvSpPr>
          <p:nvPr>
            <p:ph type="dt" sz="half" idx="10"/>
          </p:nvPr>
        </p:nvSpPr>
        <p:spPr/>
        <p:txBody>
          <a:bodyPr/>
          <a:lstStyle/>
          <a:p>
            <a:fld id="{59337CCD-A949-514B-B0DA-020C45FAE076}" type="datetimeFigureOut">
              <a:rPr lang="en-PR" smtClean="0"/>
              <a:t>7/14/26</a:t>
            </a:fld>
            <a:endParaRPr lang="en-PR"/>
          </a:p>
        </p:txBody>
      </p:sp>
      <p:sp>
        <p:nvSpPr>
          <p:cNvPr id="3" name="Footer Placeholder 2">
            <a:extLst>
              <a:ext uri="{FF2B5EF4-FFF2-40B4-BE49-F238E27FC236}">
                <a16:creationId xmlns:a16="http://schemas.microsoft.com/office/drawing/2014/main" id="{A5D7EA85-0683-4C75-D576-31A1753130AB}"/>
              </a:ext>
            </a:extLst>
          </p:cNvPr>
          <p:cNvSpPr>
            <a:spLocks noGrp="1"/>
          </p:cNvSpPr>
          <p:nvPr>
            <p:ph type="ftr" sz="quarter" idx="11"/>
          </p:nvPr>
        </p:nvSpPr>
        <p:spPr/>
        <p:txBody>
          <a:bodyPr/>
          <a:lstStyle/>
          <a:p>
            <a:endParaRPr lang="en-PR"/>
          </a:p>
        </p:txBody>
      </p:sp>
      <p:sp>
        <p:nvSpPr>
          <p:cNvPr id="4" name="Slide Number Placeholder 3">
            <a:extLst>
              <a:ext uri="{FF2B5EF4-FFF2-40B4-BE49-F238E27FC236}">
                <a16:creationId xmlns:a16="http://schemas.microsoft.com/office/drawing/2014/main" id="{3CCD6006-7AF8-D89D-D71B-8E75DC46902E}"/>
              </a:ext>
            </a:extLst>
          </p:cNvPr>
          <p:cNvSpPr>
            <a:spLocks noGrp="1"/>
          </p:cNvSpPr>
          <p:nvPr>
            <p:ph type="sldNum" sz="quarter" idx="12"/>
          </p:nvPr>
        </p:nvSpPr>
        <p:spPr/>
        <p:txBody>
          <a:bodyPr/>
          <a:lstStyle/>
          <a:p>
            <a:fld id="{5BE23C35-29ED-1449-BFDD-B81BFB04B6F6}" type="slidenum">
              <a:rPr lang="en-PR" smtClean="0"/>
              <a:t>‹#›</a:t>
            </a:fld>
            <a:endParaRPr lang="en-PR"/>
          </a:p>
        </p:txBody>
      </p:sp>
      <p:pic>
        <p:nvPicPr>
          <p:cNvPr id="6" name="Picture 5">
            <a:extLst>
              <a:ext uri="{FF2B5EF4-FFF2-40B4-BE49-F238E27FC236}">
                <a16:creationId xmlns:a16="http://schemas.microsoft.com/office/drawing/2014/main" id="{C30C70C8-BE64-77C6-F717-38D1A06234FA}"/>
              </a:ext>
            </a:extLst>
          </p:cNvPr>
          <p:cNvPicPr>
            <a:picLocks noChangeAspect="1"/>
          </p:cNvPicPr>
          <p:nvPr userDrawn="1"/>
        </p:nvPicPr>
        <p:blipFill rotWithShape="1">
          <a:blip r:embed="rId2"/>
          <a:srcRect b="11863"/>
          <a:stretch/>
        </p:blipFill>
        <p:spPr>
          <a:xfrm>
            <a:off x="0" y="0"/>
            <a:ext cx="12192000" cy="6044453"/>
          </a:xfrm>
          <a:prstGeom prst="rect">
            <a:avLst/>
          </a:prstGeom>
        </p:spPr>
      </p:pic>
    </p:spTree>
    <p:extLst>
      <p:ext uri="{BB962C8B-B14F-4D97-AF65-F5344CB8AC3E}">
        <p14:creationId xmlns:p14="http://schemas.microsoft.com/office/powerpoint/2010/main" val="21607840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Transition Slide">
    <p:spTree>
      <p:nvGrpSpPr>
        <p:cNvPr id="1" name=""/>
        <p:cNvGrpSpPr/>
        <p:nvPr/>
      </p:nvGrpSpPr>
      <p:grpSpPr>
        <a:xfrm>
          <a:off x="0" y="0"/>
          <a:ext cx="0" cy="0"/>
          <a:chOff x="0" y="0"/>
          <a:chExt cx="0" cy="0"/>
        </a:xfrm>
      </p:grpSpPr>
      <p:pic>
        <p:nvPicPr>
          <p:cNvPr id="5" name="Picture 4" descr="A green and white logo&#10;&#10;AI-generated content may be incorrect.">
            <a:extLst>
              <a:ext uri="{FF2B5EF4-FFF2-40B4-BE49-F238E27FC236}">
                <a16:creationId xmlns:a16="http://schemas.microsoft.com/office/drawing/2014/main" id="{845DE57F-0ADE-06B0-2AA9-7C77D138A294}"/>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06298695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Closing Slide">
    <p:spTree>
      <p:nvGrpSpPr>
        <p:cNvPr id="1" name=""/>
        <p:cNvGrpSpPr/>
        <p:nvPr/>
      </p:nvGrpSpPr>
      <p:grpSpPr>
        <a:xfrm>
          <a:off x="0" y="0"/>
          <a:ext cx="0" cy="0"/>
          <a:chOff x="0" y="0"/>
          <a:chExt cx="0" cy="0"/>
        </a:xfrm>
      </p:grpSpPr>
      <p:pic>
        <p:nvPicPr>
          <p:cNvPr id="7" name="Picture 6" descr="A green and white logo&#10;&#10;AI-generated content may be incorrect.">
            <a:extLst>
              <a:ext uri="{FF2B5EF4-FFF2-40B4-BE49-F238E27FC236}">
                <a16:creationId xmlns:a16="http://schemas.microsoft.com/office/drawing/2014/main" id="{360F4802-FAB1-F5E3-A1DE-B89402B73585}"/>
              </a:ext>
            </a:extLst>
          </p:cNvPr>
          <p:cNvPicPr>
            <a:picLocks noChangeAspect="1"/>
          </p:cNvPicPr>
          <p:nvPr userDrawn="1"/>
        </p:nvPicPr>
        <p:blipFill>
          <a:blip r:embed="rId2" cstate="screen">
            <a:extLst>
              <a:ext uri="{28A0092B-C50C-407E-A947-70E740481C1C}">
                <a14:useLocalDpi xmlns:a14="http://schemas.microsoft.com/office/drawing/2010/main"/>
              </a:ext>
            </a:extLst>
          </a:blip>
          <a:srcRect b="11417"/>
          <a:stretch>
            <a:fillRect/>
          </a:stretch>
        </p:blipFill>
        <p:spPr>
          <a:xfrm>
            <a:off x="0" y="60632"/>
            <a:ext cx="12192000" cy="6075045"/>
          </a:xfrm>
          <a:prstGeom prst="rect">
            <a:avLst/>
          </a:prstGeom>
        </p:spPr>
      </p:pic>
      <p:sp>
        <p:nvSpPr>
          <p:cNvPr id="6" name="Rectangle 5">
            <a:extLst>
              <a:ext uri="{FF2B5EF4-FFF2-40B4-BE49-F238E27FC236}">
                <a16:creationId xmlns:a16="http://schemas.microsoft.com/office/drawing/2014/main" id="{EE058E2C-D3B0-D2F0-F117-DCD07ABCF389}"/>
              </a:ext>
            </a:extLst>
          </p:cNvPr>
          <p:cNvSpPr/>
          <p:nvPr userDrawn="1"/>
        </p:nvSpPr>
        <p:spPr>
          <a:xfrm>
            <a:off x="1" y="6090407"/>
            <a:ext cx="12192000" cy="7675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2716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ody Slide">
    <p:spTree>
      <p:nvGrpSpPr>
        <p:cNvPr id="1" name=""/>
        <p:cNvGrpSpPr/>
        <p:nvPr/>
      </p:nvGrpSpPr>
      <p:grpSpPr>
        <a:xfrm>
          <a:off x="0" y="0"/>
          <a:ext cx="0" cy="0"/>
          <a:chOff x="0" y="0"/>
          <a:chExt cx="0" cy="0"/>
        </a:xfrm>
      </p:grpSpPr>
      <p:pic>
        <p:nvPicPr>
          <p:cNvPr id="6" name="Picture 5" descr="A green and white background&#10;&#10;Description automatically generated">
            <a:extLst>
              <a:ext uri="{FF2B5EF4-FFF2-40B4-BE49-F238E27FC236}">
                <a16:creationId xmlns:a16="http://schemas.microsoft.com/office/drawing/2014/main" id="{C778E92D-B03E-C194-9A01-FE104F1E4D2E}"/>
              </a:ext>
            </a:extLst>
          </p:cNvPr>
          <p:cNvPicPr>
            <a:picLocks noChangeAspect="1"/>
          </p:cNvPicPr>
          <p:nvPr/>
        </p:nvPicPr>
        <p:blipFill>
          <a:blip r:embed="rId2"/>
          <a:stretch>
            <a:fillRect/>
          </a:stretch>
        </p:blipFill>
        <p:spPr>
          <a:xfrm>
            <a:off x="0" y="0"/>
            <a:ext cx="12192000" cy="6858000"/>
          </a:xfrm>
          <a:prstGeom prst="rect">
            <a:avLst/>
          </a:prstGeom>
        </p:spPr>
      </p:pic>
      <p:sp>
        <p:nvSpPr>
          <p:cNvPr id="8" name="Text Placeholder 7">
            <a:extLst>
              <a:ext uri="{FF2B5EF4-FFF2-40B4-BE49-F238E27FC236}">
                <a16:creationId xmlns:a16="http://schemas.microsoft.com/office/drawing/2014/main" id="{39A8DE9B-9677-9F90-15D9-BAE90495D42E}"/>
              </a:ext>
            </a:extLst>
          </p:cNvPr>
          <p:cNvSpPr>
            <a:spLocks noGrp="1"/>
          </p:cNvSpPr>
          <p:nvPr>
            <p:ph type="body" sz="quarter" idx="10" hasCustomPrompt="1"/>
          </p:nvPr>
        </p:nvSpPr>
        <p:spPr>
          <a:xfrm>
            <a:off x="10610335" y="6673078"/>
            <a:ext cx="1581665" cy="184922"/>
          </a:xfrm>
        </p:spPr>
        <p:txBody>
          <a:bodyPr>
            <a:normAutofit/>
          </a:bodyPr>
          <a:lstStyle>
            <a:lvl1pPr marL="0" indent="0">
              <a:buNone/>
              <a:defRPr sz="800">
                <a:latin typeface="Arial" panose="020B0604020202020204" pitchFamily="34" charset="0"/>
                <a:cs typeface="Arial" panose="020B0604020202020204" pitchFamily="34" charset="0"/>
              </a:defRPr>
            </a:lvl1pPr>
          </a:lstStyle>
          <a:p>
            <a:pPr lvl="0"/>
            <a:r>
              <a:rPr lang="en-US"/>
              <a:t>Confidential. Do not distribute.</a:t>
            </a:r>
            <a:endParaRPr lang="en-PR"/>
          </a:p>
        </p:txBody>
      </p:sp>
    </p:spTree>
    <p:extLst>
      <p:ext uri="{BB962C8B-B14F-4D97-AF65-F5344CB8AC3E}">
        <p14:creationId xmlns:p14="http://schemas.microsoft.com/office/powerpoint/2010/main" val="1115661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Body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0DB42B-E66E-9438-A9C5-007899C7A966}"/>
              </a:ext>
            </a:extLst>
          </p:cNvPr>
          <p:cNvPicPr>
            <a:picLocks noChangeAspect="1"/>
          </p:cNvPicPr>
          <p:nvPr userDrawn="1"/>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5043049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descr="A group of people in green shirts&#10;&#10;Description automatically generated">
            <a:extLst>
              <a:ext uri="{FF2B5EF4-FFF2-40B4-BE49-F238E27FC236}">
                <a16:creationId xmlns:a16="http://schemas.microsoft.com/office/drawing/2014/main" id="{17610862-F2F6-4545-8C1B-6DF8A1CC1AB3}"/>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4755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ody Slide">
    <p:spTree>
      <p:nvGrpSpPr>
        <p:cNvPr id="1" name=""/>
        <p:cNvGrpSpPr/>
        <p:nvPr/>
      </p:nvGrpSpPr>
      <p:grpSpPr>
        <a:xfrm>
          <a:off x="0" y="0"/>
          <a:ext cx="0" cy="0"/>
          <a:chOff x="0" y="0"/>
          <a:chExt cx="0" cy="0"/>
        </a:xfrm>
      </p:grpSpPr>
      <p:pic>
        <p:nvPicPr>
          <p:cNvPr id="6" name="Picture 5" descr="A green and white background&#10;&#10;Description automatically generated">
            <a:extLst>
              <a:ext uri="{FF2B5EF4-FFF2-40B4-BE49-F238E27FC236}">
                <a16:creationId xmlns:a16="http://schemas.microsoft.com/office/drawing/2014/main" id="{C778E92D-B03E-C194-9A01-FE104F1E4D2E}"/>
              </a:ext>
            </a:extLst>
          </p:cNvPr>
          <p:cNvPicPr>
            <a:picLocks noChangeAspect="1"/>
          </p:cNvPicPr>
          <p:nvPr/>
        </p:nvPicPr>
        <p:blipFill>
          <a:blip r:embed="rId2"/>
          <a:stretch>
            <a:fillRect/>
          </a:stretch>
        </p:blipFill>
        <p:spPr>
          <a:xfrm>
            <a:off x="0" y="0"/>
            <a:ext cx="12192000" cy="6858000"/>
          </a:xfrm>
          <a:prstGeom prst="rect">
            <a:avLst/>
          </a:prstGeom>
        </p:spPr>
      </p:pic>
      <p:sp>
        <p:nvSpPr>
          <p:cNvPr id="8" name="Text Placeholder 7">
            <a:extLst>
              <a:ext uri="{FF2B5EF4-FFF2-40B4-BE49-F238E27FC236}">
                <a16:creationId xmlns:a16="http://schemas.microsoft.com/office/drawing/2014/main" id="{39A8DE9B-9677-9F90-15D9-BAE90495D42E}"/>
              </a:ext>
            </a:extLst>
          </p:cNvPr>
          <p:cNvSpPr>
            <a:spLocks noGrp="1"/>
          </p:cNvSpPr>
          <p:nvPr>
            <p:ph type="body" sz="quarter" idx="10" hasCustomPrompt="1"/>
          </p:nvPr>
        </p:nvSpPr>
        <p:spPr>
          <a:xfrm>
            <a:off x="10610335" y="6673078"/>
            <a:ext cx="1581665" cy="184922"/>
          </a:xfrm>
        </p:spPr>
        <p:txBody>
          <a:bodyPr>
            <a:normAutofit/>
          </a:bodyPr>
          <a:lstStyle>
            <a:lvl1pPr marL="0" indent="0">
              <a:buNone/>
              <a:defRPr sz="800">
                <a:latin typeface="Arial" panose="020B0604020202020204" pitchFamily="34" charset="0"/>
                <a:cs typeface="Arial" panose="020B0604020202020204" pitchFamily="34" charset="0"/>
              </a:defRPr>
            </a:lvl1pPr>
          </a:lstStyle>
          <a:p>
            <a:pPr lvl="0"/>
            <a:r>
              <a:rPr lang="en-US"/>
              <a:t>Confidential. Do not distribute.</a:t>
            </a:r>
            <a:endParaRPr lang="en-PR"/>
          </a:p>
        </p:txBody>
      </p:sp>
    </p:spTree>
    <p:extLst>
      <p:ext uri="{BB962C8B-B14F-4D97-AF65-F5344CB8AC3E}">
        <p14:creationId xmlns:p14="http://schemas.microsoft.com/office/powerpoint/2010/main" val="3988862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Transition Slide">
    <p:spTree>
      <p:nvGrpSpPr>
        <p:cNvPr id="1" name=""/>
        <p:cNvGrpSpPr/>
        <p:nvPr/>
      </p:nvGrpSpPr>
      <p:grpSpPr>
        <a:xfrm>
          <a:off x="0" y="0"/>
          <a:ext cx="0" cy="0"/>
          <a:chOff x="0" y="0"/>
          <a:chExt cx="0" cy="0"/>
        </a:xfrm>
      </p:grpSpPr>
      <p:pic>
        <p:nvPicPr>
          <p:cNvPr id="4" name="Picture 3" descr="A green and white logo&#10;&#10;Description automatically generated">
            <a:extLst>
              <a:ext uri="{FF2B5EF4-FFF2-40B4-BE49-F238E27FC236}">
                <a16:creationId xmlns:a16="http://schemas.microsoft.com/office/drawing/2014/main" id="{0C705D87-37CC-81C0-9AC3-4F6447C4C44A}"/>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8926011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slideLayout" Target="../slideLayouts/slideLayout2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theme" Target="../theme/theme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11.jpeg"/></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theme" Target="../theme/theme4.xml"/><Relationship Id="rId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894F8C-911E-93A7-6C47-F0D9984773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25DF19C5-833D-6F8B-2721-FABDB4D9BD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BD736A7C-D18D-2834-FE54-47718D03E9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9337CCD-A949-514B-B0DA-020C45FAE076}" type="datetimeFigureOut">
              <a:rPr lang="en-PR" smtClean="0"/>
              <a:t>7/14/26</a:t>
            </a:fld>
            <a:endParaRPr lang="en-PR"/>
          </a:p>
        </p:txBody>
      </p:sp>
      <p:sp>
        <p:nvSpPr>
          <p:cNvPr id="5" name="Footer Placeholder 4">
            <a:extLst>
              <a:ext uri="{FF2B5EF4-FFF2-40B4-BE49-F238E27FC236}">
                <a16:creationId xmlns:a16="http://schemas.microsoft.com/office/drawing/2014/main" id="{09C5464F-9F4F-4097-5C57-BC37DEA746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PR"/>
          </a:p>
        </p:txBody>
      </p:sp>
      <p:sp>
        <p:nvSpPr>
          <p:cNvPr id="6" name="Slide Number Placeholder 5">
            <a:extLst>
              <a:ext uri="{FF2B5EF4-FFF2-40B4-BE49-F238E27FC236}">
                <a16:creationId xmlns:a16="http://schemas.microsoft.com/office/drawing/2014/main" id="{83B808AD-BAA7-7E33-361A-7487B0E148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BE23C35-29ED-1449-BFDD-B81BFB04B6F6}" type="slidenum">
              <a:rPr lang="en-PR" smtClean="0"/>
              <a:t>‹#›</a:t>
            </a:fld>
            <a:endParaRPr lang="en-PR"/>
          </a:p>
        </p:txBody>
      </p:sp>
    </p:spTree>
    <p:extLst>
      <p:ext uri="{BB962C8B-B14F-4D97-AF65-F5344CB8AC3E}">
        <p14:creationId xmlns:p14="http://schemas.microsoft.com/office/powerpoint/2010/main" val="3870720215"/>
      </p:ext>
    </p:extLst>
  </p:cSld>
  <p:clrMap bg1="lt1" tx1="dk1" bg2="lt2" tx2="dk2" accent1="accent1" accent2="accent2" accent3="accent3" accent4="accent4" accent5="accent5" accent6="accent6" hlink="hlink" folHlink="folHlink"/>
  <p:sldLayoutIdLst>
    <p:sldLayoutId id="2147483651" r:id="rId1"/>
    <p:sldLayoutId id="2147483655" r:id="rId2"/>
    <p:sldLayoutId id="2147483664" r:id="rId3"/>
    <p:sldLayoutId id="2147483661" r:id="rId4"/>
    <p:sldLayoutId id="2147483671" r:id="rId5"/>
    <p:sldLayoutId id="2147483755"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A4095E-0074-5658-364A-7590BAE0A3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507386B7-5A96-EE9D-E967-3B34EF0557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A85A3C17-0A15-C308-EE9B-E9EB61DED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DB4CCF9-44AC-4E4A-99CF-148D74857BB5}" type="datetimeFigureOut">
              <a:rPr lang="en-PR" smtClean="0"/>
              <a:t>7/14/26</a:t>
            </a:fld>
            <a:endParaRPr lang="en-PR"/>
          </a:p>
        </p:txBody>
      </p:sp>
      <p:sp>
        <p:nvSpPr>
          <p:cNvPr id="5" name="Footer Placeholder 4">
            <a:extLst>
              <a:ext uri="{FF2B5EF4-FFF2-40B4-BE49-F238E27FC236}">
                <a16:creationId xmlns:a16="http://schemas.microsoft.com/office/drawing/2014/main" id="{C80751B5-DB3E-EDE8-1602-442F6D51EF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PR"/>
          </a:p>
        </p:txBody>
      </p:sp>
      <p:sp>
        <p:nvSpPr>
          <p:cNvPr id="6" name="Slide Number Placeholder 5">
            <a:extLst>
              <a:ext uri="{FF2B5EF4-FFF2-40B4-BE49-F238E27FC236}">
                <a16:creationId xmlns:a16="http://schemas.microsoft.com/office/drawing/2014/main" id="{0F386BAC-F0FC-2B0C-FEC5-3A0A5A3D68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2EC8CDA-1662-F249-B76F-7FD4977C24F0}" type="slidenum">
              <a:rPr lang="en-PR" smtClean="0"/>
              <a:t>‹#›</a:t>
            </a:fld>
            <a:endParaRPr lang="en-PR"/>
          </a:p>
        </p:txBody>
      </p:sp>
    </p:spTree>
    <p:extLst>
      <p:ext uri="{BB962C8B-B14F-4D97-AF65-F5344CB8AC3E}">
        <p14:creationId xmlns:p14="http://schemas.microsoft.com/office/powerpoint/2010/main" val="73059152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Lst>
  <p:txStyles>
    <p:titleStyle>
      <a:lvl1pPr algn="l" defTabSz="914400" rtl="0" eaLnBrk="1" latinLnBrk="0" hangingPunct="1">
        <a:lnSpc>
          <a:spcPct val="90000"/>
        </a:lnSpc>
        <a:spcBef>
          <a:spcPct val="0"/>
        </a:spcBef>
        <a:buNone/>
        <a:defRPr sz="4400" kern="1200">
          <a:solidFill>
            <a:schemeClr val="tx1"/>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F8B976B4-1B95-E332-C085-85D9A3D69094}"/>
              </a:ext>
            </a:extLst>
          </p:cNvPr>
          <p:cNvPicPr>
            <a:picLocks noChangeAspect="1"/>
          </p:cNvPicPr>
          <p:nvPr/>
        </p:nvPicPr>
        <p:blipFill>
          <a:blip r:embed="rId14"/>
          <a:srcRect/>
          <a:stretch/>
        </p:blipFill>
        <p:spPr>
          <a:xfrm>
            <a:off x="2469" y="0"/>
            <a:ext cx="12189531" cy="6857999"/>
          </a:xfrm>
          <a:prstGeom prst="rect">
            <a:avLst/>
          </a:prstGeom>
        </p:spPr>
      </p:pic>
      <p:sp>
        <p:nvSpPr>
          <p:cNvPr id="2" name="Title Placeholder 1">
            <a:extLst>
              <a:ext uri="{FF2B5EF4-FFF2-40B4-BE49-F238E27FC236}">
                <a16:creationId xmlns:a16="http://schemas.microsoft.com/office/drawing/2014/main" id="{880B4924-96A4-A9DD-98CE-4E74E56999F8}"/>
              </a:ext>
            </a:extLst>
          </p:cNvPr>
          <p:cNvSpPr>
            <a:spLocks noGrp="1"/>
          </p:cNvSpPr>
          <p:nvPr>
            <p:ph type="title"/>
          </p:nvPr>
        </p:nvSpPr>
        <p:spPr>
          <a:xfrm>
            <a:off x="606288" y="365125"/>
            <a:ext cx="109728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F7686C8-A770-7C3E-EB82-2C4E46868654}"/>
              </a:ext>
            </a:extLst>
          </p:cNvPr>
          <p:cNvSpPr>
            <a:spLocks noGrp="1"/>
          </p:cNvSpPr>
          <p:nvPr>
            <p:ph type="body" idx="1"/>
          </p:nvPr>
        </p:nvSpPr>
        <p:spPr>
          <a:xfrm>
            <a:off x="606288" y="1825625"/>
            <a:ext cx="109728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CB046C-5CF9-48B0-F76B-3627B1D19700}"/>
              </a:ext>
            </a:extLst>
          </p:cNvPr>
          <p:cNvSpPr>
            <a:spLocks noGrp="1"/>
          </p:cNvSpPr>
          <p:nvPr>
            <p:ph type="dt" sz="half" idx="2"/>
          </p:nvPr>
        </p:nvSpPr>
        <p:spPr>
          <a:xfrm>
            <a:off x="606288"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9337CCD-A949-514B-B0DA-020C45FAE076}" type="datetimeFigureOut">
              <a:rPr lang="en-PR" smtClean="0"/>
              <a:t>7/14/26</a:t>
            </a:fld>
            <a:endParaRPr lang="en-PR"/>
          </a:p>
        </p:txBody>
      </p:sp>
      <p:sp>
        <p:nvSpPr>
          <p:cNvPr id="5" name="Footer Placeholder 4">
            <a:extLst>
              <a:ext uri="{FF2B5EF4-FFF2-40B4-BE49-F238E27FC236}">
                <a16:creationId xmlns:a16="http://schemas.microsoft.com/office/drawing/2014/main" id="{703034D1-AD2A-BCF9-D06A-C20F99FC5166}"/>
              </a:ext>
            </a:extLst>
          </p:cNvPr>
          <p:cNvSpPr>
            <a:spLocks noGrp="1"/>
          </p:cNvSpPr>
          <p:nvPr>
            <p:ph type="ftr" sz="quarter" idx="3"/>
          </p:nvPr>
        </p:nvSpPr>
        <p:spPr>
          <a:xfrm>
            <a:off x="7464288" y="6237162"/>
            <a:ext cx="4114800" cy="365125"/>
          </a:xfrm>
          <a:prstGeom prst="rect">
            <a:avLst/>
          </a:prstGeom>
        </p:spPr>
        <p:txBody>
          <a:bodyPr vert="horz" lIns="91440" tIns="45720" rIns="91440" bIns="45720" rtlCol="0" anchor="ctr"/>
          <a:lstStyle>
            <a:lvl1pPr algn="r">
              <a:defRPr sz="900">
                <a:solidFill>
                  <a:schemeClr val="tx1">
                    <a:tint val="82000"/>
                  </a:schemeClr>
                </a:solidFill>
                <a:latin typeface="Gill Sans MT" panose="020B0502020104020203" pitchFamily="34" charset="0"/>
              </a:defRPr>
            </a:lvl1pPr>
          </a:lstStyle>
          <a:p>
            <a:endParaRPr lang="en-PR"/>
          </a:p>
        </p:txBody>
      </p:sp>
      <p:sp>
        <p:nvSpPr>
          <p:cNvPr id="6" name="Slide Number Placeholder 5">
            <a:extLst>
              <a:ext uri="{FF2B5EF4-FFF2-40B4-BE49-F238E27FC236}">
                <a16:creationId xmlns:a16="http://schemas.microsoft.com/office/drawing/2014/main" id="{5CC20822-8769-71FA-B64B-29CC110C6B57}"/>
              </a:ext>
            </a:extLst>
          </p:cNvPr>
          <p:cNvSpPr>
            <a:spLocks noGrp="1"/>
          </p:cNvSpPr>
          <p:nvPr>
            <p:ph type="sldNum" sz="quarter" idx="4"/>
          </p:nvPr>
        </p:nvSpPr>
        <p:spPr>
          <a:xfrm>
            <a:off x="4721088" y="6237162"/>
            <a:ext cx="27432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fld id="{5BE23C35-29ED-1449-BFDD-B81BFB04B6F6}" type="slidenum">
              <a:rPr lang="en-PR" smtClean="0"/>
              <a:t>‹#›</a:t>
            </a:fld>
            <a:endParaRPr lang="en-PR"/>
          </a:p>
        </p:txBody>
      </p:sp>
      <p:sp>
        <p:nvSpPr>
          <p:cNvPr id="9" name="Rectangle 8">
            <a:extLst>
              <a:ext uri="{FF2B5EF4-FFF2-40B4-BE49-F238E27FC236}">
                <a16:creationId xmlns:a16="http://schemas.microsoft.com/office/drawing/2014/main" id="{A7E6789C-8A0C-3135-4288-03AB25DE9C2C}"/>
              </a:ext>
            </a:extLst>
          </p:cNvPr>
          <p:cNvSpPr/>
          <p:nvPr/>
        </p:nvSpPr>
        <p:spPr>
          <a:xfrm>
            <a:off x="0" y="6496050"/>
            <a:ext cx="12192000" cy="3619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
        <p:nvSpPr>
          <p:cNvPr id="7" name="Rectangle 6">
            <a:extLst>
              <a:ext uri="{FF2B5EF4-FFF2-40B4-BE49-F238E27FC236}">
                <a16:creationId xmlns:a16="http://schemas.microsoft.com/office/drawing/2014/main" id="{AB984BAE-1A6A-A691-3382-04A64C7194AD}"/>
              </a:ext>
            </a:extLst>
          </p:cNvPr>
          <p:cNvSpPr/>
          <p:nvPr/>
        </p:nvSpPr>
        <p:spPr>
          <a:xfrm>
            <a:off x="2471" y="6713094"/>
            <a:ext cx="12189529" cy="137160"/>
          </a:xfrm>
          <a:prstGeom prst="rect">
            <a:avLst/>
          </a:prstGeom>
          <a:solidFill>
            <a:srgbClr val="00A160"/>
          </a:solidFill>
          <a:ln>
            <a:solidFill>
              <a:srgbClr val="00A1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
        <p:nvSpPr>
          <p:cNvPr id="8" name="Rectangle 7">
            <a:extLst>
              <a:ext uri="{FF2B5EF4-FFF2-40B4-BE49-F238E27FC236}">
                <a16:creationId xmlns:a16="http://schemas.microsoft.com/office/drawing/2014/main" id="{B141BA40-785F-68AB-4000-8501897FFDE8}"/>
              </a:ext>
            </a:extLst>
          </p:cNvPr>
          <p:cNvSpPr/>
          <p:nvPr/>
        </p:nvSpPr>
        <p:spPr>
          <a:xfrm>
            <a:off x="2471" y="6624385"/>
            <a:ext cx="12189529" cy="91440"/>
          </a:xfrm>
          <a:prstGeom prst="rect">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PR"/>
          </a:p>
        </p:txBody>
      </p:sp>
    </p:spTree>
    <p:extLst>
      <p:ext uri="{BB962C8B-B14F-4D97-AF65-F5344CB8AC3E}">
        <p14:creationId xmlns:p14="http://schemas.microsoft.com/office/powerpoint/2010/main" val="128742387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03" r:id="rId11"/>
    <p:sldLayoutId id="2147483754" r:id="rId12"/>
  </p:sldLayoutIdLst>
  <p:txStyles>
    <p:titleStyle>
      <a:lvl1pPr algn="l" defTabSz="914400" rtl="0" eaLnBrk="1" latinLnBrk="0" hangingPunct="1">
        <a:lnSpc>
          <a:spcPct val="90000"/>
        </a:lnSpc>
        <a:spcBef>
          <a:spcPct val="0"/>
        </a:spcBef>
        <a:buNone/>
        <a:defRPr sz="4000" b="1" kern="1200">
          <a:solidFill>
            <a:srgbClr val="00965A"/>
          </a:solidFill>
          <a:latin typeface="Gill Sans MT" panose="020B050202010402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lumMod val="75000"/>
              <a:lumOff val="25000"/>
            </a:schemeClr>
          </a:solidFill>
          <a:latin typeface="Gill Sans MT" panose="020B050202010402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lumMod val="75000"/>
              <a:lumOff val="25000"/>
            </a:schemeClr>
          </a:solidFill>
          <a:latin typeface="Gill Sans MT" panose="020B050202010402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lumMod val="75000"/>
              <a:lumOff val="25000"/>
            </a:schemeClr>
          </a:solidFill>
          <a:latin typeface="Gill Sans MT" panose="020B050202010402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75000"/>
              <a:lumOff val="25000"/>
            </a:schemeClr>
          </a:solidFill>
          <a:latin typeface="Gill Sans MT" panose="020B050202010402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lumMod val="75000"/>
              <a:lumOff val="25000"/>
            </a:schemeClr>
          </a:solidFill>
          <a:latin typeface="Gill Sans MT" panose="020B050202010402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A4095E-0074-5658-364A-7590BAE0A3F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R"/>
          </a:p>
        </p:txBody>
      </p:sp>
      <p:sp>
        <p:nvSpPr>
          <p:cNvPr id="3" name="Text Placeholder 2">
            <a:extLst>
              <a:ext uri="{FF2B5EF4-FFF2-40B4-BE49-F238E27FC236}">
                <a16:creationId xmlns:a16="http://schemas.microsoft.com/office/drawing/2014/main" id="{507386B7-5A96-EE9D-E967-3B34EF0557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R"/>
          </a:p>
        </p:txBody>
      </p:sp>
      <p:sp>
        <p:nvSpPr>
          <p:cNvPr id="4" name="Date Placeholder 3">
            <a:extLst>
              <a:ext uri="{FF2B5EF4-FFF2-40B4-BE49-F238E27FC236}">
                <a16:creationId xmlns:a16="http://schemas.microsoft.com/office/drawing/2014/main" id="{A85A3C17-0A15-C308-EE9B-E9EB61DED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DA02F27-99F7-6F43-8DE7-3FB1979FC4AD}" type="datetimeFigureOut">
              <a:rPr lang="en-PR" smtClean="0"/>
              <a:t>7/14/26</a:t>
            </a:fld>
            <a:endParaRPr lang="en-PR"/>
          </a:p>
        </p:txBody>
      </p:sp>
      <p:sp>
        <p:nvSpPr>
          <p:cNvPr id="5" name="Footer Placeholder 4">
            <a:extLst>
              <a:ext uri="{FF2B5EF4-FFF2-40B4-BE49-F238E27FC236}">
                <a16:creationId xmlns:a16="http://schemas.microsoft.com/office/drawing/2014/main" id="{C80751B5-DB3E-EDE8-1602-442F6D51EF1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PR"/>
          </a:p>
        </p:txBody>
      </p:sp>
      <p:sp>
        <p:nvSpPr>
          <p:cNvPr id="6" name="Slide Number Placeholder 5">
            <a:extLst>
              <a:ext uri="{FF2B5EF4-FFF2-40B4-BE49-F238E27FC236}">
                <a16:creationId xmlns:a16="http://schemas.microsoft.com/office/drawing/2014/main" id="{0F386BAC-F0FC-2B0C-FEC5-3A0A5A3D68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82C73C6-6238-114A-B32E-442890B8D768}" type="slidenum">
              <a:rPr lang="en-PR" smtClean="0"/>
              <a:t>‹#›</a:t>
            </a:fld>
            <a:endParaRPr lang="en-PR"/>
          </a:p>
        </p:txBody>
      </p:sp>
    </p:spTree>
    <p:extLst>
      <p:ext uri="{BB962C8B-B14F-4D97-AF65-F5344CB8AC3E}">
        <p14:creationId xmlns:p14="http://schemas.microsoft.com/office/powerpoint/2010/main" val="2115627932"/>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39.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diagramColors" Target="../diagrams/colors2.xml"/><Relationship Id="rId11" Type="http://schemas.openxmlformats.org/officeDocument/2006/relationships/image" Target="../media/image26.jpeg"/><Relationship Id="rId5" Type="http://schemas.openxmlformats.org/officeDocument/2006/relationships/diagramQuickStyle" Target="../diagrams/quickStyle2.xml"/><Relationship Id="rId10" Type="http://schemas.openxmlformats.org/officeDocument/2006/relationships/image" Target="../media/image25.png"/><Relationship Id="rId4" Type="http://schemas.openxmlformats.org/officeDocument/2006/relationships/diagramLayout" Target="../diagrams/layout2.xml"/><Relationship Id="rId9"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9.png"/><Relationship Id="rId7" Type="http://schemas.openxmlformats.org/officeDocument/2006/relationships/diagramColors" Target="../diagrams/colors5.xml"/><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0.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3" Type="http://schemas.openxmlformats.org/officeDocument/2006/relationships/image" Target="../media/image31.svg"/><Relationship Id="rId7" Type="http://schemas.openxmlformats.org/officeDocument/2006/relationships/image" Target="../media/image35.svg"/><Relationship Id="rId2" Type="http://schemas.openxmlformats.org/officeDocument/2006/relationships/notesSlide" Target="../notesSlides/notesSlide31.xml"/><Relationship Id="rId1" Type="http://schemas.openxmlformats.org/officeDocument/2006/relationships/slideLayout" Target="../slideLayouts/slideLayout39.xml"/><Relationship Id="rId6" Type="http://schemas.openxmlformats.org/officeDocument/2006/relationships/image" Target="../media/image34.svg"/><Relationship Id="rId5" Type="http://schemas.openxmlformats.org/officeDocument/2006/relationships/image" Target="../media/image33.svg"/><Relationship Id="rId4" Type="http://schemas.openxmlformats.org/officeDocument/2006/relationships/image" Target="../media/image32.sv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38.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97A43B-4F8C-9172-04C0-D486B2BED480}"/>
              </a:ext>
            </a:extLst>
          </p:cNvPr>
          <p:cNvSpPr txBox="1">
            <a:spLocks noGrp="1"/>
          </p:cNvSpPr>
          <p:nvPr>
            <p:ph type="title" idx="4294967295"/>
          </p:nvPr>
        </p:nvSpPr>
        <p:spPr>
          <a:xfrm>
            <a:off x="114300" y="882975"/>
            <a:ext cx="12192000" cy="212365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44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Adiestramiento del Modelo de Cuidado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44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para planes de necesidades especiales: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44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 Red de proveedores y su personal</a:t>
            </a:r>
          </a:p>
        </p:txBody>
      </p:sp>
      <p:sp>
        <p:nvSpPr>
          <p:cNvPr id="4" name="Date Placeholder 1">
            <a:extLst>
              <a:ext uri="{FF2B5EF4-FFF2-40B4-BE49-F238E27FC236}">
                <a16:creationId xmlns:a16="http://schemas.microsoft.com/office/drawing/2014/main" id="{3FF0E82D-1AC5-FE52-44FE-E53A5888F3D4}"/>
              </a:ext>
            </a:extLst>
          </p:cNvPr>
          <p:cNvSpPr txBox="1">
            <a:spLocks/>
          </p:cNvSpPr>
          <p:nvPr/>
        </p:nvSpPr>
        <p:spPr>
          <a:xfrm>
            <a:off x="9829801" y="2606955"/>
            <a:ext cx="2878292" cy="1066634"/>
          </a:xfrm>
          <a:prstGeom prst="rect">
            <a:avLst/>
          </a:prstGeom>
        </p:spPr>
        <p:txBody>
          <a:bodyPr vert="horz" lIns="91440" tIns="45720" rIns="91440" bIns="45720" rtlCol="0" anchor="ctr"/>
          <a:lstStyle>
            <a:defPPr>
              <a:defRPr lang="en-P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_tradnl" sz="1800" b="1" noProof="0" dirty="0">
                <a:solidFill>
                  <a:schemeClr val="tx1"/>
                </a:solidFill>
                <a:latin typeface="Gill Sans MT" panose="020B0502020104020203" pitchFamily="34" charset="0"/>
              </a:rPr>
              <a:t>Enero 2026</a:t>
            </a:r>
          </a:p>
        </p:txBody>
      </p:sp>
    </p:spTree>
    <p:extLst>
      <p:ext uri="{BB962C8B-B14F-4D97-AF65-F5344CB8AC3E}">
        <p14:creationId xmlns:p14="http://schemas.microsoft.com/office/powerpoint/2010/main" val="1890381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891607E4-6F19-0B0B-2712-A82643D9214D}"/>
              </a:ext>
            </a:extLst>
          </p:cNvPr>
          <p:cNvSpPr txBox="1">
            <a:spLocks noGrp="1"/>
          </p:cNvSpPr>
          <p:nvPr>
            <p:ph type="title" idx="4294967295"/>
          </p:nvPr>
        </p:nvSpPr>
        <p:spPr>
          <a:xfrm>
            <a:off x="201112" y="1758"/>
            <a:ext cx="11789775" cy="8081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199C63"/>
                </a:solidFill>
                <a:effectLst/>
                <a:uLnTx/>
                <a:uFillTx/>
                <a:latin typeface="Gill Sans MT" panose="020B0502020104020203" pitchFamily="34" charset="0"/>
                <a:ea typeface="+mn-ea"/>
                <a:cs typeface="+mn-cs"/>
              </a:rPr>
              <a:t>MOC 1: Descripción de la población SNP</a:t>
            </a:r>
          </a:p>
        </p:txBody>
      </p:sp>
      <p:sp>
        <p:nvSpPr>
          <p:cNvPr id="10" name="Content Placeholder 2">
            <a:extLst>
              <a:ext uri="{FF2B5EF4-FFF2-40B4-BE49-F238E27FC236}">
                <a16:creationId xmlns:a16="http://schemas.microsoft.com/office/drawing/2014/main" id="{81D37CA3-3DDA-620C-BCAA-225A6E10E558}"/>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_tradnl" noProof="0" dirty="0">
                <a:solidFill>
                  <a:srgbClr val="92D050"/>
                </a:solidFill>
                <a:latin typeface="Gill Sans MT" panose="020B0502020104020203" pitchFamily="34" charset="0"/>
              </a:rPr>
              <a:t>Población más vulnerable D-SNP y C-SNP</a:t>
            </a:r>
          </a:p>
        </p:txBody>
      </p:sp>
      <p:cxnSp>
        <p:nvCxnSpPr>
          <p:cNvPr id="12" name="Straight Connector 11">
            <a:extLst>
              <a:ext uri="{FF2B5EF4-FFF2-40B4-BE49-F238E27FC236}">
                <a16:creationId xmlns:a16="http://schemas.microsoft.com/office/drawing/2014/main" id="{AC299ECA-50AB-6B78-5052-450B21BDD860}"/>
              </a:ext>
              <a:ext uri="{C183D7F6-B498-43B3-948B-1728B52AA6E4}">
                <adec:decorative xmlns:adec="http://schemas.microsoft.com/office/drawing/2017/decorative" val="1"/>
              </a:ext>
            </a:extLst>
          </p:cNvPr>
          <p:cNvCxnSpPr/>
          <p:nvPr/>
        </p:nvCxnSpPr>
        <p:spPr>
          <a:xfrm>
            <a:off x="201111" y="109354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0EC96761-4CC6-BFAD-A3DD-EABEEC7BC4A1}"/>
              </a:ext>
            </a:extLst>
          </p:cNvPr>
          <p:cNvSpPr txBox="1"/>
          <p:nvPr/>
        </p:nvSpPr>
        <p:spPr>
          <a:xfrm>
            <a:off x="201112" y="1147380"/>
            <a:ext cx="11789776" cy="1200329"/>
          </a:xfrm>
          <a:prstGeom prst="rect">
            <a:avLst/>
          </a:prstGeom>
          <a:noFill/>
        </p:spPr>
        <p:txBody>
          <a:bodyPr wrap="square" rtlCol="0">
            <a:spAutoFit/>
          </a:bodyPr>
          <a:lstStyle/>
          <a:p>
            <a:r>
              <a:rPr lang="es-ES_tradnl" sz="2400" noProof="0" dirty="0">
                <a:latin typeface="Gill Sans MT" panose="020B0502020104020203" pitchFamily="34" charset="0"/>
              </a:rPr>
              <a:t>La población D-SNP y C-SNP más vulnerable es parte de la población total de MCS </a:t>
            </a:r>
            <a:r>
              <a:rPr lang="es-ES_tradnl" sz="2400" noProof="0" dirty="0" err="1">
                <a:latin typeface="Gill Sans MT" panose="020B0502020104020203" pitchFamily="34" charset="0"/>
              </a:rPr>
              <a:t>Classicare</a:t>
            </a:r>
            <a:r>
              <a:rPr lang="es-ES_tradnl" sz="2400" noProof="0" dirty="0">
                <a:latin typeface="Gill Sans MT" panose="020B0502020104020203" pitchFamily="34" charset="0"/>
              </a:rPr>
              <a:t> identificada con riesgos de salud complejos que requieren intervención de parte de un manejador de cuidado para asistirle en sus necesidades.</a:t>
            </a:r>
          </a:p>
        </p:txBody>
      </p:sp>
      <p:grpSp>
        <p:nvGrpSpPr>
          <p:cNvPr id="27" name="Group 26">
            <a:extLst>
              <a:ext uri="{FF2B5EF4-FFF2-40B4-BE49-F238E27FC236}">
                <a16:creationId xmlns:a16="http://schemas.microsoft.com/office/drawing/2014/main" id="{61AECAB3-75C2-6943-88B1-FA7AC9670027}"/>
              </a:ext>
              <a:ext uri="{C183D7F6-B498-43B3-948B-1728B52AA6E4}">
                <adec:decorative xmlns:adec="http://schemas.microsoft.com/office/drawing/2017/decorative" val="1"/>
              </a:ext>
            </a:extLst>
          </p:cNvPr>
          <p:cNvGrpSpPr/>
          <p:nvPr/>
        </p:nvGrpSpPr>
        <p:grpSpPr>
          <a:xfrm>
            <a:off x="1082866" y="2828568"/>
            <a:ext cx="10041318" cy="2489024"/>
            <a:chOff x="1302956" y="2466618"/>
            <a:chExt cx="10041318" cy="2489024"/>
          </a:xfrm>
        </p:grpSpPr>
        <p:grpSp>
          <p:nvGrpSpPr>
            <p:cNvPr id="14" name="object 7">
              <a:extLst>
                <a:ext uri="{FF2B5EF4-FFF2-40B4-BE49-F238E27FC236}">
                  <a16:creationId xmlns:a16="http://schemas.microsoft.com/office/drawing/2014/main" id="{E37FD2C4-7078-B0D7-0930-8819803D28AC}"/>
                </a:ext>
              </a:extLst>
            </p:cNvPr>
            <p:cNvGrpSpPr/>
            <p:nvPr/>
          </p:nvGrpSpPr>
          <p:grpSpPr>
            <a:xfrm>
              <a:off x="1302956" y="2927660"/>
              <a:ext cx="3098800" cy="1562100"/>
              <a:chOff x="379031" y="1485646"/>
              <a:chExt cx="3098800" cy="1562100"/>
            </a:xfrm>
          </p:grpSpPr>
          <p:sp>
            <p:nvSpPr>
              <p:cNvPr id="15" name="object 8">
                <a:extLst>
                  <a:ext uri="{FF2B5EF4-FFF2-40B4-BE49-F238E27FC236}">
                    <a16:creationId xmlns:a16="http://schemas.microsoft.com/office/drawing/2014/main" id="{6373A9FD-6B9E-372C-750B-9A923CE1BA9B}"/>
                  </a:ext>
                </a:extLst>
              </p:cNvPr>
              <p:cNvSpPr/>
              <p:nvPr/>
            </p:nvSpPr>
            <p:spPr>
              <a:xfrm>
                <a:off x="391731" y="1498346"/>
                <a:ext cx="3073400" cy="1536700"/>
              </a:xfrm>
              <a:custGeom>
                <a:avLst/>
                <a:gdLst/>
                <a:ahLst/>
                <a:cxnLst/>
                <a:rect l="l" t="t" r="r" b="b"/>
                <a:pathLst>
                  <a:path w="3073400" h="1536700">
                    <a:moveTo>
                      <a:pt x="2919666" y="0"/>
                    </a:moveTo>
                    <a:lnTo>
                      <a:pt x="153670" y="0"/>
                    </a:lnTo>
                    <a:lnTo>
                      <a:pt x="105096" y="7837"/>
                    </a:lnTo>
                    <a:lnTo>
                      <a:pt x="62912" y="29659"/>
                    </a:lnTo>
                    <a:lnTo>
                      <a:pt x="29648" y="62929"/>
                    </a:lnTo>
                    <a:lnTo>
                      <a:pt x="7833" y="105111"/>
                    </a:lnTo>
                    <a:lnTo>
                      <a:pt x="0" y="153669"/>
                    </a:lnTo>
                    <a:lnTo>
                      <a:pt x="0" y="1383029"/>
                    </a:lnTo>
                    <a:lnTo>
                      <a:pt x="7833" y="1431588"/>
                    </a:lnTo>
                    <a:lnTo>
                      <a:pt x="29648" y="1473770"/>
                    </a:lnTo>
                    <a:lnTo>
                      <a:pt x="62912" y="1507040"/>
                    </a:lnTo>
                    <a:lnTo>
                      <a:pt x="105096" y="1528862"/>
                    </a:lnTo>
                    <a:lnTo>
                      <a:pt x="153670" y="1536700"/>
                    </a:lnTo>
                    <a:lnTo>
                      <a:pt x="2919666" y="1536700"/>
                    </a:lnTo>
                    <a:lnTo>
                      <a:pt x="2968225" y="1528862"/>
                    </a:lnTo>
                    <a:lnTo>
                      <a:pt x="3010407" y="1507040"/>
                    </a:lnTo>
                    <a:lnTo>
                      <a:pt x="3043677" y="1473770"/>
                    </a:lnTo>
                    <a:lnTo>
                      <a:pt x="3065499" y="1431588"/>
                    </a:lnTo>
                    <a:lnTo>
                      <a:pt x="3073336" y="1383029"/>
                    </a:lnTo>
                    <a:lnTo>
                      <a:pt x="3073336" y="153669"/>
                    </a:lnTo>
                    <a:lnTo>
                      <a:pt x="3065499" y="105111"/>
                    </a:lnTo>
                    <a:lnTo>
                      <a:pt x="3043677" y="62929"/>
                    </a:lnTo>
                    <a:lnTo>
                      <a:pt x="3010407" y="29659"/>
                    </a:lnTo>
                    <a:lnTo>
                      <a:pt x="2968225" y="7837"/>
                    </a:lnTo>
                    <a:lnTo>
                      <a:pt x="2919666" y="0"/>
                    </a:lnTo>
                    <a:close/>
                  </a:path>
                </a:pathLst>
              </a:custGeom>
              <a:solidFill>
                <a:srgbClr val="00A261"/>
              </a:solidFill>
              <a:ln w="28575">
                <a:solidFill>
                  <a:srgbClr val="96C93D"/>
                </a:solidFill>
              </a:ln>
            </p:spPr>
            <p:txBody>
              <a:bodyPr wrap="square" lIns="0" tIns="0" rIns="0" bIns="0" rtlCol="0"/>
              <a:lstStyle/>
              <a:p>
                <a:endParaRPr lang="es-ES_tradnl" noProof="0" dirty="0"/>
              </a:p>
            </p:txBody>
          </p:sp>
          <p:sp>
            <p:nvSpPr>
              <p:cNvPr id="16" name="object 9">
                <a:extLst>
                  <a:ext uri="{FF2B5EF4-FFF2-40B4-BE49-F238E27FC236}">
                    <a16:creationId xmlns:a16="http://schemas.microsoft.com/office/drawing/2014/main" id="{9921EC38-F189-F616-1454-D09ED3EE05A5}"/>
                  </a:ext>
                </a:extLst>
              </p:cNvPr>
              <p:cNvSpPr/>
              <p:nvPr/>
            </p:nvSpPr>
            <p:spPr>
              <a:xfrm>
                <a:off x="391731" y="1498346"/>
                <a:ext cx="3073400" cy="1536700"/>
              </a:xfrm>
              <a:custGeom>
                <a:avLst/>
                <a:gdLst/>
                <a:ahLst/>
                <a:cxnLst/>
                <a:rect l="l" t="t" r="r" b="b"/>
                <a:pathLst>
                  <a:path w="3073400" h="1536700">
                    <a:moveTo>
                      <a:pt x="0" y="153669"/>
                    </a:moveTo>
                    <a:lnTo>
                      <a:pt x="7833" y="105111"/>
                    </a:lnTo>
                    <a:lnTo>
                      <a:pt x="29648" y="62929"/>
                    </a:lnTo>
                    <a:lnTo>
                      <a:pt x="62912" y="29659"/>
                    </a:lnTo>
                    <a:lnTo>
                      <a:pt x="105096" y="7837"/>
                    </a:lnTo>
                    <a:lnTo>
                      <a:pt x="153670" y="0"/>
                    </a:lnTo>
                    <a:lnTo>
                      <a:pt x="2919666" y="0"/>
                    </a:lnTo>
                    <a:lnTo>
                      <a:pt x="2968225" y="7837"/>
                    </a:lnTo>
                    <a:lnTo>
                      <a:pt x="3010407" y="29659"/>
                    </a:lnTo>
                    <a:lnTo>
                      <a:pt x="3043677" y="62929"/>
                    </a:lnTo>
                    <a:lnTo>
                      <a:pt x="3065499" y="105111"/>
                    </a:lnTo>
                    <a:lnTo>
                      <a:pt x="3073336" y="153669"/>
                    </a:lnTo>
                    <a:lnTo>
                      <a:pt x="3073336" y="1383029"/>
                    </a:lnTo>
                    <a:lnTo>
                      <a:pt x="3065499" y="1431588"/>
                    </a:lnTo>
                    <a:lnTo>
                      <a:pt x="3043677" y="1473770"/>
                    </a:lnTo>
                    <a:lnTo>
                      <a:pt x="3010407" y="1507040"/>
                    </a:lnTo>
                    <a:lnTo>
                      <a:pt x="2968225" y="1528862"/>
                    </a:lnTo>
                    <a:lnTo>
                      <a:pt x="2919666" y="1536700"/>
                    </a:lnTo>
                    <a:lnTo>
                      <a:pt x="153670" y="1536700"/>
                    </a:lnTo>
                    <a:lnTo>
                      <a:pt x="105096" y="1528862"/>
                    </a:lnTo>
                    <a:lnTo>
                      <a:pt x="62912" y="1507040"/>
                    </a:lnTo>
                    <a:lnTo>
                      <a:pt x="29648" y="1473770"/>
                    </a:lnTo>
                    <a:lnTo>
                      <a:pt x="7833" y="1431588"/>
                    </a:lnTo>
                    <a:lnTo>
                      <a:pt x="0" y="1383029"/>
                    </a:lnTo>
                    <a:lnTo>
                      <a:pt x="0" y="153669"/>
                    </a:lnTo>
                    <a:close/>
                  </a:path>
                </a:pathLst>
              </a:custGeom>
              <a:ln w="28575">
                <a:solidFill>
                  <a:srgbClr val="96C93D"/>
                </a:solidFill>
              </a:ln>
            </p:spPr>
            <p:txBody>
              <a:bodyPr wrap="square" lIns="0" tIns="0" rIns="0" bIns="0" rtlCol="0"/>
              <a:lstStyle/>
              <a:p>
                <a:endParaRPr lang="es-ES_tradnl" noProof="0" dirty="0"/>
              </a:p>
            </p:txBody>
          </p:sp>
        </p:grpSp>
        <p:grpSp>
          <p:nvGrpSpPr>
            <p:cNvPr id="25" name="Group 24">
              <a:extLst>
                <a:ext uri="{FF2B5EF4-FFF2-40B4-BE49-F238E27FC236}">
                  <a16:creationId xmlns:a16="http://schemas.microsoft.com/office/drawing/2014/main" id="{C547B20E-6C50-CAAD-F4F7-397A5B4D89D1}"/>
                </a:ext>
              </a:extLst>
            </p:cNvPr>
            <p:cNvGrpSpPr/>
            <p:nvPr/>
          </p:nvGrpSpPr>
          <p:grpSpPr>
            <a:xfrm>
              <a:off x="4567195" y="3443937"/>
              <a:ext cx="328930" cy="529415"/>
              <a:chOff x="4538957" y="3497919"/>
              <a:chExt cx="328930" cy="529415"/>
            </a:xfrm>
          </p:grpSpPr>
          <p:sp>
            <p:nvSpPr>
              <p:cNvPr id="21" name="object 26">
                <a:extLst>
                  <a:ext uri="{FF2B5EF4-FFF2-40B4-BE49-F238E27FC236}">
                    <a16:creationId xmlns:a16="http://schemas.microsoft.com/office/drawing/2014/main" id="{6B8E2CD3-4B06-B8E0-411A-4EBC46567C34}"/>
                  </a:ext>
                </a:extLst>
              </p:cNvPr>
              <p:cNvSpPr/>
              <p:nvPr/>
            </p:nvSpPr>
            <p:spPr>
              <a:xfrm>
                <a:off x="4538957" y="3519969"/>
                <a:ext cx="328930" cy="507365"/>
              </a:xfrm>
              <a:custGeom>
                <a:avLst/>
                <a:gdLst/>
                <a:ahLst/>
                <a:cxnLst/>
                <a:rect l="l" t="t" r="r" b="b"/>
                <a:pathLst>
                  <a:path w="328929" h="507364">
                    <a:moveTo>
                      <a:pt x="99280" y="0"/>
                    </a:moveTo>
                    <a:lnTo>
                      <a:pt x="108876" y="31706"/>
                    </a:lnTo>
                    <a:lnTo>
                      <a:pt x="108930" y="69918"/>
                    </a:lnTo>
                    <a:lnTo>
                      <a:pt x="101393" y="113184"/>
                    </a:lnTo>
                    <a:lnTo>
                      <a:pt x="88217" y="160057"/>
                    </a:lnTo>
                    <a:lnTo>
                      <a:pt x="71352" y="209087"/>
                    </a:lnTo>
                    <a:lnTo>
                      <a:pt x="34363" y="307823"/>
                    </a:lnTo>
                    <a:lnTo>
                      <a:pt x="18141" y="354631"/>
                    </a:lnTo>
                    <a:lnTo>
                      <a:pt x="6036" y="397799"/>
                    </a:lnTo>
                    <a:lnTo>
                      <a:pt x="0" y="435880"/>
                    </a:lnTo>
                    <a:lnTo>
                      <a:pt x="1982" y="467424"/>
                    </a:lnTo>
                    <a:lnTo>
                      <a:pt x="13936" y="490982"/>
                    </a:lnTo>
                    <a:lnTo>
                      <a:pt x="29787" y="502511"/>
                    </a:lnTo>
                    <a:lnTo>
                      <a:pt x="48067" y="506920"/>
                    </a:lnTo>
                    <a:lnTo>
                      <a:pt x="66300" y="504376"/>
                    </a:lnTo>
                    <a:lnTo>
                      <a:pt x="82008" y="495046"/>
                    </a:lnTo>
                    <a:lnTo>
                      <a:pt x="321784" y="260730"/>
                    </a:lnTo>
                    <a:lnTo>
                      <a:pt x="327082" y="254023"/>
                    </a:lnTo>
                    <a:lnTo>
                      <a:pt x="328642" y="245840"/>
                    </a:lnTo>
                    <a:lnTo>
                      <a:pt x="326963" y="237228"/>
                    </a:lnTo>
                    <a:lnTo>
                      <a:pt x="322546" y="229235"/>
                    </a:lnTo>
                    <a:lnTo>
                      <a:pt x="99280" y="0"/>
                    </a:lnTo>
                    <a:close/>
                  </a:path>
                </a:pathLst>
              </a:custGeom>
              <a:solidFill>
                <a:srgbClr val="00AF50"/>
              </a:solidFill>
            </p:spPr>
            <p:txBody>
              <a:bodyPr wrap="square" lIns="0" tIns="0" rIns="0" bIns="0" rtlCol="0"/>
              <a:lstStyle/>
              <a:p>
                <a:endParaRPr lang="es-ES_tradnl" noProof="0" dirty="0"/>
              </a:p>
            </p:txBody>
          </p:sp>
          <p:sp>
            <p:nvSpPr>
              <p:cNvPr id="22" name="object 27">
                <a:extLst>
                  <a:ext uri="{FF2B5EF4-FFF2-40B4-BE49-F238E27FC236}">
                    <a16:creationId xmlns:a16="http://schemas.microsoft.com/office/drawing/2014/main" id="{9CA9F73B-20CE-7702-7D21-52E4522F93FC}"/>
                  </a:ext>
                </a:extLst>
              </p:cNvPr>
              <p:cNvSpPr/>
              <p:nvPr/>
            </p:nvSpPr>
            <p:spPr>
              <a:xfrm>
                <a:off x="4544025" y="3497919"/>
                <a:ext cx="323850" cy="506730"/>
              </a:xfrm>
              <a:custGeom>
                <a:avLst/>
                <a:gdLst/>
                <a:ahLst/>
                <a:cxnLst/>
                <a:rect l="l" t="t" r="r" b="b"/>
                <a:pathLst>
                  <a:path w="323850" h="506730">
                    <a:moveTo>
                      <a:pt x="51952" y="0"/>
                    </a:moveTo>
                    <a:lnTo>
                      <a:pt x="33736" y="3740"/>
                    </a:lnTo>
                    <a:lnTo>
                      <a:pt x="17758" y="15065"/>
                    </a:lnTo>
                    <a:lnTo>
                      <a:pt x="3789" y="38463"/>
                    </a:lnTo>
                    <a:lnTo>
                      <a:pt x="0" y="69956"/>
                    </a:lnTo>
                    <a:lnTo>
                      <a:pt x="4413" y="108073"/>
                    </a:lnTo>
                    <a:lnTo>
                      <a:pt x="15053" y="151341"/>
                    </a:lnTo>
                    <a:lnTo>
                      <a:pt x="29944" y="198288"/>
                    </a:lnTo>
                    <a:lnTo>
                      <a:pt x="64576" y="297334"/>
                    </a:lnTo>
                    <a:lnTo>
                      <a:pt x="80364" y="346488"/>
                    </a:lnTo>
                    <a:lnTo>
                      <a:pt x="92499" y="393434"/>
                    </a:lnTo>
                    <a:lnTo>
                      <a:pt x="99005" y="436699"/>
                    </a:lnTo>
                    <a:lnTo>
                      <a:pt x="97907" y="474812"/>
                    </a:lnTo>
                    <a:lnTo>
                      <a:pt x="87227" y="506301"/>
                    </a:lnTo>
                    <a:lnTo>
                      <a:pt x="316716" y="282781"/>
                    </a:lnTo>
                    <a:lnTo>
                      <a:pt x="322016" y="276127"/>
                    </a:lnTo>
                    <a:lnTo>
                      <a:pt x="323590" y="267938"/>
                    </a:lnTo>
                    <a:lnTo>
                      <a:pt x="321949" y="259296"/>
                    </a:lnTo>
                    <a:lnTo>
                      <a:pt x="223307" y="154019"/>
                    </a:lnTo>
                    <a:lnTo>
                      <a:pt x="146048" y="75066"/>
                    </a:lnTo>
                    <a:lnTo>
                      <a:pt x="84814" y="13795"/>
                    </a:lnTo>
                    <a:lnTo>
                      <a:pt x="69836" y="3474"/>
                    </a:lnTo>
                    <a:lnTo>
                      <a:pt x="51952" y="0"/>
                    </a:lnTo>
                    <a:close/>
                  </a:path>
                </a:pathLst>
              </a:custGeom>
              <a:solidFill>
                <a:srgbClr val="96C93D"/>
              </a:solidFill>
            </p:spPr>
            <p:txBody>
              <a:bodyPr wrap="square" lIns="0" tIns="0" rIns="0" bIns="0" rtlCol="0"/>
              <a:lstStyle/>
              <a:p>
                <a:endParaRPr lang="es-ES_tradnl" noProof="0" dirty="0"/>
              </a:p>
            </p:txBody>
          </p:sp>
        </p:grpSp>
        <p:grpSp>
          <p:nvGrpSpPr>
            <p:cNvPr id="17" name="object 11">
              <a:extLst>
                <a:ext uri="{FF2B5EF4-FFF2-40B4-BE49-F238E27FC236}">
                  <a16:creationId xmlns:a16="http://schemas.microsoft.com/office/drawing/2014/main" id="{5E3E21E8-AF66-2C74-9D8E-33B7158C9162}"/>
                </a:ext>
              </a:extLst>
            </p:cNvPr>
            <p:cNvGrpSpPr/>
            <p:nvPr/>
          </p:nvGrpSpPr>
          <p:grpSpPr>
            <a:xfrm>
              <a:off x="5023427" y="2466618"/>
              <a:ext cx="6320847" cy="2489024"/>
              <a:chOff x="4233417" y="1498346"/>
              <a:chExt cx="3357052" cy="1536700"/>
            </a:xfrm>
          </p:grpSpPr>
          <p:sp>
            <p:nvSpPr>
              <p:cNvPr id="18" name="object 12">
                <a:extLst>
                  <a:ext uri="{FF2B5EF4-FFF2-40B4-BE49-F238E27FC236}">
                    <a16:creationId xmlns:a16="http://schemas.microsoft.com/office/drawing/2014/main" id="{7FBE14D3-3AEF-50F8-7FD6-6AE868B37F81}"/>
                  </a:ext>
                </a:extLst>
              </p:cNvPr>
              <p:cNvSpPr/>
              <p:nvPr/>
            </p:nvSpPr>
            <p:spPr>
              <a:xfrm>
                <a:off x="4233417" y="1498346"/>
                <a:ext cx="3073400" cy="1536700"/>
              </a:xfrm>
              <a:custGeom>
                <a:avLst/>
                <a:gdLst/>
                <a:ahLst/>
                <a:cxnLst/>
                <a:rect l="l" t="t" r="r" b="b"/>
                <a:pathLst>
                  <a:path w="3073400" h="1536700">
                    <a:moveTo>
                      <a:pt x="2919730" y="0"/>
                    </a:moveTo>
                    <a:lnTo>
                      <a:pt x="153670" y="0"/>
                    </a:lnTo>
                    <a:lnTo>
                      <a:pt x="105111" y="7837"/>
                    </a:lnTo>
                    <a:lnTo>
                      <a:pt x="62929" y="29659"/>
                    </a:lnTo>
                    <a:lnTo>
                      <a:pt x="29659" y="62929"/>
                    </a:lnTo>
                    <a:lnTo>
                      <a:pt x="7837" y="105111"/>
                    </a:lnTo>
                    <a:lnTo>
                      <a:pt x="0" y="153669"/>
                    </a:lnTo>
                    <a:lnTo>
                      <a:pt x="0" y="1383029"/>
                    </a:lnTo>
                    <a:lnTo>
                      <a:pt x="7837" y="1431588"/>
                    </a:lnTo>
                    <a:lnTo>
                      <a:pt x="29659" y="1473770"/>
                    </a:lnTo>
                    <a:lnTo>
                      <a:pt x="62929" y="1507040"/>
                    </a:lnTo>
                    <a:lnTo>
                      <a:pt x="105111" y="1528862"/>
                    </a:lnTo>
                    <a:lnTo>
                      <a:pt x="153670" y="1536700"/>
                    </a:lnTo>
                    <a:lnTo>
                      <a:pt x="2919730" y="1536700"/>
                    </a:lnTo>
                    <a:lnTo>
                      <a:pt x="2968288" y="1528862"/>
                    </a:lnTo>
                    <a:lnTo>
                      <a:pt x="3010470" y="1507040"/>
                    </a:lnTo>
                    <a:lnTo>
                      <a:pt x="3043740" y="1473770"/>
                    </a:lnTo>
                    <a:lnTo>
                      <a:pt x="3065562" y="1431588"/>
                    </a:lnTo>
                    <a:lnTo>
                      <a:pt x="3073400" y="1383029"/>
                    </a:lnTo>
                    <a:lnTo>
                      <a:pt x="3073400" y="153669"/>
                    </a:lnTo>
                    <a:lnTo>
                      <a:pt x="3065562" y="105111"/>
                    </a:lnTo>
                    <a:lnTo>
                      <a:pt x="3043740" y="62929"/>
                    </a:lnTo>
                    <a:lnTo>
                      <a:pt x="3010470" y="29659"/>
                    </a:lnTo>
                    <a:lnTo>
                      <a:pt x="2968288" y="7837"/>
                    </a:lnTo>
                    <a:lnTo>
                      <a:pt x="2919730" y="0"/>
                    </a:lnTo>
                    <a:close/>
                  </a:path>
                </a:pathLst>
              </a:custGeom>
              <a:solidFill>
                <a:srgbClr val="FFFFFF"/>
              </a:solidFill>
            </p:spPr>
            <p:txBody>
              <a:bodyPr wrap="square" lIns="0" tIns="0" rIns="0" bIns="0" rtlCol="0"/>
              <a:lstStyle/>
              <a:p>
                <a:endParaRPr lang="es-ES_tradnl" noProof="0" dirty="0"/>
              </a:p>
            </p:txBody>
          </p:sp>
          <p:sp>
            <p:nvSpPr>
              <p:cNvPr id="19" name="object 13">
                <a:extLst>
                  <a:ext uri="{FF2B5EF4-FFF2-40B4-BE49-F238E27FC236}">
                    <a16:creationId xmlns:a16="http://schemas.microsoft.com/office/drawing/2014/main" id="{F6E1449D-E894-CED7-F4FD-616945067F5E}"/>
                  </a:ext>
                </a:extLst>
              </p:cNvPr>
              <p:cNvSpPr/>
              <p:nvPr/>
            </p:nvSpPr>
            <p:spPr>
              <a:xfrm>
                <a:off x="4233417" y="1498346"/>
                <a:ext cx="3357052" cy="1536700"/>
              </a:xfrm>
              <a:custGeom>
                <a:avLst/>
                <a:gdLst/>
                <a:ahLst/>
                <a:cxnLst/>
                <a:rect l="l" t="t" r="r" b="b"/>
                <a:pathLst>
                  <a:path w="3073400" h="1536700">
                    <a:moveTo>
                      <a:pt x="0" y="153669"/>
                    </a:moveTo>
                    <a:lnTo>
                      <a:pt x="7837" y="105111"/>
                    </a:lnTo>
                    <a:lnTo>
                      <a:pt x="29659" y="62929"/>
                    </a:lnTo>
                    <a:lnTo>
                      <a:pt x="62929" y="29659"/>
                    </a:lnTo>
                    <a:lnTo>
                      <a:pt x="105111" y="7837"/>
                    </a:lnTo>
                    <a:lnTo>
                      <a:pt x="153670" y="0"/>
                    </a:lnTo>
                    <a:lnTo>
                      <a:pt x="2919730" y="0"/>
                    </a:lnTo>
                    <a:lnTo>
                      <a:pt x="2968288" y="7837"/>
                    </a:lnTo>
                    <a:lnTo>
                      <a:pt x="3010470" y="29659"/>
                    </a:lnTo>
                    <a:lnTo>
                      <a:pt x="3043740" y="62929"/>
                    </a:lnTo>
                    <a:lnTo>
                      <a:pt x="3065562" y="105111"/>
                    </a:lnTo>
                    <a:lnTo>
                      <a:pt x="3073400" y="153669"/>
                    </a:lnTo>
                    <a:lnTo>
                      <a:pt x="3073400" y="1383029"/>
                    </a:lnTo>
                    <a:lnTo>
                      <a:pt x="3065562" y="1431588"/>
                    </a:lnTo>
                    <a:lnTo>
                      <a:pt x="3043740" y="1473770"/>
                    </a:lnTo>
                    <a:lnTo>
                      <a:pt x="3010470" y="1507040"/>
                    </a:lnTo>
                    <a:lnTo>
                      <a:pt x="2968288" y="1528862"/>
                    </a:lnTo>
                    <a:lnTo>
                      <a:pt x="2919730" y="1536700"/>
                    </a:lnTo>
                    <a:lnTo>
                      <a:pt x="153670" y="1536700"/>
                    </a:lnTo>
                    <a:lnTo>
                      <a:pt x="105111" y="1528862"/>
                    </a:lnTo>
                    <a:lnTo>
                      <a:pt x="62929" y="1507040"/>
                    </a:lnTo>
                    <a:lnTo>
                      <a:pt x="29659" y="1473770"/>
                    </a:lnTo>
                    <a:lnTo>
                      <a:pt x="7837" y="1431588"/>
                    </a:lnTo>
                    <a:lnTo>
                      <a:pt x="0" y="1383029"/>
                    </a:lnTo>
                    <a:lnTo>
                      <a:pt x="0" y="153669"/>
                    </a:lnTo>
                    <a:close/>
                  </a:path>
                </a:pathLst>
              </a:custGeom>
              <a:ln w="25400">
                <a:solidFill>
                  <a:srgbClr val="00AF50"/>
                </a:solidFill>
              </a:ln>
            </p:spPr>
            <p:txBody>
              <a:bodyPr wrap="square" lIns="0" tIns="0" rIns="0" bIns="0" rtlCol="0"/>
              <a:lstStyle/>
              <a:p>
                <a:endParaRPr lang="es-ES_tradnl" noProof="0" dirty="0"/>
              </a:p>
            </p:txBody>
          </p:sp>
        </p:grpSp>
      </p:grpSp>
      <p:sp>
        <p:nvSpPr>
          <p:cNvPr id="2" name="Rectangle 1">
            <a:extLst>
              <a:ext uri="{FF2B5EF4-FFF2-40B4-BE49-F238E27FC236}">
                <a16:creationId xmlns:a16="http://schemas.microsoft.com/office/drawing/2014/main" id="{00C305F1-87E6-C513-2742-C0F2911DCC46}"/>
              </a:ext>
            </a:extLst>
          </p:cNvPr>
          <p:cNvSpPr/>
          <p:nvPr/>
        </p:nvSpPr>
        <p:spPr>
          <a:xfrm>
            <a:off x="1457508" y="3512195"/>
            <a:ext cx="2349516" cy="1116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s-ES_tradnl" sz="2200" b="1" noProof="0" dirty="0">
                <a:solidFill>
                  <a:schemeClr val="bg1"/>
                </a:solidFill>
                <a:effectLst>
                  <a:outerShdw blurRad="38100" dist="38100" dir="2700000" algn="tl">
                    <a:srgbClr val="000000">
                      <a:alpha val="43137"/>
                    </a:srgbClr>
                  </a:outerShdw>
                </a:effectLst>
                <a:latin typeface="Gill Sans MT" panose="020B0502020104020203" pitchFamily="34" charset="0"/>
              </a:rPr>
              <a:t>Datos importantes para describir la población</a:t>
            </a:r>
          </a:p>
        </p:txBody>
      </p:sp>
      <p:sp>
        <p:nvSpPr>
          <p:cNvPr id="3" name="TextBox 2">
            <a:extLst>
              <a:ext uri="{FF2B5EF4-FFF2-40B4-BE49-F238E27FC236}">
                <a16:creationId xmlns:a16="http://schemas.microsoft.com/office/drawing/2014/main" id="{470B01A4-1318-CEB3-9AE8-A70480EEC8B7}"/>
              </a:ext>
            </a:extLst>
          </p:cNvPr>
          <p:cNvSpPr txBox="1"/>
          <p:nvPr/>
        </p:nvSpPr>
        <p:spPr>
          <a:xfrm>
            <a:off x="4530908" y="3040109"/>
            <a:ext cx="6484009" cy="2074927"/>
          </a:xfrm>
          <a:prstGeom prst="rect">
            <a:avLst/>
          </a:prstGeom>
          <a:noFill/>
        </p:spPr>
        <p:txBody>
          <a:bodyPr wrap="square" rtlCol="0">
            <a:spAutoFit/>
          </a:bodyPr>
          <a:lstStyle/>
          <a:p>
            <a:pPr marL="685800" lvl="1" indent="-228600" defTabSz="914400">
              <a:lnSpc>
                <a:spcPct val="90000"/>
              </a:lnSpc>
              <a:spcBef>
                <a:spcPts val="500"/>
              </a:spcBef>
              <a:buClr>
                <a:srgbClr val="00A261"/>
              </a:buClr>
              <a:buFont typeface="Arial" panose="020B0604020202020204" pitchFamily="34" charset="0"/>
              <a:buChar char="•"/>
            </a:pPr>
            <a:r>
              <a:rPr lang="es-ES_tradnl" sz="2000" noProof="0" dirty="0">
                <a:solidFill>
                  <a:schemeClr val="dk1"/>
                </a:solidFill>
                <a:latin typeface="Gill Sans MT" panose="020B0502020104020203" pitchFamily="34" charset="0"/>
              </a:rPr>
              <a:t>elegibilidad</a:t>
            </a:r>
          </a:p>
          <a:p>
            <a:pPr marL="685800" lvl="1" indent="-228600" defTabSz="914400">
              <a:lnSpc>
                <a:spcPct val="90000"/>
              </a:lnSpc>
              <a:spcBef>
                <a:spcPts val="500"/>
              </a:spcBef>
              <a:buClr>
                <a:srgbClr val="00A261"/>
              </a:buClr>
              <a:buFont typeface="Arial" panose="020B0604020202020204" pitchFamily="34" charset="0"/>
              <a:buChar char="•"/>
            </a:pPr>
            <a:r>
              <a:rPr lang="es-ES_tradnl" sz="2000" noProof="0" dirty="0">
                <a:solidFill>
                  <a:schemeClr val="dk1"/>
                </a:solidFill>
                <a:latin typeface="Gill Sans MT" panose="020B0502020104020203" pitchFamily="34" charset="0"/>
              </a:rPr>
              <a:t>factores sociales, cognitivos y ambientales</a:t>
            </a:r>
          </a:p>
          <a:p>
            <a:pPr marL="685800" lvl="1" indent="-228600" defTabSz="914400">
              <a:lnSpc>
                <a:spcPct val="90000"/>
              </a:lnSpc>
              <a:spcBef>
                <a:spcPts val="500"/>
              </a:spcBef>
              <a:buClr>
                <a:srgbClr val="00A261"/>
              </a:buClr>
              <a:buFont typeface="Arial" panose="020B0604020202020204" pitchFamily="34" charset="0"/>
              <a:buChar char="•"/>
            </a:pPr>
            <a:r>
              <a:rPr lang="es-ES_tradnl" sz="2000" noProof="0" dirty="0">
                <a:solidFill>
                  <a:schemeClr val="dk1"/>
                </a:solidFill>
                <a:latin typeface="Gill Sans MT" panose="020B0502020104020203" pitchFamily="34" charset="0"/>
              </a:rPr>
              <a:t>condiciones de vida</a:t>
            </a:r>
          </a:p>
          <a:p>
            <a:pPr marL="685800" lvl="1" indent="-228600" defTabSz="914400">
              <a:lnSpc>
                <a:spcPct val="90000"/>
              </a:lnSpc>
              <a:spcBef>
                <a:spcPts val="500"/>
              </a:spcBef>
              <a:buClr>
                <a:srgbClr val="00A261"/>
              </a:buClr>
              <a:buFont typeface="Arial" panose="020B0604020202020204" pitchFamily="34" charset="0"/>
              <a:buChar char="•"/>
            </a:pPr>
            <a:r>
              <a:rPr lang="es-ES_tradnl" sz="2000" noProof="0" dirty="0">
                <a:solidFill>
                  <a:schemeClr val="dk1"/>
                </a:solidFill>
                <a:latin typeface="Gill Sans MT" panose="020B0502020104020203" pitchFamily="34" charset="0"/>
              </a:rPr>
              <a:t>comorbilidades</a:t>
            </a:r>
          </a:p>
          <a:p>
            <a:pPr marL="685800" lvl="1" indent="-228600" defTabSz="914400">
              <a:lnSpc>
                <a:spcPct val="90000"/>
              </a:lnSpc>
              <a:spcBef>
                <a:spcPts val="500"/>
              </a:spcBef>
              <a:buClr>
                <a:srgbClr val="00A261"/>
              </a:buClr>
              <a:buFont typeface="Arial" panose="020B0604020202020204" pitchFamily="34" charset="0"/>
              <a:buChar char="•"/>
            </a:pPr>
            <a:r>
              <a:rPr lang="es-ES_tradnl" sz="2000" noProof="0" dirty="0">
                <a:solidFill>
                  <a:schemeClr val="dk1"/>
                </a:solidFill>
                <a:latin typeface="Gill Sans MT" panose="020B0502020104020203" pitchFamily="34" charset="0"/>
              </a:rPr>
              <a:t>condiciones de salud física y mental</a:t>
            </a:r>
          </a:p>
          <a:p>
            <a:pPr marL="685800" lvl="1" indent="-228600" defTabSz="914400">
              <a:lnSpc>
                <a:spcPct val="90000"/>
              </a:lnSpc>
              <a:spcBef>
                <a:spcPts val="500"/>
              </a:spcBef>
              <a:buClr>
                <a:srgbClr val="00A261"/>
              </a:buClr>
              <a:buFont typeface="Arial" panose="020B0604020202020204" pitchFamily="34" charset="0"/>
              <a:buChar char="•"/>
            </a:pPr>
            <a:r>
              <a:rPr lang="es-ES_tradnl" sz="2000" noProof="0" dirty="0">
                <a:solidFill>
                  <a:schemeClr val="dk1"/>
                </a:solidFill>
                <a:latin typeface="Gill Sans MT" panose="020B0502020104020203" pitchFamily="34" charset="0"/>
              </a:rPr>
              <a:t>características específicas identificadas en la población</a:t>
            </a:r>
          </a:p>
        </p:txBody>
      </p:sp>
    </p:spTree>
    <p:extLst>
      <p:ext uri="{BB962C8B-B14F-4D97-AF65-F5344CB8AC3E}">
        <p14:creationId xmlns:p14="http://schemas.microsoft.com/office/powerpoint/2010/main" val="2597950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546FB-7459-C6F1-7D58-45E62F7EE264}"/>
            </a:ext>
          </a:extLst>
        </p:cNvPr>
        <p:cNvGrpSpPr/>
        <p:nvPr/>
      </p:nvGrpSpPr>
      <p:grpSpPr>
        <a:xfrm>
          <a:off x="0" y="0"/>
          <a:ext cx="0" cy="0"/>
          <a:chOff x="0" y="0"/>
          <a:chExt cx="0" cy="0"/>
        </a:xfrm>
      </p:grpSpPr>
      <p:sp>
        <p:nvSpPr>
          <p:cNvPr id="9" name="Title 1">
            <a:extLst>
              <a:ext uri="{FF2B5EF4-FFF2-40B4-BE49-F238E27FC236}">
                <a16:creationId xmlns:a16="http://schemas.microsoft.com/office/drawing/2014/main" id="{D8227943-964F-63DE-454C-69E30862859C}"/>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199C63"/>
                </a:solidFill>
                <a:effectLst/>
                <a:uLnTx/>
                <a:uFillTx/>
                <a:latin typeface="Gill Sans MT" panose="020B0502020104020203" pitchFamily="34" charset="0"/>
                <a:ea typeface="+mn-ea"/>
                <a:cs typeface="+mn-cs"/>
              </a:rPr>
              <a:t>MOC 1: Descripción de la población SNP</a:t>
            </a:r>
          </a:p>
        </p:txBody>
      </p:sp>
      <p:sp>
        <p:nvSpPr>
          <p:cNvPr id="10" name="Content Placeholder 2">
            <a:extLst>
              <a:ext uri="{FF2B5EF4-FFF2-40B4-BE49-F238E27FC236}">
                <a16:creationId xmlns:a16="http://schemas.microsoft.com/office/drawing/2014/main" id="{277AF2F7-149D-6D94-102D-D2260756FBD3}"/>
              </a:ext>
            </a:extLst>
          </p:cNvPr>
          <p:cNvSpPr txBox="1">
            <a:spLocks noGrp="1"/>
          </p:cNvSpPr>
          <p:nvPr>
            <p:ph type="title" idx="4294967295"/>
          </p:nvPr>
        </p:nvSpPr>
        <p:spPr>
          <a:xfrm>
            <a:off x="201112" y="526288"/>
            <a:ext cx="11789774" cy="5672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_tradnl" sz="2800" b="0"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rPr>
              <a:t>Servicios especializados para la población D-SNP y C-SNP</a:t>
            </a:r>
          </a:p>
        </p:txBody>
      </p:sp>
      <p:cxnSp>
        <p:nvCxnSpPr>
          <p:cNvPr id="11" name="Straight Connector 10">
            <a:extLst>
              <a:ext uri="{FF2B5EF4-FFF2-40B4-BE49-F238E27FC236}">
                <a16:creationId xmlns:a16="http://schemas.microsoft.com/office/drawing/2014/main" id="{97767252-8804-EDB1-F595-03613D546DC5}"/>
              </a:ext>
              <a:ext uri="{C183D7F6-B498-43B3-948B-1728B52AA6E4}">
                <adec:decorative xmlns:adec="http://schemas.microsoft.com/office/drawing/2017/decorative" val="1"/>
              </a:ext>
            </a:extLst>
          </p:cNvPr>
          <p:cNvCxnSpPr/>
          <p:nvPr/>
        </p:nvCxnSpPr>
        <p:spPr>
          <a:xfrm>
            <a:off x="201111" y="107460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12DA7602-33A3-984F-6A2F-8A0CF70690A8}"/>
              </a:ext>
              <a:ext uri="{C183D7F6-B498-43B3-948B-1728B52AA6E4}">
                <adec:decorative xmlns:adec="http://schemas.microsoft.com/office/drawing/2017/decorative" val="1"/>
              </a:ext>
            </a:extLst>
          </p:cNvPr>
          <p:cNvGrpSpPr/>
          <p:nvPr/>
        </p:nvGrpSpPr>
        <p:grpSpPr>
          <a:xfrm>
            <a:off x="1164596" y="1230755"/>
            <a:ext cx="10015201" cy="5140405"/>
            <a:chOff x="876973" y="1218057"/>
            <a:chExt cx="4723727" cy="2802383"/>
          </a:xfrm>
        </p:grpSpPr>
        <p:sp>
          <p:nvSpPr>
            <p:cNvPr id="5" name="object 5"/>
            <p:cNvSpPr/>
            <p:nvPr/>
          </p:nvSpPr>
          <p:spPr>
            <a:xfrm>
              <a:off x="876973" y="1218057"/>
              <a:ext cx="4432916" cy="2802383"/>
            </a:xfrm>
            <a:prstGeom prst="roundRect">
              <a:avLst>
                <a:gd name="adj" fmla="val 6673"/>
              </a:avLst>
            </a:prstGeom>
            <a:solidFill>
              <a:schemeClr val="bg1"/>
            </a:solidFill>
            <a:ln w="57150">
              <a:solidFill>
                <a:srgbClr val="00A261"/>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s-ES_tradnl" noProof="0" dirty="0">
                <a:solidFill>
                  <a:schemeClr val="tx1"/>
                </a:solidFill>
              </a:endParaRPr>
            </a:p>
          </p:txBody>
        </p:sp>
        <p:sp>
          <p:nvSpPr>
            <p:cNvPr id="8" name="object 8"/>
            <p:cNvSpPr/>
            <p:nvPr/>
          </p:nvSpPr>
          <p:spPr>
            <a:xfrm>
              <a:off x="5161636" y="1218057"/>
              <a:ext cx="439064" cy="2802383"/>
            </a:xfrm>
            <a:custGeom>
              <a:avLst/>
              <a:gdLst/>
              <a:ahLst/>
              <a:cxnLst/>
              <a:rect l="l" t="t" r="r" b="b"/>
              <a:pathLst>
                <a:path w="839470" h="2366645">
                  <a:moveTo>
                    <a:pt x="579501" y="0"/>
                  </a:moveTo>
                  <a:lnTo>
                    <a:pt x="0" y="0"/>
                  </a:lnTo>
                  <a:lnTo>
                    <a:pt x="0" y="2366517"/>
                  </a:lnTo>
                  <a:lnTo>
                    <a:pt x="579501" y="2366517"/>
                  </a:lnTo>
                  <a:lnTo>
                    <a:pt x="626208" y="2362331"/>
                  </a:lnTo>
                  <a:lnTo>
                    <a:pt x="670169" y="2350262"/>
                  </a:lnTo>
                  <a:lnTo>
                    <a:pt x="710649" y="2331042"/>
                  </a:lnTo>
                  <a:lnTo>
                    <a:pt x="746915" y="2305407"/>
                  </a:lnTo>
                  <a:lnTo>
                    <a:pt x="778232" y="2274090"/>
                  </a:lnTo>
                  <a:lnTo>
                    <a:pt x="803867" y="2237824"/>
                  </a:lnTo>
                  <a:lnTo>
                    <a:pt x="823087" y="2197344"/>
                  </a:lnTo>
                  <a:lnTo>
                    <a:pt x="835156" y="2153383"/>
                  </a:lnTo>
                  <a:lnTo>
                    <a:pt x="839342" y="2106676"/>
                  </a:lnTo>
                  <a:lnTo>
                    <a:pt x="839342" y="259841"/>
                  </a:lnTo>
                  <a:lnTo>
                    <a:pt x="835156" y="213134"/>
                  </a:lnTo>
                  <a:lnTo>
                    <a:pt x="823087" y="169173"/>
                  </a:lnTo>
                  <a:lnTo>
                    <a:pt x="803867" y="128693"/>
                  </a:lnTo>
                  <a:lnTo>
                    <a:pt x="778232" y="92427"/>
                  </a:lnTo>
                  <a:lnTo>
                    <a:pt x="746915" y="61110"/>
                  </a:lnTo>
                  <a:lnTo>
                    <a:pt x="710649" y="35475"/>
                  </a:lnTo>
                  <a:lnTo>
                    <a:pt x="670169" y="16255"/>
                  </a:lnTo>
                  <a:lnTo>
                    <a:pt x="626208" y="4186"/>
                  </a:lnTo>
                  <a:lnTo>
                    <a:pt x="579501" y="0"/>
                  </a:lnTo>
                  <a:close/>
                </a:path>
              </a:pathLst>
            </a:custGeom>
            <a:solidFill>
              <a:srgbClr val="96C93D"/>
            </a:solidFill>
            <a:ln w="57150">
              <a:solidFill>
                <a:srgbClr val="96C93D"/>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s-ES_tradnl" noProof="0" dirty="0"/>
            </a:p>
          </p:txBody>
        </p:sp>
      </p:grpSp>
      <p:sp>
        <p:nvSpPr>
          <p:cNvPr id="2" name="TextBox 1">
            <a:extLst>
              <a:ext uri="{FF2B5EF4-FFF2-40B4-BE49-F238E27FC236}">
                <a16:creationId xmlns:a16="http://schemas.microsoft.com/office/drawing/2014/main" id="{38C10C11-A043-8147-42F8-390B728445D6}"/>
              </a:ext>
            </a:extLst>
          </p:cNvPr>
          <p:cNvSpPr txBox="1"/>
          <p:nvPr/>
        </p:nvSpPr>
        <p:spPr>
          <a:xfrm>
            <a:off x="1012201" y="1451618"/>
            <a:ext cx="8865226" cy="4742837"/>
          </a:xfrm>
          <a:prstGeom prst="rect">
            <a:avLst/>
          </a:prstGeom>
          <a:noFill/>
          <a:ln>
            <a:no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rtlCol="0">
            <a:spAutoFit/>
          </a:bodyPr>
          <a:lstStyle/>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Servicios de transportación para citas médicas.</a:t>
            </a:r>
          </a:p>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Educación en salud para los afiliados con condiciones crónicas.</a:t>
            </a:r>
          </a:p>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Servicios especiales suplementarios:</a:t>
            </a:r>
          </a:p>
          <a:p>
            <a:pPr marL="1257300" lvl="2" indent="-342900">
              <a:lnSpc>
                <a:spcPct val="90000"/>
              </a:lnSpc>
              <a:spcBef>
                <a:spcPts val="500"/>
              </a:spcBef>
              <a:buClr>
                <a:srgbClr val="00A261"/>
              </a:buClr>
              <a:buFont typeface="Wingdings" panose="05000000000000000000" pitchFamily="2" charset="2"/>
              <a:buChar char="ü"/>
            </a:pPr>
            <a:r>
              <a:rPr lang="es-ES_tradnl" sz="2200" noProof="0" dirty="0">
                <a:solidFill>
                  <a:schemeClr val="tx1"/>
                </a:solidFill>
                <a:latin typeface="Gill Sans MT" panose="020B0502020104020203" pitchFamily="34" charset="0"/>
              </a:rPr>
              <a:t>Transportación a lugares no relacionados a la salud (dentro de la red).</a:t>
            </a:r>
          </a:p>
          <a:p>
            <a:pPr marL="1257300" lvl="2" indent="-342900">
              <a:lnSpc>
                <a:spcPct val="90000"/>
              </a:lnSpc>
              <a:spcBef>
                <a:spcPts val="500"/>
              </a:spcBef>
              <a:buClr>
                <a:srgbClr val="00A261"/>
              </a:buClr>
              <a:buFont typeface="Wingdings" panose="05000000000000000000" pitchFamily="2" charset="2"/>
              <a:buChar char="ü"/>
            </a:pPr>
            <a:r>
              <a:rPr lang="es-ES_tradnl" sz="2200" noProof="0" dirty="0">
                <a:solidFill>
                  <a:schemeClr val="tx1"/>
                </a:solidFill>
                <a:latin typeface="Gill Sans MT" panose="020B0502020104020203" pitchFamily="34" charset="0"/>
              </a:rPr>
              <a:t>Aportaciones para la compra de alimentos saludables, así como el pago de electricidad, agua, teléfono, internet, entre otros servicios.</a:t>
            </a:r>
          </a:p>
          <a:p>
            <a:pPr marL="1257300" lvl="2" indent="-342900">
              <a:lnSpc>
                <a:spcPct val="90000"/>
              </a:lnSpc>
              <a:spcBef>
                <a:spcPts val="500"/>
              </a:spcBef>
              <a:buClr>
                <a:srgbClr val="00A261"/>
              </a:buClr>
              <a:buFont typeface="Wingdings" panose="05000000000000000000" pitchFamily="2" charset="2"/>
              <a:buChar char="ü"/>
            </a:pPr>
            <a:r>
              <a:rPr lang="es-ES_tradnl" sz="2200" u="sng" noProof="0" dirty="0">
                <a:solidFill>
                  <a:schemeClr val="tx1"/>
                </a:solidFill>
                <a:latin typeface="Gill Sans MT" panose="020B0502020104020203" pitchFamily="34" charset="0"/>
              </a:rPr>
              <a:t>Asistencia en el hogar</a:t>
            </a:r>
            <a:r>
              <a:rPr lang="es-ES_tradnl" sz="2200" noProof="0" dirty="0">
                <a:solidFill>
                  <a:schemeClr val="tx1"/>
                </a:solidFill>
                <a:latin typeface="Gill Sans MT" panose="020B0502020104020203" pitchFamily="34" charset="0"/>
              </a:rPr>
              <a:t>:</a:t>
            </a:r>
          </a:p>
          <a:p>
            <a:pPr marL="1714500" lvl="3" indent="-342900">
              <a:lnSpc>
                <a:spcPct val="90000"/>
              </a:lnSpc>
              <a:spcBef>
                <a:spcPts val="500"/>
              </a:spcBef>
              <a:buClr>
                <a:srgbClr val="00A261"/>
              </a:buClr>
              <a:buFont typeface="Wingdings" panose="05000000000000000000" pitchFamily="2" charset="2"/>
              <a:buChar char="§"/>
            </a:pPr>
            <a:r>
              <a:rPr lang="es-ES_tradnl" sz="2200" noProof="0" dirty="0">
                <a:solidFill>
                  <a:schemeClr val="tx1"/>
                </a:solidFill>
                <a:latin typeface="Gill Sans MT" panose="020B0502020104020203" pitchFamily="34" charset="0"/>
              </a:rPr>
              <a:t>Reparaciones y servicios simples como corte de grama simple, peluquería (servicios de barbería/salón para lavado, corte y secado de cabello), plomería, reparaciones electricidad, servicio de cerrajería, limpieza/desinfección preventiva al hogar, control de plagas y asistencia tecnológica.</a:t>
            </a:r>
          </a:p>
        </p:txBody>
      </p:sp>
    </p:spTree>
    <p:extLst>
      <p:ext uri="{BB962C8B-B14F-4D97-AF65-F5344CB8AC3E}">
        <p14:creationId xmlns:p14="http://schemas.microsoft.com/office/powerpoint/2010/main" val="2297660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CC032F8-C3F1-DF56-C317-CFFAB5ADFACA}"/>
              </a:ext>
              <a:ext uri="{C183D7F6-B498-43B3-948B-1728B52AA6E4}">
                <adec:decorative xmlns:adec="http://schemas.microsoft.com/office/drawing/2017/decorative" val="1"/>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1: Descripción de la población SNP</a:t>
            </a:r>
          </a:p>
        </p:txBody>
      </p:sp>
      <p:sp>
        <p:nvSpPr>
          <p:cNvPr id="6" name="Content Placeholder 2">
            <a:extLst>
              <a:ext uri="{FF2B5EF4-FFF2-40B4-BE49-F238E27FC236}">
                <a16:creationId xmlns:a16="http://schemas.microsoft.com/office/drawing/2014/main" id="{B6FCEA85-9CFF-8456-DF6E-3D04C9FB399D}"/>
              </a:ext>
              <a:ext uri="{C183D7F6-B498-43B3-948B-1728B52AA6E4}">
                <adec:decorative xmlns:adec="http://schemas.microsoft.com/office/drawing/2017/decorative" val="1"/>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_tradnl" noProof="0" dirty="0">
                <a:solidFill>
                  <a:srgbClr val="92D050"/>
                </a:solidFill>
                <a:latin typeface="Gill Sans MT" panose="020B0502020104020203" pitchFamily="34" charset="0"/>
              </a:rPr>
              <a:t>Servicios especializados para la población D-SNP y C-SNP</a:t>
            </a:r>
          </a:p>
        </p:txBody>
      </p:sp>
      <p:cxnSp>
        <p:nvCxnSpPr>
          <p:cNvPr id="10" name="Straight Connector 9">
            <a:extLst>
              <a:ext uri="{FF2B5EF4-FFF2-40B4-BE49-F238E27FC236}">
                <a16:creationId xmlns:a16="http://schemas.microsoft.com/office/drawing/2014/main" id="{ADBEE48F-25D2-6DF4-6857-A11EF33EE8E5}"/>
              </a:ext>
              <a:ext uri="{C183D7F6-B498-43B3-948B-1728B52AA6E4}">
                <adec:decorative xmlns:adec="http://schemas.microsoft.com/office/drawing/2017/decorative" val="1"/>
              </a:ext>
            </a:extLst>
          </p:cNvPr>
          <p:cNvCxnSpPr/>
          <p:nvPr/>
        </p:nvCxnSpPr>
        <p:spPr>
          <a:xfrm>
            <a:off x="201111" y="107460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1B7B9641-4C6B-6D40-5504-33E40ECA3E1D}"/>
              </a:ext>
              <a:ext uri="{C183D7F6-B498-43B3-948B-1728B52AA6E4}">
                <adec:decorative xmlns:adec="http://schemas.microsoft.com/office/drawing/2017/decorative" val="1"/>
              </a:ext>
            </a:extLst>
          </p:cNvPr>
          <p:cNvGrpSpPr/>
          <p:nvPr/>
        </p:nvGrpSpPr>
        <p:grpSpPr>
          <a:xfrm>
            <a:off x="815656" y="1177551"/>
            <a:ext cx="10713078" cy="5177989"/>
            <a:chOff x="876973" y="1218057"/>
            <a:chExt cx="4723727" cy="2802383"/>
          </a:xfrm>
        </p:grpSpPr>
        <p:sp>
          <p:nvSpPr>
            <p:cNvPr id="22" name="object 5">
              <a:extLst>
                <a:ext uri="{FF2B5EF4-FFF2-40B4-BE49-F238E27FC236}">
                  <a16:creationId xmlns:a16="http://schemas.microsoft.com/office/drawing/2014/main" id="{98C6D4C8-E29C-A2F1-E952-9B3BCA5F6811}"/>
                </a:ext>
              </a:extLst>
            </p:cNvPr>
            <p:cNvSpPr/>
            <p:nvPr/>
          </p:nvSpPr>
          <p:spPr>
            <a:xfrm>
              <a:off x="876973" y="1218057"/>
              <a:ext cx="4688592" cy="2802383"/>
            </a:xfrm>
            <a:prstGeom prst="roundRect">
              <a:avLst>
                <a:gd name="adj" fmla="val 6673"/>
              </a:avLst>
            </a:prstGeom>
            <a:solidFill>
              <a:schemeClr val="bg1"/>
            </a:solidFill>
            <a:ln w="57150">
              <a:solidFill>
                <a:srgbClr val="96C93D"/>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s-ES_tradnl" noProof="0" dirty="0">
                <a:solidFill>
                  <a:schemeClr val="tx1"/>
                </a:solidFill>
              </a:endParaRPr>
            </a:p>
          </p:txBody>
        </p:sp>
        <p:sp>
          <p:nvSpPr>
            <p:cNvPr id="23" name="object 8">
              <a:extLst>
                <a:ext uri="{FF2B5EF4-FFF2-40B4-BE49-F238E27FC236}">
                  <a16:creationId xmlns:a16="http://schemas.microsoft.com/office/drawing/2014/main" id="{3F122963-D5F8-5D13-A802-016C79AFD881}"/>
                </a:ext>
              </a:extLst>
            </p:cNvPr>
            <p:cNvSpPr/>
            <p:nvPr/>
          </p:nvSpPr>
          <p:spPr>
            <a:xfrm>
              <a:off x="5161636" y="1218057"/>
              <a:ext cx="439064" cy="2802383"/>
            </a:xfrm>
            <a:custGeom>
              <a:avLst/>
              <a:gdLst/>
              <a:ahLst/>
              <a:cxnLst/>
              <a:rect l="l" t="t" r="r" b="b"/>
              <a:pathLst>
                <a:path w="839470" h="2366645">
                  <a:moveTo>
                    <a:pt x="579501" y="0"/>
                  </a:moveTo>
                  <a:lnTo>
                    <a:pt x="0" y="0"/>
                  </a:lnTo>
                  <a:lnTo>
                    <a:pt x="0" y="2366517"/>
                  </a:lnTo>
                  <a:lnTo>
                    <a:pt x="579501" y="2366517"/>
                  </a:lnTo>
                  <a:lnTo>
                    <a:pt x="626208" y="2362331"/>
                  </a:lnTo>
                  <a:lnTo>
                    <a:pt x="670169" y="2350262"/>
                  </a:lnTo>
                  <a:lnTo>
                    <a:pt x="710649" y="2331042"/>
                  </a:lnTo>
                  <a:lnTo>
                    <a:pt x="746915" y="2305407"/>
                  </a:lnTo>
                  <a:lnTo>
                    <a:pt x="778232" y="2274090"/>
                  </a:lnTo>
                  <a:lnTo>
                    <a:pt x="803867" y="2237824"/>
                  </a:lnTo>
                  <a:lnTo>
                    <a:pt x="823087" y="2197344"/>
                  </a:lnTo>
                  <a:lnTo>
                    <a:pt x="835156" y="2153383"/>
                  </a:lnTo>
                  <a:lnTo>
                    <a:pt x="839342" y="2106676"/>
                  </a:lnTo>
                  <a:lnTo>
                    <a:pt x="839342" y="259841"/>
                  </a:lnTo>
                  <a:lnTo>
                    <a:pt x="835156" y="213134"/>
                  </a:lnTo>
                  <a:lnTo>
                    <a:pt x="823087" y="169173"/>
                  </a:lnTo>
                  <a:lnTo>
                    <a:pt x="803867" y="128693"/>
                  </a:lnTo>
                  <a:lnTo>
                    <a:pt x="778232" y="92427"/>
                  </a:lnTo>
                  <a:lnTo>
                    <a:pt x="746915" y="61110"/>
                  </a:lnTo>
                  <a:lnTo>
                    <a:pt x="710649" y="35475"/>
                  </a:lnTo>
                  <a:lnTo>
                    <a:pt x="670169" y="16255"/>
                  </a:lnTo>
                  <a:lnTo>
                    <a:pt x="626208" y="4186"/>
                  </a:lnTo>
                  <a:lnTo>
                    <a:pt x="579501" y="0"/>
                  </a:lnTo>
                  <a:close/>
                </a:path>
              </a:pathLst>
            </a:custGeom>
            <a:solidFill>
              <a:srgbClr val="00A261"/>
            </a:solidFill>
            <a:ln w="57150">
              <a:solidFill>
                <a:srgbClr val="00A261"/>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s-ES_tradnl" noProof="0" dirty="0"/>
            </a:p>
          </p:txBody>
        </p:sp>
      </p:grpSp>
      <p:sp>
        <p:nvSpPr>
          <p:cNvPr id="3" name="TextBox 2">
            <a:extLst>
              <a:ext uri="{FF2B5EF4-FFF2-40B4-BE49-F238E27FC236}">
                <a16:creationId xmlns:a16="http://schemas.microsoft.com/office/drawing/2014/main" id="{CFF421BF-CFD1-C040-087A-822A50CC8104}"/>
              </a:ext>
            </a:extLst>
          </p:cNvPr>
          <p:cNvSpPr txBox="1"/>
          <p:nvPr/>
        </p:nvSpPr>
        <p:spPr>
          <a:xfrm>
            <a:off x="663261" y="1383372"/>
            <a:ext cx="9465298" cy="4806958"/>
          </a:xfrm>
          <a:prstGeom prst="rect">
            <a:avLst/>
          </a:prstGeom>
          <a:noFill/>
          <a:ln>
            <a:no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rtlCol="0">
            <a:spAutoFit/>
          </a:bodyPr>
          <a:lstStyle/>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Cero costos compartidos en los servicios dentales cubiertos, reconociendo el vínculo entre la salud dental y el manejo de las condiciones crónicas.</a:t>
            </a:r>
          </a:p>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Algunas cubiertas incluyen el beneficio de cuidado de los pies en el hogar que incluye corte y limado de uñas, limpieza de pies, exfoliación de callos, entre otros servicios.</a:t>
            </a:r>
          </a:p>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Algunos productos también incluyen una caja de alimentos saludables trimestralmente a través de proveedores contratados.</a:t>
            </a:r>
          </a:p>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Evaluación comprensiva de riesgo de salud (CHRA), que incluye: </a:t>
            </a:r>
          </a:p>
          <a:p>
            <a:pPr marL="1257300" lvl="2" indent="-342900">
              <a:lnSpc>
                <a:spcPct val="90000"/>
              </a:lnSpc>
              <a:spcBef>
                <a:spcPts val="500"/>
              </a:spcBef>
              <a:buClr>
                <a:srgbClr val="00A261"/>
              </a:buClr>
              <a:buFont typeface="Wingdings" panose="05000000000000000000" pitchFamily="2" charset="2"/>
              <a:buChar char="ü"/>
            </a:pPr>
            <a:r>
              <a:rPr lang="es-ES_tradnl" sz="2200" noProof="0" dirty="0">
                <a:solidFill>
                  <a:schemeClr val="tx1"/>
                </a:solidFill>
                <a:latin typeface="Gill Sans MT" panose="020B0502020104020203" pitchFamily="34" charset="0"/>
              </a:rPr>
              <a:t>Evaluación de integridad de la piel</a:t>
            </a:r>
          </a:p>
          <a:p>
            <a:pPr marL="1257300" lvl="2" indent="-342900">
              <a:lnSpc>
                <a:spcPct val="90000"/>
              </a:lnSpc>
              <a:spcBef>
                <a:spcPts val="500"/>
              </a:spcBef>
              <a:buClr>
                <a:srgbClr val="00A261"/>
              </a:buClr>
              <a:buFont typeface="Wingdings" panose="05000000000000000000" pitchFamily="2" charset="2"/>
              <a:buChar char="ü"/>
            </a:pPr>
            <a:r>
              <a:rPr lang="es-ES_tradnl" sz="2200" noProof="0" dirty="0">
                <a:solidFill>
                  <a:schemeClr val="tx1"/>
                </a:solidFill>
                <a:latin typeface="Gill Sans MT" panose="020B0502020104020203" pitchFamily="34" charset="0"/>
              </a:rPr>
              <a:t>Evaluación de Determinantes Sociales de Salud (</a:t>
            </a:r>
            <a:r>
              <a:rPr lang="es-ES_tradnl" sz="2200" noProof="0" dirty="0" err="1">
                <a:solidFill>
                  <a:schemeClr val="tx1"/>
                </a:solidFill>
                <a:latin typeface="Gill Sans MT" panose="020B0502020104020203" pitchFamily="34" charset="0"/>
              </a:rPr>
              <a:t>SDoH</a:t>
            </a:r>
            <a:r>
              <a:rPr lang="es-ES_tradnl" sz="2200" noProof="0" dirty="0">
                <a:solidFill>
                  <a:schemeClr val="tx1"/>
                </a:solidFill>
                <a:latin typeface="Gill Sans MT" panose="020B0502020104020203" pitchFamily="34" charset="0"/>
              </a:rPr>
              <a:t>, por sus siglas en inglés) y la necesidad de servicios comunitarios o servicios no clínicos.</a:t>
            </a:r>
          </a:p>
          <a:p>
            <a:pPr marL="1257300" lvl="2" indent="-342900">
              <a:lnSpc>
                <a:spcPct val="90000"/>
              </a:lnSpc>
              <a:spcBef>
                <a:spcPts val="500"/>
              </a:spcBef>
              <a:buClr>
                <a:srgbClr val="00A261"/>
              </a:buClr>
              <a:buFont typeface="Wingdings" panose="05000000000000000000" pitchFamily="2" charset="2"/>
              <a:buChar char="ü"/>
            </a:pPr>
            <a:r>
              <a:rPr lang="es-ES_tradnl" sz="2200" noProof="0" dirty="0">
                <a:solidFill>
                  <a:schemeClr val="tx1"/>
                </a:solidFill>
                <a:latin typeface="Gill Sans MT" panose="020B0502020104020203" pitchFamily="34" charset="0"/>
              </a:rPr>
              <a:t>Evaluación del conocimiento de sus condiciones de salud</a:t>
            </a:r>
          </a:p>
          <a:p>
            <a:pPr marL="1257300" lvl="2" indent="-342900">
              <a:lnSpc>
                <a:spcPct val="90000"/>
              </a:lnSpc>
              <a:spcBef>
                <a:spcPts val="500"/>
              </a:spcBef>
              <a:buClr>
                <a:srgbClr val="00A261"/>
              </a:buClr>
              <a:buFont typeface="Wingdings" panose="05000000000000000000" pitchFamily="2" charset="2"/>
              <a:buChar char="ü"/>
            </a:pPr>
            <a:r>
              <a:rPr lang="es-ES_tradnl" sz="2200" noProof="0" dirty="0">
                <a:solidFill>
                  <a:schemeClr val="tx1"/>
                </a:solidFill>
                <a:latin typeface="Gill Sans MT" panose="020B0502020104020203" pitchFamily="34" charset="0"/>
              </a:rPr>
              <a:t>Revisión de medicamentos</a:t>
            </a:r>
          </a:p>
        </p:txBody>
      </p:sp>
      <p:sp>
        <p:nvSpPr>
          <p:cNvPr id="4" name="Title 2">
            <a:extLst>
              <a:ext uri="{FF2B5EF4-FFF2-40B4-BE49-F238E27FC236}">
                <a16:creationId xmlns:a16="http://schemas.microsoft.com/office/drawing/2014/main" id="{AC82A59B-3AEB-8108-1D03-850A22E0F7D0}"/>
              </a:ext>
              <a:ext uri="{C183D7F6-B498-43B3-948B-1728B52AA6E4}">
                <adec:decorative xmlns:adec="http://schemas.microsoft.com/office/drawing/2017/decorative" val="1"/>
              </a:ext>
            </a:extLst>
          </p:cNvPr>
          <p:cNvSpPr txBox="1">
            <a:spLocks noGrp="1"/>
          </p:cNvSpPr>
          <p:nvPr>
            <p:ph type="title" idx="4294967295"/>
          </p:nvPr>
        </p:nvSpPr>
        <p:spPr>
          <a:xfrm>
            <a:off x="838200" y="-1325563"/>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ES_tradnl" sz="4400" b="0" i="0" u="none" strike="noStrike" kern="1200" cap="none" spc="0" normalizeH="0" baseline="0" noProof="0" dirty="0">
                <a:ln>
                  <a:noFill/>
                </a:ln>
                <a:solidFill>
                  <a:srgbClr val="92D050"/>
                </a:solidFill>
                <a:effectLst/>
                <a:uLnTx/>
                <a:uFillTx/>
                <a:latin typeface="Gill Sans MT" panose="020B0502020104020203" pitchFamily="34" charset="0"/>
                <a:ea typeface="+mj-ea"/>
                <a:cs typeface="+mj-cs"/>
              </a:rPr>
              <a:t>Servicios especializados para la población D-SNP y C-SNP (cont.)</a:t>
            </a: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spTree>
    <p:extLst>
      <p:ext uri="{BB962C8B-B14F-4D97-AF65-F5344CB8AC3E}">
        <p14:creationId xmlns:p14="http://schemas.microsoft.com/office/powerpoint/2010/main" val="22227303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a:extLst>
              <a:ext uri="{FF2B5EF4-FFF2-40B4-BE49-F238E27FC236}">
                <a16:creationId xmlns:a16="http://schemas.microsoft.com/office/drawing/2014/main" id="{1DC64399-9E65-206D-7976-9242840B112B}"/>
              </a:ext>
              <a:ext uri="{C183D7F6-B498-43B3-948B-1728B52AA6E4}">
                <adec:decorative xmlns:adec="http://schemas.microsoft.com/office/drawing/2017/decorative" val="1"/>
              </a:ext>
            </a:extLst>
          </p:cNvPr>
          <p:cNvGrpSpPr/>
          <p:nvPr/>
        </p:nvGrpSpPr>
        <p:grpSpPr>
          <a:xfrm>
            <a:off x="2310749" y="2362200"/>
            <a:ext cx="1066800" cy="1066800"/>
            <a:chOff x="1832550" y="2238375"/>
            <a:chExt cx="1066800" cy="1066800"/>
          </a:xfrm>
        </p:grpSpPr>
        <p:grpSp>
          <p:nvGrpSpPr>
            <p:cNvPr id="25" name="Group 24">
              <a:extLst>
                <a:ext uri="{FF2B5EF4-FFF2-40B4-BE49-F238E27FC236}">
                  <a16:creationId xmlns:a16="http://schemas.microsoft.com/office/drawing/2014/main" id="{94FCA2BE-024E-3B1C-DE53-A1667F56417F}"/>
                </a:ext>
              </a:extLst>
            </p:cNvPr>
            <p:cNvGrpSpPr/>
            <p:nvPr/>
          </p:nvGrpSpPr>
          <p:grpSpPr>
            <a:xfrm>
              <a:off x="1832550" y="22383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6" name="Oval 25">
                <a:extLst>
                  <a:ext uri="{FF2B5EF4-FFF2-40B4-BE49-F238E27FC236}">
                    <a16:creationId xmlns:a16="http://schemas.microsoft.com/office/drawing/2014/main" id="{A29D6F44-9C58-327C-F859-0283641C99A3}"/>
                  </a:ext>
                </a:extLst>
              </p:cNvPr>
              <p:cNvSpPr/>
              <p:nvPr/>
            </p:nvSpPr>
            <p:spPr>
              <a:xfrm>
                <a:off x="9726611" y="2667000"/>
                <a:ext cx="1066800" cy="1066800"/>
              </a:xfrm>
              <a:prstGeom prst="ellipse">
                <a:avLst/>
              </a:prstGeom>
              <a:ln w="28575">
                <a:solidFill>
                  <a:srgbClr val="96C93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sp>
            <p:nvSpPr>
              <p:cNvPr id="27" name="Oval 26">
                <a:extLst>
                  <a:ext uri="{FF2B5EF4-FFF2-40B4-BE49-F238E27FC236}">
                    <a16:creationId xmlns:a16="http://schemas.microsoft.com/office/drawing/2014/main" id="{1EB10E89-DA92-060E-5B65-6D46A32ECC65}"/>
                  </a:ext>
                </a:extLst>
              </p:cNvPr>
              <p:cNvSpPr>
                <a:spLocks noChangeAspect="1"/>
              </p:cNvSpPr>
              <p:nvPr/>
            </p:nvSpPr>
            <p:spPr>
              <a:xfrm>
                <a:off x="9828212" y="2768601"/>
                <a:ext cx="863598" cy="863598"/>
              </a:xfrm>
              <a:prstGeom prst="ellipse">
                <a:avLst/>
              </a:prstGeom>
              <a:ln w="28575">
                <a:solidFill>
                  <a:srgbClr val="96C93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grpSp>
        <p:sp>
          <p:nvSpPr>
            <p:cNvPr id="28" name="TextBox 27">
              <a:extLst>
                <a:ext uri="{FF2B5EF4-FFF2-40B4-BE49-F238E27FC236}">
                  <a16:creationId xmlns:a16="http://schemas.microsoft.com/office/drawing/2014/main" id="{529CFAF9-6F5D-2B44-B8F3-B7EE4BE911E6}"/>
                </a:ext>
              </a:extLst>
            </p:cNvPr>
            <p:cNvSpPr txBox="1"/>
            <p:nvPr/>
          </p:nvSpPr>
          <p:spPr>
            <a:xfrm>
              <a:off x="2095326" y="2547114"/>
              <a:ext cx="569826" cy="400110"/>
            </a:xfrm>
            <a:prstGeom prst="rect">
              <a:avLst/>
            </a:prstGeom>
            <a:noFill/>
          </p:spPr>
          <p:txBody>
            <a:bodyPr wrap="square" rtlCol="0">
              <a:spAutoFit/>
            </a:bodyPr>
            <a:lstStyle/>
            <a:p>
              <a:pPr algn="ctr"/>
              <a:r>
                <a:rPr lang="es-ES_tradnl"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2</a:t>
              </a:r>
            </a:p>
          </p:txBody>
        </p:sp>
      </p:grpSp>
      <p:sp>
        <p:nvSpPr>
          <p:cNvPr id="2" name="Title 1">
            <a:extLst>
              <a:ext uri="{FF2B5EF4-FFF2-40B4-BE49-F238E27FC236}">
                <a16:creationId xmlns:a16="http://schemas.microsoft.com/office/drawing/2014/main" id="{39CD592B-C066-E6C3-0ACB-B2ECD97D10C6}"/>
              </a:ext>
            </a:extLst>
          </p:cNvPr>
          <p:cNvSpPr txBox="1">
            <a:spLocks noGrp="1"/>
          </p:cNvSpPr>
          <p:nvPr>
            <p:ph type="title" idx="4294967295"/>
          </p:nvPr>
        </p:nvSpPr>
        <p:spPr>
          <a:xfrm>
            <a:off x="3530746" y="2494800"/>
            <a:ext cx="7340454" cy="75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46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Coordinación de cuidado</a:t>
            </a:r>
          </a:p>
        </p:txBody>
      </p:sp>
    </p:spTree>
    <p:extLst>
      <p:ext uri="{BB962C8B-B14F-4D97-AF65-F5344CB8AC3E}">
        <p14:creationId xmlns:p14="http://schemas.microsoft.com/office/powerpoint/2010/main" val="12963282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a:extLst>
              <a:ext uri="{FF2B5EF4-FFF2-40B4-BE49-F238E27FC236}">
                <a16:creationId xmlns:a16="http://schemas.microsoft.com/office/drawing/2014/main" id="{690F6C1B-A5E1-20FA-1539-251F6615FE1E}"/>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MOC 2: Coordinación de cuidado</a:t>
            </a:r>
          </a:p>
        </p:txBody>
      </p:sp>
      <p:cxnSp>
        <p:nvCxnSpPr>
          <p:cNvPr id="8" name="Straight Connector 7">
            <a:extLst>
              <a:ext uri="{FF2B5EF4-FFF2-40B4-BE49-F238E27FC236}">
                <a16:creationId xmlns:a16="http://schemas.microsoft.com/office/drawing/2014/main" id="{F58AECBF-04A3-CC2C-9AF1-093105A31938}"/>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1AAEFB5-8666-AB8F-3447-5E7C59DC2A0F}"/>
              </a:ext>
            </a:extLst>
          </p:cNvPr>
          <p:cNvSpPr txBox="1"/>
          <p:nvPr/>
        </p:nvSpPr>
        <p:spPr>
          <a:xfrm>
            <a:off x="193589" y="995968"/>
            <a:ext cx="6788236" cy="4339650"/>
          </a:xfrm>
          <a:prstGeom prst="rect">
            <a:avLst/>
          </a:prstGeom>
          <a:noFill/>
        </p:spPr>
        <p:txBody>
          <a:bodyPr wrap="square">
            <a:spAutoFit/>
          </a:bodyPr>
          <a:lstStyle/>
          <a:p>
            <a:pPr lvl="0">
              <a:buFont typeface="Wingdings" panose="05000000000000000000" pitchFamily="2" charset="2"/>
              <a:buNone/>
            </a:pPr>
            <a:r>
              <a:rPr lang="es-ES_tradnl" sz="2400" b="1" noProof="0" dirty="0">
                <a:latin typeface="Gill Sans MT" panose="020B0502020104020203" pitchFamily="34" charset="0"/>
              </a:rPr>
              <a:t>La coordinación de cuidado establece lo siguiente:</a:t>
            </a:r>
          </a:p>
          <a:p>
            <a:pPr lvl="0">
              <a:buFont typeface="Wingdings" panose="05000000000000000000" pitchFamily="2" charset="2"/>
              <a:buNone/>
            </a:pPr>
            <a:endParaRPr lang="es-ES_tradnl" sz="1000" b="1" noProof="0" dirty="0">
              <a:latin typeface="Gill Sans MT" panose="020B0502020104020203" pitchFamily="34" charset="0"/>
            </a:endParaRPr>
          </a:p>
          <a:p>
            <a:pPr marL="342900" indent="-171450">
              <a:buClr>
                <a:srgbClr val="00A261"/>
              </a:buClr>
              <a:buFont typeface="Arial" panose="020B0604020202020204" pitchFamily="34" charset="0"/>
              <a:buChar char="•"/>
            </a:pPr>
            <a:r>
              <a:rPr lang="es-ES_tradnl" sz="2200" noProof="0" dirty="0">
                <a:latin typeface="Gill Sans MT" panose="020B0502020104020203" pitchFamily="34" charset="0"/>
              </a:rPr>
              <a:t>Coordinar y evaluar la efectividad de la prestación de los servicios en el MOC.</a:t>
            </a:r>
          </a:p>
          <a:p>
            <a:pPr marL="342900" indent="-171450">
              <a:buClr>
                <a:srgbClr val="00A261"/>
              </a:buClr>
              <a:buFont typeface="Arial" panose="020B0604020202020204" pitchFamily="34" charset="0"/>
              <a:buChar char="•"/>
            </a:pPr>
            <a:endParaRPr lang="es-ES_tradnl"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s-ES_tradnl" sz="2200" noProof="0" dirty="0">
                <a:latin typeface="Gill Sans MT" panose="020B0502020104020203" pitchFamily="34" charset="0"/>
              </a:rPr>
              <a:t>Asegurar que todas las necesidades de salud y preferencias en servicios de los afiliados </a:t>
            </a:r>
            <a:r>
              <a:rPr lang="es-ES_tradnl" sz="2200" noProof="0" dirty="0" err="1">
                <a:latin typeface="Gill Sans MT" panose="020B0502020104020203" pitchFamily="34" charset="0"/>
              </a:rPr>
              <a:t>SNP’s</a:t>
            </a:r>
            <a:r>
              <a:rPr lang="es-ES_tradnl" sz="2200" noProof="0" dirty="0">
                <a:latin typeface="Gill Sans MT" panose="020B0502020104020203" pitchFamily="34" charset="0"/>
              </a:rPr>
              <a:t> sean cubiertas.</a:t>
            </a:r>
          </a:p>
          <a:p>
            <a:pPr marL="342900" indent="-171450">
              <a:buClr>
                <a:srgbClr val="00A261"/>
              </a:buClr>
              <a:buFont typeface="Arial" panose="020B0604020202020204" pitchFamily="34" charset="0"/>
              <a:buChar char="•"/>
            </a:pPr>
            <a:endParaRPr lang="es-ES_tradnl"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s-ES_tradnl" sz="2200" noProof="0" dirty="0">
                <a:latin typeface="Gill Sans MT" panose="020B0502020104020203" pitchFamily="34" charset="0"/>
              </a:rPr>
              <a:t>Asegurar que se comparta la información médica entre los profesionales de salud, maximizando la efectividad, la eficiencia, la alta calidad en los servicios y mejorando los resultados de salud de los afiliados.</a:t>
            </a:r>
          </a:p>
        </p:txBody>
      </p:sp>
      <p:pic>
        <p:nvPicPr>
          <p:cNvPr id="2050" name="Picture 2">
            <a:extLst>
              <a:ext uri="{FF2B5EF4-FFF2-40B4-BE49-F238E27FC236}">
                <a16:creationId xmlns:a16="http://schemas.microsoft.com/office/drawing/2014/main" id="{DFCD82FB-D012-1110-CB24-56B916794447}"/>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4486" y="1889125"/>
            <a:ext cx="4619625" cy="3079750"/>
          </a:xfrm>
          <a:prstGeom prst="roundRect">
            <a:avLst>
              <a:gd name="adj" fmla="val 5842"/>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50229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48B8A96-FBDF-F722-F69D-8739420C649F}"/>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199C63"/>
                </a:solidFill>
                <a:effectLst/>
                <a:uLnTx/>
                <a:uFillTx/>
                <a:latin typeface="Gill Sans MT" panose="020B0502020104020203" pitchFamily="34" charset="0"/>
                <a:ea typeface="+mn-ea"/>
                <a:cs typeface="+mn-cs"/>
              </a:rPr>
              <a:t>MOC 2: Coordinación de cuidado</a:t>
            </a:r>
          </a:p>
        </p:txBody>
      </p:sp>
      <p:sp>
        <p:nvSpPr>
          <p:cNvPr id="19" name="Content Placeholder 2">
            <a:extLst>
              <a:ext uri="{FF2B5EF4-FFF2-40B4-BE49-F238E27FC236}">
                <a16:creationId xmlns:a16="http://schemas.microsoft.com/office/drawing/2014/main" id="{BA2868F8-AE40-D8AF-150A-374F28E820EC}"/>
              </a:ext>
            </a:extLst>
          </p:cNvPr>
          <p:cNvSpPr txBox="1">
            <a:spLocks noGrp="1"/>
          </p:cNvSpPr>
          <p:nvPr>
            <p:ph type="title" idx="4294967295"/>
          </p:nvPr>
        </p:nvSpPr>
        <p:spPr>
          <a:xfrm>
            <a:off x="201112" y="526288"/>
            <a:ext cx="11789774" cy="5672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_tradnl" sz="2800" b="0"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rPr>
              <a:t>Evaluación de riesgo de salud</a:t>
            </a:r>
          </a:p>
        </p:txBody>
      </p:sp>
      <p:cxnSp>
        <p:nvCxnSpPr>
          <p:cNvPr id="20" name="Straight Connector 19">
            <a:extLst>
              <a:ext uri="{FF2B5EF4-FFF2-40B4-BE49-F238E27FC236}">
                <a16:creationId xmlns:a16="http://schemas.microsoft.com/office/drawing/2014/main" id="{AE015644-6251-60B0-6340-B53F2B73A3BE}"/>
              </a:ext>
              <a:ext uri="{C183D7F6-B498-43B3-948B-1728B52AA6E4}">
                <adec:decorative xmlns:adec="http://schemas.microsoft.com/office/drawing/2017/decorative" val="1"/>
              </a:ext>
            </a:extLst>
          </p:cNvPr>
          <p:cNvCxnSpPr/>
          <p:nvPr/>
        </p:nvCxnSpPr>
        <p:spPr>
          <a:xfrm>
            <a:off x="141763" y="1054751"/>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BC2C179-EAFE-300E-8A8C-92585A3DB6CF}"/>
              </a:ext>
            </a:extLst>
          </p:cNvPr>
          <p:cNvSpPr txBox="1"/>
          <p:nvPr/>
        </p:nvSpPr>
        <p:spPr>
          <a:xfrm>
            <a:off x="209499" y="1054751"/>
            <a:ext cx="11789776" cy="1154162"/>
          </a:xfrm>
          <a:prstGeom prst="rect">
            <a:avLst/>
          </a:prstGeom>
          <a:noFill/>
        </p:spPr>
        <p:txBody>
          <a:bodyPr wrap="square" rtlCol="0">
            <a:spAutoFit/>
          </a:bodyPr>
          <a:lstStyle/>
          <a:p>
            <a:r>
              <a:rPr lang="es-ES_tradnl" sz="2300" noProof="0" dirty="0">
                <a:latin typeface="Gill Sans MT" panose="020B0502020104020203" pitchFamily="34" charset="0"/>
              </a:rPr>
              <a:t>La evaluación de riesgo de salud (HRA, por sus siglas en inglés) es una herramienta diseñada para recopilar todos los elementos que ayuden a identificar las necesidades de nuestros afiliados. Estos son:</a:t>
            </a:r>
          </a:p>
        </p:txBody>
      </p:sp>
      <p:grpSp>
        <p:nvGrpSpPr>
          <p:cNvPr id="4" name="Group 3" descr="Diagrama de la Evaluación de Riesgo de Salud (HRA) que presenta sus seis dominios de evaluación como una secuencia de izquierda a derecha: Médico, Funcional, Cognitivo, Psicosocial, Determinantes Sociales de la Salud (SDoH) y Salud Mental.">
            <a:extLst>
              <a:ext uri="{FF2B5EF4-FFF2-40B4-BE49-F238E27FC236}">
                <a16:creationId xmlns:a16="http://schemas.microsoft.com/office/drawing/2014/main" id="{852C95CE-AC4B-34E6-4517-87963EF3862E}"/>
              </a:ext>
            </a:extLst>
          </p:cNvPr>
          <p:cNvGrpSpPr/>
          <p:nvPr/>
        </p:nvGrpSpPr>
        <p:grpSpPr>
          <a:xfrm>
            <a:off x="255451" y="2261300"/>
            <a:ext cx="11681097" cy="844095"/>
            <a:chOff x="255451" y="2261300"/>
            <a:chExt cx="11681097" cy="844095"/>
          </a:xfrm>
        </p:grpSpPr>
        <p:sp>
          <p:nvSpPr>
            <p:cNvPr id="23" name="object 4">
              <a:extLst>
                <a:ext uri="{FF2B5EF4-FFF2-40B4-BE49-F238E27FC236}">
                  <a16:creationId xmlns:a16="http://schemas.microsoft.com/office/drawing/2014/main" id="{B465CF35-F12E-00E5-F045-8CC0EC844161}"/>
                </a:ext>
                <a:ext uri="{C183D7F6-B498-43B3-948B-1728B52AA6E4}">
                  <adec:decorative xmlns:adec="http://schemas.microsoft.com/office/drawing/2017/decorative" val="1"/>
                </a:ext>
              </a:extLst>
            </p:cNvPr>
            <p:cNvSpPr/>
            <p:nvPr/>
          </p:nvSpPr>
          <p:spPr>
            <a:xfrm>
              <a:off x="255451" y="2261300"/>
              <a:ext cx="1571907" cy="701219"/>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solidFill>
              <a:srgbClr val="FFFFFF"/>
            </a:solidFill>
          </p:spPr>
          <p:txBody>
            <a:bodyPr wrap="square" lIns="0" tIns="0" rIns="0" bIns="0" rtlCol="0"/>
            <a:lstStyle/>
            <a:p>
              <a:endParaRPr lang="es-ES_tradnl" noProof="0" dirty="0"/>
            </a:p>
          </p:txBody>
        </p:sp>
        <p:sp>
          <p:nvSpPr>
            <p:cNvPr id="24" name="object 5">
              <a:extLst>
                <a:ext uri="{FF2B5EF4-FFF2-40B4-BE49-F238E27FC236}">
                  <a16:creationId xmlns:a16="http://schemas.microsoft.com/office/drawing/2014/main" id="{BD024BE1-7D5D-2298-DAAA-A7D8E4039ABF}"/>
                </a:ext>
                <a:ext uri="{C183D7F6-B498-43B3-948B-1728B52AA6E4}">
                  <adec:decorative xmlns:adec="http://schemas.microsoft.com/office/drawing/2017/decorative" val="1"/>
                </a:ext>
              </a:extLst>
            </p:cNvPr>
            <p:cNvSpPr/>
            <p:nvPr/>
          </p:nvSpPr>
          <p:spPr>
            <a:xfrm>
              <a:off x="255451" y="2366075"/>
              <a:ext cx="1571907" cy="701219"/>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s-ES_tradnl" noProof="0" dirty="0"/>
            </a:p>
          </p:txBody>
        </p:sp>
        <p:grpSp>
          <p:nvGrpSpPr>
            <p:cNvPr id="34" name="object 47">
              <a:extLst>
                <a:ext uri="{FF2B5EF4-FFF2-40B4-BE49-F238E27FC236}">
                  <a16:creationId xmlns:a16="http://schemas.microsoft.com/office/drawing/2014/main" id="{10C25ACF-46B4-B1DA-DAF8-7EDA750826A8}"/>
                </a:ext>
                <a:ext uri="{C183D7F6-B498-43B3-948B-1728B52AA6E4}">
                  <adec:decorative xmlns:adec="http://schemas.microsoft.com/office/drawing/2017/decorative" val="1"/>
                </a:ext>
              </a:extLst>
            </p:cNvPr>
            <p:cNvGrpSpPr/>
            <p:nvPr/>
          </p:nvGrpSpPr>
          <p:grpSpPr>
            <a:xfrm>
              <a:off x="1882727" y="2467868"/>
              <a:ext cx="328930" cy="529304"/>
              <a:chOff x="3011075" y="2412396"/>
              <a:chExt cx="328930" cy="529304"/>
            </a:xfrm>
          </p:grpSpPr>
          <p:sp>
            <p:nvSpPr>
              <p:cNvPr id="35" name="object 48">
                <a:extLst>
                  <a:ext uri="{FF2B5EF4-FFF2-40B4-BE49-F238E27FC236}">
                    <a16:creationId xmlns:a16="http://schemas.microsoft.com/office/drawing/2014/main" id="{77F94FB7-E69F-71CE-3DED-09B66CAAD62E}"/>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s-ES_tradnl" noProof="0" dirty="0"/>
              </a:p>
            </p:txBody>
          </p:sp>
          <p:sp>
            <p:nvSpPr>
              <p:cNvPr id="36" name="object 49">
                <a:extLst>
                  <a:ext uri="{FF2B5EF4-FFF2-40B4-BE49-F238E27FC236}">
                    <a16:creationId xmlns:a16="http://schemas.microsoft.com/office/drawing/2014/main" id="{320493F6-00A1-1E5D-E777-3DDBD2F731FB}"/>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s-ES_tradnl" noProof="0" dirty="0"/>
              </a:p>
            </p:txBody>
          </p:sp>
        </p:grpSp>
        <p:sp>
          <p:nvSpPr>
            <p:cNvPr id="43" name="object 6">
              <a:extLst>
                <a:ext uri="{FF2B5EF4-FFF2-40B4-BE49-F238E27FC236}">
                  <a16:creationId xmlns:a16="http://schemas.microsoft.com/office/drawing/2014/main" id="{8976744E-C563-5340-AB4E-2E5167B7F412}"/>
                </a:ext>
              </a:extLst>
            </p:cNvPr>
            <p:cNvSpPr txBox="1"/>
            <p:nvPr/>
          </p:nvSpPr>
          <p:spPr>
            <a:xfrm>
              <a:off x="260462" y="2571772"/>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s-ES_tradnl" sz="1800" b="1" noProof="0" dirty="0">
                  <a:latin typeface="Gill Sans MT"/>
                  <a:cs typeface="Gill Sans MT"/>
                </a:rPr>
                <a:t>Médico</a:t>
              </a:r>
              <a:endParaRPr lang="es-ES_tradnl" sz="1800" noProof="0" dirty="0">
                <a:latin typeface="Gill Sans MT"/>
                <a:cs typeface="Gill Sans MT"/>
              </a:endParaRPr>
            </a:p>
          </p:txBody>
        </p:sp>
        <p:grpSp>
          <p:nvGrpSpPr>
            <p:cNvPr id="70" name="object 3">
              <a:extLst>
                <a:ext uri="{FF2B5EF4-FFF2-40B4-BE49-F238E27FC236}">
                  <a16:creationId xmlns:a16="http://schemas.microsoft.com/office/drawing/2014/main" id="{DF514CEB-331A-970D-4A1B-D66809384A24}"/>
                </a:ext>
                <a:ext uri="{C183D7F6-B498-43B3-948B-1728B52AA6E4}">
                  <adec:decorative xmlns:adec="http://schemas.microsoft.com/office/drawing/2017/decorative" val="1"/>
                </a:ext>
              </a:extLst>
            </p:cNvPr>
            <p:cNvGrpSpPr/>
            <p:nvPr/>
          </p:nvGrpSpPr>
          <p:grpSpPr>
            <a:xfrm>
              <a:off x="2274883" y="2388024"/>
              <a:ext cx="1584656" cy="712590"/>
              <a:chOff x="544512" y="2028951"/>
              <a:chExt cx="2367915" cy="1193800"/>
            </a:xfrm>
          </p:grpSpPr>
          <p:sp>
            <p:nvSpPr>
              <p:cNvPr id="75" name="object 4">
                <a:extLst>
                  <a:ext uri="{FF2B5EF4-FFF2-40B4-BE49-F238E27FC236}">
                    <a16:creationId xmlns:a16="http://schemas.microsoft.com/office/drawing/2014/main" id="{03D3AAAB-E53C-266B-64F2-47667057A90E}"/>
                  </a:ext>
                </a:extLst>
              </p:cNvPr>
              <p:cNvSpPr/>
              <p:nvPr/>
            </p:nvSpPr>
            <p:spPr>
              <a:xfrm>
                <a:off x="554037" y="2038476"/>
                <a:ext cx="2348865" cy="1174750"/>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ln w="28575">
                <a:solidFill>
                  <a:srgbClr val="00AF50"/>
                </a:solidFill>
              </a:ln>
            </p:spPr>
            <p:txBody>
              <a:bodyPr wrap="square" lIns="0" tIns="0" rIns="0" bIns="0" rtlCol="0"/>
              <a:lstStyle/>
              <a:p>
                <a:endParaRPr lang="es-ES_tradnl" noProof="0" dirty="0"/>
              </a:p>
            </p:txBody>
          </p:sp>
          <p:sp>
            <p:nvSpPr>
              <p:cNvPr id="76" name="object 5">
                <a:extLst>
                  <a:ext uri="{FF2B5EF4-FFF2-40B4-BE49-F238E27FC236}">
                    <a16:creationId xmlns:a16="http://schemas.microsoft.com/office/drawing/2014/main" id="{B481C556-7F11-3599-3320-098C7B8A1A7E}"/>
                  </a:ext>
                </a:extLst>
              </p:cNvPr>
              <p:cNvSpPr/>
              <p:nvPr/>
            </p:nvSpPr>
            <p:spPr>
              <a:xfrm>
                <a:off x="554037" y="2038476"/>
                <a:ext cx="2348865" cy="1174750"/>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s-ES_tradnl" noProof="0" dirty="0"/>
              </a:p>
            </p:txBody>
          </p:sp>
        </p:grpSp>
        <p:grpSp>
          <p:nvGrpSpPr>
            <p:cNvPr id="71" name="object 47">
              <a:extLst>
                <a:ext uri="{FF2B5EF4-FFF2-40B4-BE49-F238E27FC236}">
                  <a16:creationId xmlns:a16="http://schemas.microsoft.com/office/drawing/2014/main" id="{217334AE-339D-8AD8-FF2E-1D0EE75674E8}"/>
                </a:ext>
                <a:ext uri="{C183D7F6-B498-43B3-948B-1728B52AA6E4}">
                  <adec:decorative xmlns:adec="http://schemas.microsoft.com/office/drawing/2017/decorative" val="1"/>
                </a:ext>
              </a:extLst>
            </p:cNvPr>
            <p:cNvGrpSpPr/>
            <p:nvPr/>
          </p:nvGrpSpPr>
          <p:grpSpPr>
            <a:xfrm>
              <a:off x="3905184" y="2502019"/>
              <a:ext cx="328930" cy="529304"/>
              <a:chOff x="3011075" y="2412396"/>
              <a:chExt cx="328930" cy="529304"/>
            </a:xfrm>
          </p:grpSpPr>
          <p:sp>
            <p:nvSpPr>
              <p:cNvPr id="73" name="object 48">
                <a:extLst>
                  <a:ext uri="{FF2B5EF4-FFF2-40B4-BE49-F238E27FC236}">
                    <a16:creationId xmlns:a16="http://schemas.microsoft.com/office/drawing/2014/main" id="{F84272ED-32F3-671E-B038-9B20BBF6A86F}"/>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s-ES_tradnl" noProof="0" dirty="0"/>
              </a:p>
            </p:txBody>
          </p:sp>
          <p:sp>
            <p:nvSpPr>
              <p:cNvPr id="74" name="object 49">
                <a:extLst>
                  <a:ext uri="{FF2B5EF4-FFF2-40B4-BE49-F238E27FC236}">
                    <a16:creationId xmlns:a16="http://schemas.microsoft.com/office/drawing/2014/main" id="{E59C5D80-6635-7C88-B751-220AF1E43836}"/>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s-ES_tradnl" noProof="0" dirty="0"/>
              </a:p>
            </p:txBody>
          </p:sp>
        </p:grpSp>
        <p:sp>
          <p:nvSpPr>
            <p:cNvPr id="72" name="object 6">
              <a:extLst>
                <a:ext uri="{FF2B5EF4-FFF2-40B4-BE49-F238E27FC236}">
                  <a16:creationId xmlns:a16="http://schemas.microsoft.com/office/drawing/2014/main" id="{5FAC64C4-C78C-0E69-5244-ED3FA55D66F4}"/>
                </a:ext>
              </a:extLst>
            </p:cNvPr>
            <p:cNvSpPr txBox="1"/>
            <p:nvPr/>
          </p:nvSpPr>
          <p:spPr>
            <a:xfrm>
              <a:off x="2290975" y="2584234"/>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s-ES_tradnl" sz="1800" b="1" noProof="0" dirty="0">
                  <a:effectLst/>
                  <a:latin typeface="Gill Sans MT" panose="020B0502020104020203" pitchFamily="34" charset="0"/>
                </a:rPr>
                <a:t>Funcional</a:t>
              </a:r>
              <a:endParaRPr lang="es-ES_tradnl" sz="1800" noProof="0" dirty="0">
                <a:latin typeface="Gill Sans MT"/>
                <a:cs typeface="Gill Sans MT"/>
              </a:endParaRPr>
            </a:p>
          </p:txBody>
        </p:sp>
        <p:grpSp>
          <p:nvGrpSpPr>
            <p:cNvPr id="80" name="object 3">
              <a:extLst>
                <a:ext uri="{FF2B5EF4-FFF2-40B4-BE49-F238E27FC236}">
                  <a16:creationId xmlns:a16="http://schemas.microsoft.com/office/drawing/2014/main" id="{4683BE99-D216-75AE-9248-461A25097631}"/>
                </a:ext>
                <a:ext uri="{C183D7F6-B498-43B3-948B-1728B52AA6E4}">
                  <adec:decorative xmlns:adec="http://schemas.microsoft.com/office/drawing/2017/decorative" val="1"/>
                </a:ext>
              </a:extLst>
            </p:cNvPr>
            <p:cNvGrpSpPr/>
            <p:nvPr/>
          </p:nvGrpSpPr>
          <p:grpSpPr>
            <a:xfrm>
              <a:off x="4302200" y="2391632"/>
              <a:ext cx="1584656" cy="712590"/>
              <a:chOff x="544512" y="2028951"/>
              <a:chExt cx="2367915" cy="1193800"/>
            </a:xfrm>
          </p:grpSpPr>
          <p:sp>
            <p:nvSpPr>
              <p:cNvPr id="85" name="object 4">
                <a:extLst>
                  <a:ext uri="{FF2B5EF4-FFF2-40B4-BE49-F238E27FC236}">
                    <a16:creationId xmlns:a16="http://schemas.microsoft.com/office/drawing/2014/main" id="{65BE4174-EBB4-3F35-15C9-83AA09044E4F}"/>
                  </a:ext>
                </a:extLst>
              </p:cNvPr>
              <p:cNvSpPr/>
              <p:nvPr/>
            </p:nvSpPr>
            <p:spPr>
              <a:xfrm>
                <a:off x="554037" y="2038476"/>
                <a:ext cx="2348865" cy="1174750"/>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solidFill>
                <a:srgbClr val="FFFFFF"/>
              </a:solidFill>
            </p:spPr>
            <p:txBody>
              <a:bodyPr wrap="square" lIns="0" tIns="0" rIns="0" bIns="0" rtlCol="0"/>
              <a:lstStyle/>
              <a:p>
                <a:endParaRPr lang="es-ES_tradnl" noProof="0" dirty="0"/>
              </a:p>
            </p:txBody>
          </p:sp>
          <p:sp>
            <p:nvSpPr>
              <p:cNvPr id="86" name="object 5">
                <a:extLst>
                  <a:ext uri="{FF2B5EF4-FFF2-40B4-BE49-F238E27FC236}">
                    <a16:creationId xmlns:a16="http://schemas.microsoft.com/office/drawing/2014/main" id="{89D56A72-BE3B-1209-9F05-94BDF5CCFF52}"/>
                  </a:ext>
                </a:extLst>
              </p:cNvPr>
              <p:cNvSpPr/>
              <p:nvPr/>
            </p:nvSpPr>
            <p:spPr>
              <a:xfrm>
                <a:off x="554037" y="2038476"/>
                <a:ext cx="2348865" cy="1174750"/>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s-ES_tradnl" noProof="0" dirty="0"/>
              </a:p>
            </p:txBody>
          </p:sp>
        </p:grpSp>
        <p:grpSp>
          <p:nvGrpSpPr>
            <p:cNvPr id="81" name="object 47">
              <a:extLst>
                <a:ext uri="{FF2B5EF4-FFF2-40B4-BE49-F238E27FC236}">
                  <a16:creationId xmlns:a16="http://schemas.microsoft.com/office/drawing/2014/main" id="{31B4EDEC-25CA-EA46-C7DB-D3E6A4BE0BF1}"/>
                </a:ext>
                <a:ext uri="{C183D7F6-B498-43B3-948B-1728B52AA6E4}">
                  <adec:decorative xmlns:adec="http://schemas.microsoft.com/office/drawing/2017/decorative" val="1"/>
                </a:ext>
              </a:extLst>
            </p:cNvPr>
            <p:cNvGrpSpPr/>
            <p:nvPr/>
          </p:nvGrpSpPr>
          <p:grpSpPr>
            <a:xfrm>
              <a:off x="5939922" y="2505627"/>
              <a:ext cx="328930" cy="529304"/>
              <a:chOff x="3011075" y="2412396"/>
              <a:chExt cx="328930" cy="529304"/>
            </a:xfrm>
          </p:grpSpPr>
          <p:sp>
            <p:nvSpPr>
              <p:cNvPr id="83" name="object 48">
                <a:extLst>
                  <a:ext uri="{FF2B5EF4-FFF2-40B4-BE49-F238E27FC236}">
                    <a16:creationId xmlns:a16="http://schemas.microsoft.com/office/drawing/2014/main" id="{09C22219-14A0-CC96-2E5C-94DFB73CFA30}"/>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s-ES_tradnl" noProof="0" dirty="0"/>
              </a:p>
            </p:txBody>
          </p:sp>
          <p:sp>
            <p:nvSpPr>
              <p:cNvPr id="84" name="object 49">
                <a:extLst>
                  <a:ext uri="{FF2B5EF4-FFF2-40B4-BE49-F238E27FC236}">
                    <a16:creationId xmlns:a16="http://schemas.microsoft.com/office/drawing/2014/main" id="{4AF90895-BD23-35EC-116C-803CD6CDAAE6}"/>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s-ES_tradnl" noProof="0" dirty="0"/>
              </a:p>
            </p:txBody>
          </p:sp>
        </p:grpSp>
        <p:sp>
          <p:nvSpPr>
            <p:cNvPr id="82" name="object 6">
              <a:extLst>
                <a:ext uri="{FF2B5EF4-FFF2-40B4-BE49-F238E27FC236}">
                  <a16:creationId xmlns:a16="http://schemas.microsoft.com/office/drawing/2014/main" id="{BB78BA81-FCC7-3E89-B84C-070651D61A1D}"/>
                </a:ext>
              </a:extLst>
            </p:cNvPr>
            <p:cNvSpPr txBox="1"/>
            <p:nvPr/>
          </p:nvSpPr>
          <p:spPr>
            <a:xfrm>
              <a:off x="4303558" y="2584234"/>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s-ES_tradnl" sz="1800" b="1" noProof="0" dirty="0">
                  <a:effectLst/>
                  <a:latin typeface="Gill Sans MT" panose="020B0502020104020203" pitchFamily="34" charset="0"/>
                </a:rPr>
                <a:t>Cognitivo</a:t>
              </a:r>
              <a:endParaRPr lang="es-ES_tradnl" sz="1800" noProof="0" dirty="0">
                <a:latin typeface="Gill Sans MT"/>
                <a:cs typeface="Gill Sans MT"/>
              </a:endParaRPr>
            </a:p>
          </p:txBody>
        </p:sp>
        <p:grpSp>
          <p:nvGrpSpPr>
            <p:cNvPr id="88" name="object 3">
              <a:extLst>
                <a:ext uri="{FF2B5EF4-FFF2-40B4-BE49-F238E27FC236}">
                  <a16:creationId xmlns:a16="http://schemas.microsoft.com/office/drawing/2014/main" id="{5DC94BF0-9B2B-400C-E795-B8FCF0A5FC0D}"/>
                </a:ext>
                <a:ext uri="{C183D7F6-B498-43B3-948B-1728B52AA6E4}">
                  <adec:decorative xmlns:adec="http://schemas.microsoft.com/office/drawing/2017/decorative" val="1"/>
                </a:ext>
              </a:extLst>
            </p:cNvPr>
            <p:cNvGrpSpPr/>
            <p:nvPr/>
          </p:nvGrpSpPr>
          <p:grpSpPr>
            <a:xfrm>
              <a:off x="6328293" y="2391631"/>
              <a:ext cx="1584656" cy="712590"/>
              <a:chOff x="544512" y="2028951"/>
              <a:chExt cx="2367915" cy="1193800"/>
            </a:xfrm>
          </p:grpSpPr>
          <p:sp>
            <p:nvSpPr>
              <p:cNvPr id="93" name="object 4">
                <a:extLst>
                  <a:ext uri="{FF2B5EF4-FFF2-40B4-BE49-F238E27FC236}">
                    <a16:creationId xmlns:a16="http://schemas.microsoft.com/office/drawing/2014/main" id="{94CC400C-B841-1787-399C-EA0F6FD331D8}"/>
                  </a:ext>
                </a:extLst>
              </p:cNvPr>
              <p:cNvSpPr/>
              <p:nvPr/>
            </p:nvSpPr>
            <p:spPr>
              <a:xfrm>
                <a:off x="554037" y="2038476"/>
                <a:ext cx="2348865" cy="1174750"/>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ln w="28575">
                <a:solidFill>
                  <a:srgbClr val="00AF50"/>
                </a:solidFill>
              </a:ln>
            </p:spPr>
            <p:txBody>
              <a:bodyPr wrap="square" lIns="0" tIns="0" rIns="0" bIns="0" rtlCol="0"/>
              <a:lstStyle/>
              <a:p>
                <a:endParaRPr lang="es-ES_tradnl" noProof="0" dirty="0"/>
              </a:p>
            </p:txBody>
          </p:sp>
          <p:sp>
            <p:nvSpPr>
              <p:cNvPr id="94" name="object 5">
                <a:extLst>
                  <a:ext uri="{FF2B5EF4-FFF2-40B4-BE49-F238E27FC236}">
                    <a16:creationId xmlns:a16="http://schemas.microsoft.com/office/drawing/2014/main" id="{2C86CCC0-B5B5-CB6B-D012-527938E420C7}"/>
                  </a:ext>
                </a:extLst>
              </p:cNvPr>
              <p:cNvSpPr/>
              <p:nvPr/>
            </p:nvSpPr>
            <p:spPr>
              <a:xfrm>
                <a:off x="554037" y="2038476"/>
                <a:ext cx="2348865" cy="1174750"/>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s-ES_tradnl" noProof="0" dirty="0"/>
              </a:p>
            </p:txBody>
          </p:sp>
        </p:grpSp>
        <p:grpSp>
          <p:nvGrpSpPr>
            <p:cNvPr id="89" name="object 47">
              <a:extLst>
                <a:ext uri="{FF2B5EF4-FFF2-40B4-BE49-F238E27FC236}">
                  <a16:creationId xmlns:a16="http://schemas.microsoft.com/office/drawing/2014/main" id="{C721CE77-D3AE-FF3E-833B-934343248374}"/>
                </a:ext>
                <a:ext uri="{C183D7F6-B498-43B3-948B-1728B52AA6E4}">
                  <adec:decorative xmlns:adec="http://schemas.microsoft.com/office/drawing/2017/decorative" val="1"/>
                </a:ext>
              </a:extLst>
            </p:cNvPr>
            <p:cNvGrpSpPr/>
            <p:nvPr/>
          </p:nvGrpSpPr>
          <p:grpSpPr>
            <a:xfrm>
              <a:off x="7978119" y="2505626"/>
              <a:ext cx="328930" cy="529304"/>
              <a:chOff x="3011075" y="2412396"/>
              <a:chExt cx="328930" cy="529304"/>
            </a:xfrm>
          </p:grpSpPr>
          <p:sp>
            <p:nvSpPr>
              <p:cNvPr id="91" name="object 48">
                <a:extLst>
                  <a:ext uri="{FF2B5EF4-FFF2-40B4-BE49-F238E27FC236}">
                    <a16:creationId xmlns:a16="http://schemas.microsoft.com/office/drawing/2014/main" id="{0163508A-8037-D835-EA40-B0DDE7087FB5}"/>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s-ES_tradnl" noProof="0" dirty="0"/>
              </a:p>
            </p:txBody>
          </p:sp>
          <p:sp>
            <p:nvSpPr>
              <p:cNvPr id="92" name="object 49">
                <a:extLst>
                  <a:ext uri="{FF2B5EF4-FFF2-40B4-BE49-F238E27FC236}">
                    <a16:creationId xmlns:a16="http://schemas.microsoft.com/office/drawing/2014/main" id="{1AA4E83C-51F3-CC38-8336-448460B99D02}"/>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s-ES_tradnl" noProof="0" dirty="0"/>
              </a:p>
            </p:txBody>
          </p:sp>
        </p:grpSp>
        <p:sp>
          <p:nvSpPr>
            <p:cNvPr id="90" name="object 6">
              <a:extLst>
                <a:ext uri="{FF2B5EF4-FFF2-40B4-BE49-F238E27FC236}">
                  <a16:creationId xmlns:a16="http://schemas.microsoft.com/office/drawing/2014/main" id="{CF009FFB-CD4A-97BB-3870-D241DBBE92D0}"/>
                </a:ext>
              </a:extLst>
            </p:cNvPr>
            <p:cNvSpPr txBox="1"/>
            <p:nvPr/>
          </p:nvSpPr>
          <p:spPr>
            <a:xfrm>
              <a:off x="6339678" y="2603014"/>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s-ES_tradnl" sz="1800" b="1" noProof="0" dirty="0">
                  <a:effectLst/>
                  <a:latin typeface="Gill Sans MT" panose="020B0502020104020203" pitchFamily="34" charset="0"/>
                </a:rPr>
                <a:t>Psicosocial</a:t>
              </a:r>
            </a:p>
          </p:txBody>
        </p:sp>
        <p:grpSp>
          <p:nvGrpSpPr>
            <p:cNvPr id="96" name="object 3">
              <a:extLst>
                <a:ext uri="{FF2B5EF4-FFF2-40B4-BE49-F238E27FC236}">
                  <a16:creationId xmlns:a16="http://schemas.microsoft.com/office/drawing/2014/main" id="{71645A1A-D742-D373-DE9F-2F1A8C7DB111}"/>
                </a:ext>
                <a:ext uri="{C183D7F6-B498-43B3-948B-1728B52AA6E4}">
                  <adec:decorative xmlns:adec="http://schemas.microsoft.com/office/drawing/2017/decorative" val="1"/>
                </a:ext>
              </a:extLst>
            </p:cNvPr>
            <p:cNvGrpSpPr/>
            <p:nvPr/>
          </p:nvGrpSpPr>
          <p:grpSpPr>
            <a:xfrm>
              <a:off x="8356973" y="2392805"/>
              <a:ext cx="1584656" cy="712590"/>
              <a:chOff x="544512" y="2028951"/>
              <a:chExt cx="2367915" cy="1193800"/>
            </a:xfrm>
          </p:grpSpPr>
          <p:sp>
            <p:nvSpPr>
              <p:cNvPr id="101" name="object 4">
                <a:extLst>
                  <a:ext uri="{FF2B5EF4-FFF2-40B4-BE49-F238E27FC236}">
                    <a16:creationId xmlns:a16="http://schemas.microsoft.com/office/drawing/2014/main" id="{2D325FED-69A5-5156-A4D8-AAC694C46B2D}"/>
                  </a:ext>
                </a:extLst>
              </p:cNvPr>
              <p:cNvSpPr/>
              <p:nvPr/>
            </p:nvSpPr>
            <p:spPr>
              <a:xfrm>
                <a:off x="554037" y="2038476"/>
                <a:ext cx="2348865" cy="1174750"/>
              </a:xfrm>
              <a:custGeom>
                <a:avLst/>
                <a:gdLst/>
                <a:ahLst/>
                <a:cxnLst/>
                <a:rect l="l" t="t" r="r" b="b"/>
                <a:pathLst>
                  <a:path w="2348865" h="1174750">
                    <a:moveTo>
                      <a:pt x="2231072" y="0"/>
                    </a:moveTo>
                    <a:lnTo>
                      <a:pt x="117424" y="0"/>
                    </a:lnTo>
                    <a:lnTo>
                      <a:pt x="71719" y="9229"/>
                    </a:lnTo>
                    <a:lnTo>
                      <a:pt x="34394" y="34401"/>
                    </a:lnTo>
                    <a:lnTo>
                      <a:pt x="9228" y="71741"/>
                    </a:lnTo>
                    <a:lnTo>
                      <a:pt x="0" y="117475"/>
                    </a:lnTo>
                    <a:lnTo>
                      <a:pt x="0" y="1056894"/>
                    </a:lnTo>
                    <a:lnTo>
                      <a:pt x="9228" y="1102554"/>
                    </a:lnTo>
                    <a:lnTo>
                      <a:pt x="34394" y="1139856"/>
                    </a:lnTo>
                    <a:lnTo>
                      <a:pt x="71719" y="1165014"/>
                    </a:lnTo>
                    <a:lnTo>
                      <a:pt x="117424" y="1174242"/>
                    </a:lnTo>
                    <a:lnTo>
                      <a:pt x="2231072" y="1174242"/>
                    </a:lnTo>
                    <a:lnTo>
                      <a:pt x="2276806" y="1165014"/>
                    </a:lnTo>
                    <a:lnTo>
                      <a:pt x="2314146" y="1139856"/>
                    </a:lnTo>
                    <a:lnTo>
                      <a:pt x="2339318" y="1102554"/>
                    </a:lnTo>
                    <a:lnTo>
                      <a:pt x="2348547" y="1056894"/>
                    </a:lnTo>
                    <a:lnTo>
                      <a:pt x="2348547" y="117475"/>
                    </a:lnTo>
                    <a:lnTo>
                      <a:pt x="2339318" y="71741"/>
                    </a:lnTo>
                    <a:lnTo>
                      <a:pt x="2314146" y="34401"/>
                    </a:lnTo>
                    <a:lnTo>
                      <a:pt x="2276806" y="9229"/>
                    </a:lnTo>
                    <a:lnTo>
                      <a:pt x="2231072" y="0"/>
                    </a:lnTo>
                    <a:close/>
                  </a:path>
                </a:pathLst>
              </a:custGeom>
              <a:solidFill>
                <a:srgbClr val="FFFFFF"/>
              </a:solidFill>
            </p:spPr>
            <p:txBody>
              <a:bodyPr wrap="square" lIns="0" tIns="0" rIns="0" bIns="0" rtlCol="0"/>
              <a:lstStyle/>
              <a:p>
                <a:endParaRPr lang="es-ES_tradnl" noProof="0" dirty="0"/>
              </a:p>
            </p:txBody>
          </p:sp>
          <p:sp>
            <p:nvSpPr>
              <p:cNvPr id="102" name="object 5">
                <a:extLst>
                  <a:ext uri="{FF2B5EF4-FFF2-40B4-BE49-F238E27FC236}">
                    <a16:creationId xmlns:a16="http://schemas.microsoft.com/office/drawing/2014/main" id="{4FD062C8-FBE5-455B-1BAF-3CDE3AE97CA8}"/>
                  </a:ext>
                </a:extLst>
              </p:cNvPr>
              <p:cNvSpPr/>
              <p:nvPr/>
            </p:nvSpPr>
            <p:spPr>
              <a:xfrm>
                <a:off x="554037" y="2038476"/>
                <a:ext cx="2348865" cy="1174750"/>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s-ES_tradnl" noProof="0" dirty="0"/>
              </a:p>
            </p:txBody>
          </p:sp>
        </p:grpSp>
        <p:grpSp>
          <p:nvGrpSpPr>
            <p:cNvPr id="97" name="object 47">
              <a:extLst>
                <a:ext uri="{FF2B5EF4-FFF2-40B4-BE49-F238E27FC236}">
                  <a16:creationId xmlns:a16="http://schemas.microsoft.com/office/drawing/2014/main" id="{9ABFFCC5-3F02-E7F4-207F-D64951E2738A}"/>
                </a:ext>
                <a:ext uri="{C183D7F6-B498-43B3-948B-1728B52AA6E4}">
                  <adec:decorative xmlns:adec="http://schemas.microsoft.com/office/drawing/2017/decorative" val="1"/>
                </a:ext>
              </a:extLst>
            </p:cNvPr>
            <p:cNvGrpSpPr/>
            <p:nvPr/>
          </p:nvGrpSpPr>
          <p:grpSpPr>
            <a:xfrm>
              <a:off x="9979817" y="2506800"/>
              <a:ext cx="328930" cy="529304"/>
              <a:chOff x="3011075" y="2412396"/>
              <a:chExt cx="328930" cy="529304"/>
            </a:xfrm>
          </p:grpSpPr>
          <p:sp>
            <p:nvSpPr>
              <p:cNvPr id="99" name="object 48">
                <a:extLst>
                  <a:ext uri="{FF2B5EF4-FFF2-40B4-BE49-F238E27FC236}">
                    <a16:creationId xmlns:a16="http://schemas.microsoft.com/office/drawing/2014/main" id="{5F79D017-4EA6-F4DE-C3D2-4E020AFA580A}"/>
                  </a:ext>
                </a:extLst>
              </p:cNvPr>
              <p:cNvSpPr/>
              <p:nvPr/>
            </p:nvSpPr>
            <p:spPr>
              <a:xfrm>
                <a:off x="3011075" y="2434335"/>
                <a:ext cx="328930" cy="507365"/>
              </a:xfrm>
              <a:custGeom>
                <a:avLst/>
                <a:gdLst/>
                <a:ahLst/>
                <a:cxnLst/>
                <a:rect l="l" t="t" r="r" b="b"/>
                <a:pathLst>
                  <a:path w="328929" h="507364">
                    <a:moveTo>
                      <a:pt x="99154" y="0"/>
                    </a:moveTo>
                    <a:lnTo>
                      <a:pt x="108779" y="31733"/>
                    </a:lnTo>
                    <a:lnTo>
                      <a:pt x="108857" y="69962"/>
                    </a:lnTo>
                    <a:lnTo>
                      <a:pt x="101340" y="113240"/>
                    </a:lnTo>
                    <a:lnTo>
                      <a:pt x="88180" y="160118"/>
                    </a:lnTo>
                    <a:lnTo>
                      <a:pt x="71327" y="209150"/>
                    </a:lnTo>
                    <a:lnTo>
                      <a:pt x="34354" y="307887"/>
                    </a:lnTo>
                    <a:lnTo>
                      <a:pt x="18137" y="354696"/>
                    </a:lnTo>
                    <a:lnTo>
                      <a:pt x="6035" y="397871"/>
                    </a:lnTo>
                    <a:lnTo>
                      <a:pt x="0" y="435962"/>
                    </a:lnTo>
                    <a:lnTo>
                      <a:pt x="1983" y="467524"/>
                    </a:lnTo>
                    <a:lnTo>
                      <a:pt x="13937" y="491109"/>
                    </a:lnTo>
                    <a:lnTo>
                      <a:pt x="29732" y="502584"/>
                    </a:lnTo>
                    <a:lnTo>
                      <a:pt x="48004" y="506999"/>
                    </a:lnTo>
                    <a:lnTo>
                      <a:pt x="66229" y="504485"/>
                    </a:lnTo>
                    <a:lnTo>
                      <a:pt x="81882" y="495173"/>
                    </a:lnTo>
                    <a:lnTo>
                      <a:pt x="321658" y="260858"/>
                    </a:lnTo>
                    <a:lnTo>
                      <a:pt x="327011" y="254148"/>
                    </a:lnTo>
                    <a:lnTo>
                      <a:pt x="328579" y="245951"/>
                    </a:lnTo>
                    <a:lnTo>
                      <a:pt x="326908" y="237301"/>
                    </a:lnTo>
                    <a:lnTo>
                      <a:pt x="322547" y="229235"/>
                    </a:lnTo>
                    <a:lnTo>
                      <a:pt x="99154" y="0"/>
                    </a:lnTo>
                    <a:close/>
                  </a:path>
                </a:pathLst>
              </a:custGeom>
              <a:solidFill>
                <a:srgbClr val="00AF50"/>
              </a:solidFill>
            </p:spPr>
            <p:txBody>
              <a:bodyPr wrap="square" lIns="0" tIns="0" rIns="0" bIns="0" rtlCol="0"/>
              <a:lstStyle/>
              <a:p>
                <a:endParaRPr lang="es-ES_tradnl" noProof="0" dirty="0"/>
              </a:p>
            </p:txBody>
          </p:sp>
          <p:sp>
            <p:nvSpPr>
              <p:cNvPr id="100" name="object 49">
                <a:extLst>
                  <a:ext uri="{FF2B5EF4-FFF2-40B4-BE49-F238E27FC236}">
                    <a16:creationId xmlns:a16="http://schemas.microsoft.com/office/drawing/2014/main" id="{DE1EB0D0-1A86-4602-9A75-51F785002D58}"/>
                  </a:ext>
                </a:extLst>
              </p:cNvPr>
              <p:cNvSpPr/>
              <p:nvPr/>
            </p:nvSpPr>
            <p:spPr>
              <a:xfrm>
                <a:off x="3016091" y="2412396"/>
                <a:ext cx="323850" cy="506730"/>
              </a:xfrm>
              <a:custGeom>
                <a:avLst/>
                <a:gdLst/>
                <a:ahLst/>
                <a:cxnLst/>
                <a:rect l="l" t="t" r="r" b="b"/>
                <a:pathLst>
                  <a:path w="323850" h="506730">
                    <a:moveTo>
                      <a:pt x="51990" y="0"/>
                    </a:moveTo>
                    <a:lnTo>
                      <a:pt x="33787" y="3754"/>
                    </a:lnTo>
                    <a:lnTo>
                      <a:pt x="17811" y="15081"/>
                    </a:lnTo>
                    <a:lnTo>
                      <a:pt x="3813" y="38452"/>
                    </a:lnTo>
                    <a:lnTo>
                      <a:pt x="0" y="69928"/>
                    </a:lnTo>
                    <a:lnTo>
                      <a:pt x="4393" y="108035"/>
                    </a:lnTo>
                    <a:lnTo>
                      <a:pt x="15017" y="151300"/>
                    </a:lnTo>
                    <a:lnTo>
                      <a:pt x="29896" y="198250"/>
                    </a:lnTo>
                    <a:lnTo>
                      <a:pt x="64512" y="297311"/>
                    </a:lnTo>
                    <a:lnTo>
                      <a:pt x="80295" y="346475"/>
                    </a:lnTo>
                    <a:lnTo>
                      <a:pt x="92428" y="393432"/>
                    </a:lnTo>
                    <a:lnTo>
                      <a:pt x="98933" y="436706"/>
                    </a:lnTo>
                    <a:lnTo>
                      <a:pt x="97833" y="474826"/>
                    </a:lnTo>
                    <a:lnTo>
                      <a:pt x="87153" y="506317"/>
                    </a:lnTo>
                    <a:lnTo>
                      <a:pt x="316769" y="282797"/>
                    </a:lnTo>
                    <a:lnTo>
                      <a:pt x="322068" y="276143"/>
                    </a:lnTo>
                    <a:lnTo>
                      <a:pt x="323627" y="267954"/>
                    </a:lnTo>
                    <a:lnTo>
                      <a:pt x="321948" y="259312"/>
                    </a:lnTo>
                    <a:lnTo>
                      <a:pt x="223234" y="153971"/>
                    </a:lnTo>
                    <a:lnTo>
                      <a:pt x="145974" y="74975"/>
                    </a:lnTo>
                    <a:lnTo>
                      <a:pt x="84740" y="13684"/>
                    </a:lnTo>
                    <a:lnTo>
                      <a:pt x="69836" y="3436"/>
                    </a:lnTo>
                    <a:lnTo>
                      <a:pt x="51990" y="0"/>
                    </a:lnTo>
                    <a:close/>
                  </a:path>
                </a:pathLst>
              </a:custGeom>
              <a:solidFill>
                <a:srgbClr val="95C83D"/>
              </a:solidFill>
            </p:spPr>
            <p:txBody>
              <a:bodyPr wrap="square" lIns="0" tIns="0" rIns="0" bIns="0" rtlCol="0"/>
              <a:lstStyle/>
              <a:p>
                <a:endParaRPr lang="es-ES_tradnl" noProof="0" dirty="0"/>
              </a:p>
            </p:txBody>
          </p:sp>
        </p:grpSp>
        <p:sp>
          <p:nvSpPr>
            <p:cNvPr id="98" name="object 6">
              <a:extLst>
                <a:ext uri="{FF2B5EF4-FFF2-40B4-BE49-F238E27FC236}">
                  <a16:creationId xmlns:a16="http://schemas.microsoft.com/office/drawing/2014/main" id="{38E62BAE-E8BC-41A2-0DB7-5917F12505CB}"/>
                </a:ext>
              </a:extLst>
            </p:cNvPr>
            <p:cNvSpPr txBox="1"/>
            <p:nvPr/>
          </p:nvSpPr>
          <p:spPr>
            <a:xfrm>
              <a:off x="8368358" y="2604188"/>
              <a:ext cx="1571912" cy="289823"/>
            </a:xfrm>
            <a:prstGeom prst="rect">
              <a:avLst/>
            </a:prstGeom>
          </p:spPr>
          <p:txBody>
            <a:bodyPr vert="horz" wrap="square" lIns="0" tIns="12700" rIns="0" bIns="0" rtlCol="0">
              <a:spAutoFit/>
            </a:bodyPr>
            <a:lstStyle/>
            <a:p>
              <a:pPr marL="12700" algn="ctr">
                <a:lnSpc>
                  <a:spcPct val="100000"/>
                </a:lnSpc>
                <a:spcBef>
                  <a:spcPts val="100"/>
                </a:spcBef>
              </a:pPr>
              <a:r>
                <a:rPr lang="es-ES_tradnl" sz="1800" b="1" noProof="0" dirty="0" err="1">
                  <a:effectLst/>
                  <a:latin typeface="Gill Sans MT" panose="020B0502020104020203" pitchFamily="34" charset="0"/>
                </a:rPr>
                <a:t>SDoH</a:t>
              </a:r>
              <a:endParaRPr lang="es-ES_tradnl" sz="1800" b="1" noProof="0" dirty="0">
                <a:effectLst/>
                <a:latin typeface="Gill Sans MT" panose="020B0502020104020203" pitchFamily="34" charset="0"/>
              </a:endParaRPr>
            </a:p>
          </p:txBody>
        </p:sp>
        <p:sp>
          <p:nvSpPr>
            <p:cNvPr id="110" name="object 5">
              <a:extLst>
                <a:ext uri="{FF2B5EF4-FFF2-40B4-BE49-F238E27FC236}">
                  <a16:creationId xmlns:a16="http://schemas.microsoft.com/office/drawing/2014/main" id="{201FC627-96C9-5231-BF8C-04BB95959770}"/>
                </a:ext>
                <a:ext uri="{C183D7F6-B498-43B3-948B-1728B52AA6E4}">
                  <adec:decorative xmlns:adec="http://schemas.microsoft.com/office/drawing/2017/decorative" val="1"/>
                </a:ext>
              </a:extLst>
            </p:cNvPr>
            <p:cNvSpPr/>
            <p:nvPr/>
          </p:nvSpPr>
          <p:spPr>
            <a:xfrm>
              <a:off x="10364636" y="2397316"/>
              <a:ext cx="1571907" cy="701219"/>
            </a:xfrm>
            <a:custGeom>
              <a:avLst/>
              <a:gdLst/>
              <a:ahLst/>
              <a:cxnLst/>
              <a:rect l="l" t="t" r="r" b="b"/>
              <a:pathLst>
                <a:path w="2348865" h="1174750">
                  <a:moveTo>
                    <a:pt x="0" y="117475"/>
                  </a:moveTo>
                  <a:lnTo>
                    <a:pt x="9228" y="71741"/>
                  </a:lnTo>
                  <a:lnTo>
                    <a:pt x="34394" y="34401"/>
                  </a:lnTo>
                  <a:lnTo>
                    <a:pt x="71719" y="9229"/>
                  </a:lnTo>
                  <a:lnTo>
                    <a:pt x="117424" y="0"/>
                  </a:lnTo>
                  <a:lnTo>
                    <a:pt x="2231072" y="0"/>
                  </a:lnTo>
                  <a:lnTo>
                    <a:pt x="2276806" y="9229"/>
                  </a:lnTo>
                  <a:lnTo>
                    <a:pt x="2314146" y="34401"/>
                  </a:lnTo>
                  <a:lnTo>
                    <a:pt x="2339318" y="71741"/>
                  </a:lnTo>
                  <a:lnTo>
                    <a:pt x="2348547" y="117475"/>
                  </a:lnTo>
                  <a:lnTo>
                    <a:pt x="2348547" y="1056894"/>
                  </a:lnTo>
                  <a:lnTo>
                    <a:pt x="2339318" y="1102554"/>
                  </a:lnTo>
                  <a:lnTo>
                    <a:pt x="2314146" y="1139856"/>
                  </a:lnTo>
                  <a:lnTo>
                    <a:pt x="2276806" y="1165014"/>
                  </a:lnTo>
                  <a:lnTo>
                    <a:pt x="2231072" y="1174242"/>
                  </a:lnTo>
                  <a:lnTo>
                    <a:pt x="117424" y="1174242"/>
                  </a:lnTo>
                  <a:lnTo>
                    <a:pt x="71719" y="1165014"/>
                  </a:lnTo>
                  <a:lnTo>
                    <a:pt x="34394" y="1139856"/>
                  </a:lnTo>
                  <a:lnTo>
                    <a:pt x="9228" y="1102554"/>
                  </a:lnTo>
                  <a:lnTo>
                    <a:pt x="0" y="1056894"/>
                  </a:lnTo>
                  <a:lnTo>
                    <a:pt x="0" y="117475"/>
                  </a:lnTo>
                  <a:close/>
                </a:path>
              </a:pathLst>
            </a:custGeom>
            <a:ln w="28575">
              <a:solidFill>
                <a:srgbClr val="00AF50"/>
              </a:solidFill>
            </a:ln>
          </p:spPr>
          <p:txBody>
            <a:bodyPr wrap="square" lIns="0" tIns="0" rIns="0" bIns="0" rtlCol="0"/>
            <a:lstStyle/>
            <a:p>
              <a:endParaRPr lang="es-ES_tradnl" noProof="0" dirty="0"/>
            </a:p>
          </p:txBody>
        </p:sp>
        <p:sp>
          <p:nvSpPr>
            <p:cNvPr id="106" name="object 6">
              <a:extLst>
                <a:ext uri="{FF2B5EF4-FFF2-40B4-BE49-F238E27FC236}">
                  <a16:creationId xmlns:a16="http://schemas.microsoft.com/office/drawing/2014/main" id="{CA1AD059-A0BD-8DA6-93A4-01A52BDFAD84}"/>
                </a:ext>
              </a:extLst>
            </p:cNvPr>
            <p:cNvSpPr txBox="1"/>
            <p:nvPr/>
          </p:nvSpPr>
          <p:spPr>
            <a:xfrm>
              <a:off x="10364636" y="2478692"/>
              <a:ext cx="1571912" cy="566822"/>
            </a:xfrm>
            <a:prstGeom prst="rect">
              <a:avLst/>
            </a:prstGeom>
            <a:ln>
              <a:noFill/>
            </a:ln>
          </p:spPr>
          <p:txBody>
            <a:bodyPr vert="horz" wrap="square" lIns="0" tIns="12700" rIns="0" bIns="0" rtlCol="0">
              <a:spAutoFit/>
            </a:bodyPr>
            <a:lstStyle/>
            <a:p>
              <a:pPr marL="12700" algn="ctr">
                <a:spcBef>
                  <a:spcPts val="100"/>
                </a:spcBef>
              </a:pPr>
              <a:r>
                <a:rPr lang="es-ES_tradnl" b="1" noProof="0" dirty="0">
                  <a:effectLst/>
                  <a:latin typeface="Gill Sans MT" panose="020B0502020104020203" pitchFamily="34" charset="0"/>
                </a:rPr>
                <a:t>Salud </a:t>
              </a:r>
              <a:br>
                <a:rPr lang="es-ES_tradnl" b="1" noProof="0" dirty="0">
                  <a:effectLst/>
                  <a:latin typeface="Gill Sans MT" panose="020B0502020104020203" pitchFamily="34" charset="0"/>
                </a:rPr>
              </a:br>
              <a:r>
                <a:rPr lang="es-ES_tradnl" b="1" dirty="0">
                  <a:latin typeface="Gill Sans MT" panose="020B0502020104020203" pitchFamily="34" charset="0"/>
                </a:rPr>
                <a:t>Mental</a:t>
              </a:r>
            </a:p>
          </p:txBody>
        </p:sp>
      </p:grpSp>
      <p:sp>
        <p:nvSpPr>
          <p:cNvPr id="118" name="object 8">
            <a:extLst>
              <a:ext uri="{FF2B5EF4-FFF2-40B4-BE49-F238E27FC236}">
                <a16:creationId xmlns:a16="http://schemas.microsoft.com/office/drawing/2014/main" id="{43EDB8AD-FC5A-168C-4A42-733D679C38A5}"/>
              </a:ext>
              <a:ext uri="{C183D7F6-B498-43B3-948B-1728B52AA6E4}">
                <adec:decorative xmlns:adec="http://schemas.microsoft.com/office/drawing/2017/decorative" val="1"/>
              </a:ext>
            </a:extLst>
          </p:cNvPr>
          <p:cNvSpPr/>
          <p:nvPr/>
        </p:nvSpPr>
        <p:spPr>
          <a:xfrm>
            <a:off x="255451" y="3436849"/>
            <a:ext cx="11681092" cy="1142816"/>
          </a:xfrm>
          <a:prstGeom prst="roundRect">
            <a:avLst>
              <a:gd name="adj" fmla="val 7989"/>
            </a:avLst>
          </a:prstGeom>
          <a:solidFill>
            <a:schemeClr val="bg1"/>
          </a:solidFill>
          <a:ln w="28575">
            <a:solidFill>
              <a:srgbClr val="96C93D"/>
            </a:solidFill>
          </a:ln>
        </p:spPr>
        <p:txBody>
          <a:bodyPr wrap="square" lIns="0" tIns="0" rIns="0" bIns="0" rtlCol="0"/>
          <a:lstStyle/>
          <a:p>
            <a:endParaRPr lang="es-ES_tradnl" noProof="0" dirty="0"/>
          </a:p>
        </p:txBody>
      </p:sp>
      <p:sp>
        <p:nvSpPr>
          <p:cNvPr id="123" name="object 8">
            <a:extLst>
              <a:ext uri="{FF2B5EF4-FFF2-40B4-BE49-F238E27FC236}">
                <a16:creationId xmlns:a16="http://schemas.microsoft.com/office/drawing/2014/main" id="{B79DFB0D-DCE5-724A-DAAA-4B9768679BCE}"/>
              </a:ext>
              <a:ext uri="{C183D7F6-B498-43B3-948B-1728B52AA6E4}">
                <adec:decorative xmlns:adec="http://schemas.microsoft.com/office/drawing/2017/decorative" val="1"/>
              </a:ext>
            </a:extLst>
          </p:cNvPr>
          <p:cNvSpPr/>
          <p:nvPr/>
        </p:nvSpPr>
        <p:spPr>
          <a:xfrm>
            <a:off x="255451" y="4694403"/>
            <a:ext cx="11681092" cy="1510444"/>
          </a:xfrm>
          <a:prstGeom prst="roundRect">
            <a:avLst>
              <a:gd name="adj" fmla="val 7989"/>
            </a:avLst>
          </a:prstGeom>
          <a:solidFill>
            <a:schemeClr val="bg1"/>
          </a:solidFill>
          <a:ln w="28575">
            <a:solidFill>
              <a:srgbClr val="96C93D"/>
            </a:solidFill>
          </a:ln>
        </p:spPr>
        <p:txBody>
          <a:bodyPr wrap="square" lIns="0" tIns="0" rIns="0" bIns="0" rtlCol="0"/>
          <a:lstStyle/>
          <a:p>
            <a:endParaRPr lang="es-ES_tradnl" noProof="0" dirty="0"/>
          </a:p>
        </p:txBody>
      </p:sp>
      <p:sp>
        <p:nvSpPr>
          <p:cNvPr id="2" name="TextBox 1">
            <a:extLst>
              <a:ext uri="{FF2B5EF4-FFF2-40B4-BE49-F238E27FC236}">
                <a16:creationId xmlns:a16="http://schemas.microsoft.com/office/drawing/2014/main" id="{005645D4-FC06-F4BE-9245-734F83E7F09B}"/>
              </a:ext>
            </a:extLst>
          </p:cNvPr>
          <p:cNvSpPr txBox="1"/>
          <p:nvPr/>
        </p:nvSpPr>
        <p:spPr>
          <a:xfrm>
            <a:off x="352424" y="3486631"/>
            <a:ext cx="11482385" cy="1107996"/>
          </a:xfrm>
          <a:prstGeom prst="rect">
            <a:avLst/>
          </a:prstGeom>
          <a:noFill/>
        </p:spPr>
        <p:txBody>
          <a:bodyPr wrap="square">
            <a:spAutoFit/>
          </a:bodyPr>
          <a:lstStyle/>
          <a:p>
            <a:r>
              <a:rPr lang="es-ES_tradnl" sz="2200" noProof="0" dirty="0">
                <a:latin typeface="Gill Sans MT" panose="020B0502020104020203" pitchFamily="34" charset="0"/>
              </a:rPr>
              <a:t>Las secciones del HRA son cuidadosamente seleccionadas por el Equipo de Cuidado Interdisciplinario (ICT, por sus siglas en inglés) para evaluar posibles riesgos y necesidades en el afiliado, tanto clínicas como no clínicas.</a:t>
            </a:r>
          </a:p>
        </p:txBody>
      </p:sp>
      <p:sp>
        <p:nvSpPr>
          <p:cNvPr id="3" name="TextBox 2">
            <a:extLst>
              <a:ext uri="{FF2B5EF4-FFF2-40B4-BE49-F238E27FC236}">
                <a16:creationId xmlns:a16="http://schemas.microsoft.com/office/drawing/2014/main" id="{F7500244-5B47-6935-F774-C7B58F68C1A7}"/>
              </a:ext>
            </a:extLst>
          </p:cNvPr>
          <p:cNvSpPr txBox="1"/>
          <p:nvPr/>
        </p:nvSpPr>
        <p:spPr>
          <a:xfrm>
            <a:off x="352424" y="4732503"/>
            <a:ext cx="11482385" cy="1446550"/>
          </a:xfrm>
          <a:prstGeom prst="rect">
            <a:avLst/>
          </a:prstGeom>
          <a:noFill/>
        </p:spPr>
        <p:txBody>
          <a:bodyPr wrap="square">
            <a:spAutoFit/>
          </a:bodyPr>
          <a:lstStyle/>
          <a:p>
            <a:r>
              <a:rPr lang="es-ES_tradnl" sz="2200" noProof="0" dirty="0">
                <a:latin typeface="Gill Sans MT" panose="020B0502020104020203" pitchFamily="34" charset="0"/>
              </a:rPr>
              <a:t>Las necesidades identificadas en el HRA determinan el nivel de riesgo de salud del afiliado SNP en una de las siguientes tres (3) categorías: </a:t>
            </a:r>
            <a:r>
              <a:rPr lang="es-ES_tradnl" sz="2200" b="1" noProof="0" dirty="0">
                <a:latin typeface="Gill Sans MT" panose="020B0502020104020203" pitchFamily="34" charset="0"/>
              </a:rPr>
              <a:t>leve</a:t>
            </a:r>
            <a:r>
              <a:rPr lang="es-ES_tradnl" sz="2200" noProof="0" dirty="0">
                <a:latin typeface="Gill Sans MT" panose="020B0502020104020203" pitchFamily="34" charset="0"/>
              </a:rPr>
              <a:t>, </a:t>
            </a:r>
            <a:r>
              <a:rPr lang="es-ES_tradnl" sz="2200" b="1" noProof="0" dirty="0">
                <a:latin typeface="Gill Sans MT" panose="020B0502020104020203" pitchFamily="34" charset="0"/>
              </a:rPr>
              <a:t>moderado</a:t>
            </a:r>
            <a:r>
              <a:rPr lang="es-ES_tradnl" sz="2200" noProof="0" dirty="0">
                <a:latin typeface="Gill Sans MT" panose="020B0502020104020203" pitchFamily="34" charset="0"/>
              </a:rPr>
              <a:t> o </a:t>
            </a:r>
            <a:r>
              <a:rPr lang="es-ES_tradnl" sz="2200" b="1" noProof="0" dirty="0">
                <a:latin typeface="Gill Sans MT" panose="020B0502020104020203" pitchFamily="34" charset="0"/>
              </a:rPr>
              <a:t>severo</a:t>
            </a:r>
            <a:r>
              <a:rPr lang="es-ES_tradnl" sz="2200" noProof="0" dirty="0">
                <a:latin typeface="Gill Sans MT" panose="020B0502020104020203" pitchFamily="34" charset="0"/>
              </a:rPr>
              <a:t>. También se crea el Plan de Cuidado Individualizado (ICP, por sus siglas en inglés), y se comparte con el afiliado y su proveedor de cuidado primario (PCP, por sus siglas en inglés).</a:t>
            </a:r>
          </a:p>
        </p:txBody>
      </p:sp>
    </p:spTree>
    <p:extLst>
      <p:ext uri="{BB962C8B-B14F-4D97-AF65-F5344CB8AC3E}">
        <p14:creationId xmlns:p14="http://schemas.microsoft.com/office/powerpoint/2010/main" val="2836519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13862-D7BD-2E53-08DF-5CE772528C57}"/>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76FE927-FD1B-4CB9-CA30-9E41327733DD}"/>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2: Coordinación de cuidado</a:t>
            </a:r>
          </a:p>
        </p:txBody>
      </p:sp>
      <p:sp>
        <p:nvSpPr>
          <p:cNvPr id="7" name="Content Placeholder 2">
            <a:extLst>
              <a:ext uri="{FF2B5EF4-FFF2-40B4-BE49-F238E27FC236}">
                <a16:creationId xmlns:a16="http://schemas.microsoft.com/office/drawing/2014/main" id="{5CD35124-8088-F6CF-B26A-EECD0431C6B9}"/>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_tradnl" noProof="0" dirty="0">
                <a:solidFill>
                  <a:srgbClr val="92D050"/>
                </a:solidFill>
                <a:latin typeface="Gill Sans MT" panose="020B0502020104020203" pitchFamily="34" charset="0"/>
              </a:rPr>
              <a:t>Evaluación de riesgo de salud</a:t>
            </a:r>
          </a:p>
        </p:txBody>
      </p:sp>
      <p:cxnSp>
        <p:nvCxnSpPr>
          <p:cNvPr id="8" name="Straight Connector 7">
            <a:extLst>
              <a:ext uri="{FF2B5EF4-FFF2-40B4-BE49-F238E27FC236}">
                <a16:creationId xmlns:a16="http://schemas.microsoft.com/office/drawing/2014/main" id="{2B4731C0-8450-B97F-04FA-C2561FE108B0}"/>
              </a:ext>
              <a:ext uri="{C183D7F6-B498-43B3-948B-1728B52AA6E4}">
                <adec:decorative xmlns:adec="http://schemas.microsoft.com/office/drawing/2017/decorative" val="1"/>
              </a:ext>
            </a:extLst>
          </p:cNvPr>
          <p:cNvCxnSpPr/>
          <p:nvPr/>
        </p:nvCxnSpPr>
        <p:spPr>
          <a:xfrm>
            <a:off x="201111" y="987530"/>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Rectangle: Rounded Corners 20">
            <a:extLst>
              <a:ext uri="{FF2B5EF4-FFF2-40B4-BE49-F238E27FC236}">
                <a16:creationId xmlns:a16="http://schemas.microsoft.com/office/drawing/2014/main" id="{D19B079F-418D-376D-64D4-A51278B731C8}"/>
              </a:ext>
              <a:ext uri="{C183D7F6-B498-43B3-948B-1728B52AA6E4}">
                <adec:decorative xmlns:adec="http://schemas.microsoft.com/office/drawing/2017/decorative" val="1"/>
              </a:ext>
            </a:extLst>
          </p:cNvPr>
          <p:cNvSpPr/>
          <p:nvPr/>
        </p:nvSpPr>
        <p:spPr>
          <a:xfrm>
            <a:off x="591093" y="1068656"/>
            <a:ext cx="11009813" cy="823929"/>
          </a:xfrm>
          <a:prstGeom prst="roundRect">
            <a:avLst/>
          </a:prstGeom>
          <a:ln>
            <a:solidFill>
              <a:srgbClr val="0E6937"/>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1700" noProof="0" dirty="0">
              <a:latin typeface="Gill Sans MT" panose="020B0502020104020203" pitchFamily="34" charset="0"/>
            </a:endParaRPr>
          </a:p>
        </p:txBody>
      </p:sp>
      <p:sp>
        <p:nvSpPr>
          <p:cNvPr id="4" name="Rectangle: Rounded Corners 3">
            <a:extLst>
              <a:ext uri="{FF2B5EF4-FFF2-40B4-BE49-F238E27FC236}">
                <a16:creationId xmlns:a16="http://schemas.microsoft.com/office/drawing/2014/main" id="{036E99D7-8D16-7D2B-2613-6D61DC0043B8}"/>
              </a:ext>
              <a:ext uri="{C183D7F6-B498-43B3-948B-1728B52AA6E4}">
                <adec:decorative xmlns:adec="http://schemas.microsoft.com/office/drawing/2017/decorative" val="1"/>
              </a:ext>
            </a:extLst>
          </p:cNvPr>
          <p:cNvSpPr/>
          <p:nvPr/>
        </p:nvSpPr>
        <p:spPr>
          <a:xfrm>
            <a:off x="591090" y="1979615"/>
            <a:ext cx="11009813" cy="828095"/>
          </a:xfrm>
          <a:prstGeom prst="roundRect">
            <a:avLst/>
          </a:prstGeom>
          <a:ln>
            <a:solidFill>
              <a:srgbClr val="469729"/>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1700" noProof="0" dirty="0">
              <a:latin typeface="Gill Sans MT" panose="020B0502020104020203" pitchFamily="34" charset="0"/>
            </a:endParaRPr>
          </a:p>
        </p:txBody>
      </p:sp>
      <p:sp>
        <p:nvSpPr>
          <p:cNvPr id="11" name="Rectangle: Rounded Corners 10">
            <a:extLst>
              <a:ext uri="{FF2B5EF4-FFF2-40B4-BE49-F238E27FC236}">
                <a16:creationId xmlns:a16="http://schemas.microsoft.com/office/drawing/2014/main" id="{F1BA3336-A755-44C1-E8F8-5B1E9C6923A0}"/>
              </a:ext>
              <a:ext uri="{C183D7F6-B498-43B3-948B-1728B52AA6E4}">
                <adec:decorative xmlns:adec="http://schemas.microsoft.com/office/drawing/2017/decorative" val="1"/>
              </a:ext>
            </a:extLst>
          </p:cNvPr>
          <p:cNvSpPr/>
          <p:nvPr/>
        </p:nvSpPr>
        <p:spPr>
          <a:xfrm>
            <a:off x="591089" y="2891818"/>
            <a:ext cx="11009813" cy="1006158"/>
          </a:xfrm>
          <a:prstGeom prst="roundRect">
            <a:avLst>
              <a:gd name="adj" fmla="val 10858"/>
            </a:avLst>
          </a:prstGeom>
          <a:ln>
            <a:solidFill>
              <a:srgbClr val="00A261"/>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1700" noProof="0" dirty="0">
              <a:latin typeface="Gill Sans MT" panose="020B0502020104020203" pitchFamily="34" charset="0"/>
            </a:endParaRPr>
          </a:p>
        </p:txBody>
      </p:sp>
      <p:sp>
        <p:nvSpPr>
          <p:cNvPr id="14" name="Rectangle: Rounded Corners 13">
            <a:extLst>
              <a:ext uri="{FF2B5EF4-FFF2-40B4-BE49-F238E27FC236}">
                <a16:creationId xmlns:a16="http://schemas.microsoft.com/office/drawing/2014/main" id="{D6C9292B-73F1-32F6-1A4A-55600A28C8C5}"/>
              </a:ext>
              <a:ext uri="{C183D7F6-B498-43B3-948B-1728B52AA6E4}">
                <adec:decorative xmlns:adec="http://schemas.microsoft.com/office/drawing/2017/decorative" val="1"/>
              </a:ext>
            </a:extLst>
          </p:cNvPr>
          <p:cNvSpPr/>
          <p:nvPr/>
        </p:nvSpPr>
        <p:spPr>
          <a:xfrm>
            <a:off x="591089" y="3982084"/>
            <a:ext cx="11009813" cy="828095"/>
          </a:xfrm>
          <a:prstGeom prst="roundRect">
            <a:avLst/>
          </a:prstGeom>
          <a:ln>
            <a:solidFill>
              <a:srgbClr val="96C93D"/>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1700" noProof="0" dirty="0">
              <a:latin typeface="Gill Sans MT" panose="020B0502020104020203" pitchFamily="34" charset="0"/>
            </a:endParaRPr>
          </a:p>
        </p:txBody>
      </p:sp>
      <p:sp>
        <p:nvSpPr>
          <p:cNvPr id="17" name="Rectangle: Rounded Corners 16">
            <a:extLst>
              <a:ext uri="{FF2B5EF4-FFF2-40B4-BE49-F238E27FC236}">
                <a16:creationId xmlns:a16="http://schemas.microsoft.com/office/drawing/2014/main" id="{11D8D21A-4D21-265B-2D3C-E57AF89CDFE3}"/>
              </a:ext>
              <a:ext uri="{C183D7F6-B498-43B3-948B-1728B52AA6E4}">
                <adec:decorative xmlns:adec="http://schemas.microsoft.com/office/drawing/2017/decorative" val="1"/>
              </a:ext>
            </a:extLst>
          </p:cNvPr>
          <p:cNvSpPr/>
          <p:nvPr/>
        </p:nvSpPr>
        <p:spPr>
          <a:xfrm>
            <a:off x="591089" y="4891670"/>
            <a:ext cx="11009813" cy="596331"/>
          </a:xfrm>
          <a:prstGeom prst="roundRect">
            <a:avLst/>
          </a:prstGeom>
          <a:ln>
            <a:solidFill>
              <a:srgbClr val="0E6937"/>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1700" noProof="0" dirty="0">
              <a:latin typeface="Gill Sans MT" panose="020B0502020104020203" pitchFamily="34" charset="0"/>
            </a:endParaRPr>
          </a:p>
        </p:txBody>
      </p:sp>
      <p:sp>
        <p:nvSpPr>
          <p:cNvPr id="23" name="Rectangle: Rounded Corners 22">
            <a:extLst>
              <a:ext uri="{FF2B5EF4-FFF2-40B4-BE49-F238E27FC236}">
                <a16:creationId xmlns:a16="http://schemas.microsoft.com/office/drawing/2014/main" id="{451F48D7-A696-9C70-A8E6-A0C07D778795}"/>
              </a:ext>
              <a:ext uri="{C183D7F6-B498-43B3-948B-1728B52AA6E4}">
                <adec:decorative xmlns:adec="http://schemas.microsoft.com/office/drawing/2017/decorative" val="1"/>
              </a:ext>
            </a:extLst>
          </p:cNvPr>
          <p:cNvSpPr/>
          <p:nvPr/>
        </p:nvSpPr>
        <p:spPr>
          <a:xfrm>
            <a:off x="591089" y="5568728"/>
            <a:ext cx="11009813" cy="828095"/>
          </a:xfrm>
          <a:prstGeom prst="roundRect">
            <a:avLst/>
          </a:prstGeom>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1700" noProof="0" dirty="0">
              <a:latin typeface="Gill Sans MT" panose="020B0502020104020203" pitchFamily="34" charset="0"/>
            </a:endParaRPr>
          </a:p>
        </p:txBody>
      </p:sp>
      <p:sp>
        <p:nvSpPr>
          <p:cNvPr id="5" name="Rectangle: Rounded Corners 4">
            <a:extLst>
              <a:ext uri="{FF2B5EF4-FFF2-40B4-BE49-F238E27FC236}">
                <a16:creationId xmlns:a16="http://schemas.microsoft.com/office/drawing/2014/main" id="{1A2240EF-5F96-CBF5-68A9-70045A4DBE60}"/>
              </a:ext>
            </a:extLst>
          </p:cNvPr>
          <p:cNvSpPr txBox="1"/>
          <p:nvPr/>
        </p:nvSpPr>
        <p:spPr>
          <a:xfrm>
            <a:off x="631517" y="1108877"/>
            <a:ext cx="10928965" cy="74348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s-ES_tradnl" sz="1700" kern="1200" noProof="0" dirty="0">
                <a:latin typeface="Gill Sans MT" panose="020B0502020104020203" pitchFamily="34" charset="0"/>
              </a:rPr>
              <a:t>El </a:t>
            </a:r>
            <a:r>
              <a:rPr lang="en-US" sz="1700" i="1" kern="1200" noProof="0" dirty="0">
                <a:latin typeface="Gill Sans MT" panose="020B0502020104020203" pitchFamily="34" charset="0"/>
              </a:rPr>
              <a:t>Comprehensive Health Risk Assessment Tool </a:t>
            </a:r>
            <a:r>
              <a:rPr lang="en-US" sz="1700" kern="1200" noProof="0" dirty="0">
                <a:latin typeface="Gill Sans MT" panose="020B0502020104020203" pitchFamily="34" charset="0"/>
              </a:rPr>
              <a:t>(CHRAT)</a:t>
            </a:r>
            <a:r>
              <a:rPr lang="es-ES_tradnl" sz="1700" kern="1200" noProof="0" dirty="0">
                <a:latin typeface="Gill Sans MT" panose="020B0502020104020203" pitchFamily="34" charset="0"/>
              </a:rPr>
              <a:t> es administrado por el PCP y es inclusivo del ICT. Un CHRAT inicial y anual se puede realizar cara a cara o a través de una cita médica de telemedicina entre el PCP/médico y el afiliado.</a:t>
            </a:r>
          </a:p>
        </p:txBody>
      </p:sp>
      <p:sp>
        <p:nvSpPr>
          <p:cNvPr id="25" name="Rectangle: Rounded Corners 4">
            <a:extLst>
              <a:ext uri="{FF2B5EF4-FFF2-40B4-BE49-F238E27FC236}">
                <a16:creationId xmlns:a16="http://schemas.microsoft.com/office/drawing/2014/main" id="{A21A8861-9D99-1423-209E-F1CAE0C7529B}"/>
              </a:ext>
            </a:extLst>
          </p:cNvPr>
          <p:cNvSpPr txBox="1"/>
          <p:nvPr/>
        </p:nvSpPr>
        <p:spPr>
          <a:xfrm>
            <a:off x="631514" y="2020039"/>
            <a:ext cx="10928965" cy="74724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s-ES_tradnl" sz="1700" kern="1200" noProof="0" dirty="0">
                <a:latin typeface="Gill Sans MT" panose="020B0502020104020203" pitchFamily="34" charset="0"/>
              </a:rPr>
              <a:t>El proceso del CHRAT permite al PCP o al médico obtener un perfil de salud actualizado de sus pacientes y desarrollar el ICP junto con el afiliado al momento de la administración.</a:t>
            </a:r>
          </a:p>
        </p:txBody>
      </p:sp>
      <p:sp>
        <p:nvSpPr>
          <p:cNvPr id="26" name="Rectangle: Rounded Corners 4">
            <a:extLst>
              <a:ext uri="{FF2B5EF4-FFF2-40B4-BE49-F238E27FC236}">
                <a16:creationId xmlns:a16="http://schemas.microsoft.com/office/drawing/2014/main" id="{8A29BF92-75B7-F625-F6F7-F8461BC8EC17}"/>
              </a:ext>
            </a:extLst>
          </p:cNvPr>
          <p:cNvSpPr txBox="1"/>
          <p:nvPr/>
        </p:nvSpPr>
        <p:spPr>
          <a:xfrm>
            <a:off x="631513" y="2891818"/>
            <a:ext cx="10928965" cy="103578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s-ES_tradnl" sz="1700" b="0" i="0" kern="1200" noProof="0" dirty="0">
                <a:latin typeface="Gill Sans MT" panose="020B0502020104020203" pitchFamily="34" charset="0"/>
              </a:rPr>
              <a:t>El ICP contiene estrategias y recomendaciones personalizadas para ayudar al paciente a alcanzar sus metas de salud de manera efectiva, tomando en consideración las preferencias del paciente en el cuidado de su salud. La información compartida incluye problemas de salud, intervenciones y metas medibles.</a:t>
            </a:r>
          </a:p>
        </p:txBody>
      </p:sp>
      <p:sp>
        <p:nvSpPr>
          <p:cNvPr id="27" name="Rectangle: Rounded Corners 4">
            <a:extLst>
              <a:ext uri="{FF2B5EF4-FFF2-40B4-BE49-F238E27FC236}">
                <a16:creationId xmlns:a16="http://schemas.microsoft.com/office/drawing/2014/main" id="{DE5AD660-56E3-B86E-7583-BFF438286750}"/>
              </a:ext>
            </a:extLst>
          </p:cNvPr>
          <p:cNvSpPr txBox="1"/>
          <p:nvPr/>
        </p:nvSpPr>
        <p:spPr>
          <a:xfrm>
            <a:off x="631513" y="4022508"/>
            <a:ext cx="10928965" cy="74724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s-ES_tradnl" sz="1700" kern="1200" noProof="0" dirty="0">
                <a:solidFill>
                  <a:schemeClr val="tx1"/>
                </a:solidFill>
                <a:latin typeface="Gill Sans MT" panose="020B0502020104020203" pitchFamily="34" charset="0"/>
              </a:rPr>
              <a:t>Los afiliados que no hayan completado su HRA serán contactados por el personal del Centro de Llamadas antes de la fecha límite de su HRA. Se realizarán al menos tres (3) intentos de llamada y se enviará una (1) carta de seguimiento.</a:t>
            </a:r>
          </a:p>
        </p:txBody>
      </p:sp>
      <p:sp>
        <p:nvSpPr>
          <p:cNvPr id="28" name="Rectangle: Rounded Corners 4">
            <a:extLst>
              <a:ext uri="{FF2B5EF4-FFF2-40B4-BE49-F238E27FC236}">
                <a16:creationId xmlns:a16="http://schemas.microsoft.com/office/drawing/2014/main" id="{D1512E5A-97AD-4076-5B8B-69B7EC9478E4}"/>
              </a:ext>
            </a:extLst>
          </p:cNvPr>
          <p:cNvSpPr txBox="1"/>
          <p:nvPr/>
        </p:nvSpPr>
        <p:spPr>
          <a:xfrm>
            <a:off x="631513" y="4920780"/>
            <a:ext cx="10928965" cy="53811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s-ES_tradnl" sz="1700" kern="1200" noProof="0" dirty="0">
                <a:latin typeface="Gill Sans MT" panose="020B0502020104020203" pitchFamily="34" charset="0"/>
              </a:rPr>
              <a:t>El ICP y </a:t>
            </a:r>
            <a:r>
              <a:rPr lang="es-ES_tradnl" sz="1700" noProof="0" dirty="0">
                <a:latin typeface="Gill Sans MT" panose="020B0502020104020203" pitchFamily="34" charset="0"/>
              </a:rPr>
              <a:t>el HRA </a:t>
            </a:r>
            <a:r>
              <a:rPr lang="es-ES_tradnl" sz="1700" kern="1200" noProof="0" dirty="0">
                <a:latin typeface="Gill Sans MT" panose="020B0502020104020203" pitchFamily="34" charset="0"/>
              </a:rPr>
              <a:t>están accesibles a los miembros del ICT. </a:t>
            </a:r>
          </a:p>
        </p:txBody>
      </p:sp>
      <p:sp>
        <p:nvSpPr>
          <p:cNvPr id="29" name="Rectangle: Rounded Corners 4">
            <a:extLst>
              <a:ext uri="{FF2B5EF4-FFF2-40B4-BE49-F238E27FC236}">
                <a16:creationId xmlns:a16="http://schemas.microsoft.com/office/drawing/2014/main" id="{D2E479BF-D4EF-B78A-79DE-FCC9B9CE1C05}"/>
              </a:ext>
            </a:extLst>
          </p:cNvPr>
          <p:cNvSpPr txBox="1"/>
          <p:nvPr/>
        </p:nvSpPr>
        <p:spPr>
          <a:xfrm>
            <a:off x="631513" y="5609152"/>
            <a:ext cx="10928965" cy="74724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lvl="0" indent="0" defTabSz="800100">
              <a:lnSpc>
                <a:spcPct val="90000"/>
              </a:lnSpc>
              <a:spcBef>
                <a:spcPct val="0"/>
              </a:spcBef>
              <a:spcAft>
                <a:spcPct val="35000"/>
              </a:spcAft>
              <a:buNone/>
            </a:pPr>
            <a:r>
              <a:rPr lang="es-ES_tradnl" sz="1700" b="0" i="0" kern="1200" noProof="0" dirty="0">
                <a:latin typeface="Gill Sans MT" panose="020B0502020104020203" pitchFamily="34" charset="0"/>
              </a:rPr>
              <a:t>Cuando no es posible la reunión entre el PCP y el afiliado para completar su CHRA, MCS </a:t>
            </a:r>
            <a:r>
              <a:rPr lang="es-ES_tradnl" sz="1700" b="0" i="0" kern="1200" noProof="0" dirty="0" err="1">
                <a:latin typeface="Gill Sans MT" panose="020B0502020104020203" pitchFamily="34" charset="0"/>
              </a:rPr>
              <a:t>Classicare</a:t>
            </a:r>
            <a:r>
              <a:rPr lang="es-ES_tradnl" sz="1700" b="0" i="0" kern="1200" noProof="0" dirty="0">
                <a:latin typeface="Gill Sans MT" panose="020B0502020104020203" pitchFamily="34" charset="0"/>
              </a:rPr>
              <a:t> provee recursos alternos que asisten al afiliado para completar su HRA y recibir un ICP.</a:t>
            </a:r>
          </a:p>
        </p:txBody>
      </p:sp>
      <p:sp>
        <p:nvSpPr>
          <p:cNvPr id="30" name="Title 4">
            <a:extLst>
              <a:ext uri="{FF2B5EF4-FFF2-40B4-BE49-F238E27FC236}">
                <a16:creationId xmlns:a16="http://schemas.microsoft.com/office/drawing/2014/main" id="{2D67C628-FE01-03AD-C79C-4E83F6FE5F30}"/>
              </a:ext>
              <a:ext uri="{C183D7F6-B498-43B3-948B-1728B52AA6E4}">
                <adec:decorative xmlns:adec="http://schemas.microsoft.com/office/drawing/2017/decorative" val="1"/>
              </a:ext>
            </a:extLst>
          </p:cNvPr>
          <p:cNvSpPr txBox="1">
            <a:spLocks noGrp="1"/>
          </p:cNvSpPr>
          <p:nvPr>
            <p:ph type="title" idx="4294967295"/>
          </p:nvPr>
        </p:nvSpPr>
        <p:spPr>
          <a:xfrm>
            <a:off x="838200" y="-1432507"/>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4800" b="0" i="0" u="none" strike="noStrike" kern="1200" cap="none" spc="0" normalizeH="0" baseline="0" noProof="0" dirty="0">
                <a:ln>
                  <a:noFill/>
                </a:ln>
                <a:solidFill>
                  <a:srgbClr val="92D050"/>
                </a:solidFill>
                <a:effectLst/>
                <a:uLnTx/>
                <a:uFillTx/>
                <a:latin typeface="Gill Sans MT" panose="020B0502020104020203" pitchFamily="34" charset="0"/>
                <a:ea typeface="+mj-ea"/>
                <a:cs typeface="+mj-cs"/>
              </a:rPr>
              <a:t>Evaluación de riesgo de salud (continuar)</a:t>
            </a:r>
            <a:endParaRPr kumimoji="0" lang="es-ES_tradnl" sz="4800" b="1" i="0" u="none" strike="noStrike" kern="1200" cap="none" spc="0" normalizeH="0" baseline="0" noProof="0" dirty="0">
              <a:ln>
                <a:noFill/>
              </a:ln>
              <a:solidFill>
                <a:srgbClr val="199C63"/>
              </a:solidFill>
              <a:effectLst/>
              <a:uLnTx/>
              <a:uFillTx/>
              <a:latin typeface="Gill Sans MT" panose="020B0502020104020203" pitchFamily="34" charset="0"/>
              <a:ea typeface="+mj-ea"/>
              <a:cs typeface="+mj-cs"/>
            </a:endParaRPr>
          </a:p>
        </p:txBody>
      </p:sp>
    </p:spTree>
    <p:extLst>
      <p:ext uri="{BB962C8B-B14F-4D97-AF65-F5344CB8AC3E}">
        <p14:creationId xmlns:p14="http://schemas.microsoft.com/office/powerpoint/2010/main" val="36089650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Shape 6">
            <a:extLst>
              <a:ext uri="{FF2B5EF4-FFF2-40B4-BE49-F238E27FC236}">
                <a16:creationId xmlns:a16="http://schemas.microsoft.com/office/drawing/2014/main" id="{4A25F58E-5B94-F396-9E45-0A0BB5EE0902}"/>
              </a:ext>
              <a:ext uri="{C183D7F6-B498-43B3-948B-1728B52AA6E4}">
                <adec:decorative xmlns:adec="http://schemas.microsoft.com/office/drawing/2017/decorative" val="1"/>
              </a:ext>
            </a:extLst>
          </p:cNvPr>
          <p:cNvSpPr/>
          <p:nvPr/>
        </p:nvSpPr>
        <p:spPr>
          <a:xfrm>
            <a:off x="756787" y="4156937"/>
            <a:ext cx="6513545" cy="2089150"/>
          </a:xfrm>
          <a:prstGeom prst="roundRect">
            <a:avLst>
              <a:gd name="adj" fmla="val 8246"/>
            </a:avLst>
          </a:prstGeom>
          <a:noFill/>
          <a:ln w="38100" cap="flat" cmpd="sng" algn="ctr">
            <a:solidFill>
              <a:srgbClr val="00A261"/>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97489" tIns="97489" rIns="97489" bIns="97489" numCol="1" spcCol="1270" anchor="ctr" anchorCtr="0">
            <a:noAutofit/>
          </a:bodyPr>
          <a:lstStyle/>
          <a:p>
            <a:pPr lvl="0" algn="just"/>
            <a:endParaRPr lang="es-ES_tradnl" sz="2000" noProof="0" dirty="0">
              <a:solidFill>
                <a:schemeClr val="tx1"/>
              </a:solidFill>
              <a:latin typeface="Gill Sans MT" panose="020B0502020104020203" pitchFamily="34" charset="0"/>
            </a:endParaRPr>
          </a:p>
        </p:txBody>
      </p:sp>
      <p:sp>
        <p:nvSpPr>
          <p:cNvPr id="14" name="Title 1">
            <a:extLst>
              <a:ext uri="{FF2B5EF4-FFF2-40B4-BE49-F238E27FC236}">
                <a16:creationId xmlns:a16="http://schemas.microsoft.com/office/drawing/2014/main" id="{E4AD0F87-E8DB-7ECC-FF25-F12C4E626C81}"/>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2: Coordinación de cuidado</a:t>
            </a:r>
          </a:p>
        </p:txBody>
      </p:sp>
      <p:sp>
        <p:nvSpPr>
          <p:cNvPr id="15" name="Content Placeholder 2">
            <a:extLst>
              <a:ext uri="{FF2B5EF4-FFF2-40B4-BE49-F238E27FC236}">
                <a16:creationId xmlns:a16="http://schemas.microsoft.com/office/drawing/2014/main" id="{8CCDD64A-8A21-2CCE-2F0C-EB1E4DFBBE5A}"/>
              </a:ext>
            </a:extLst>
          </p:cNvPr>
          <p:cNvSpPr txBox="1">
            <a:spLocks noGrp="1"/>
          </p:cNvSpPr>
          <p:nvPr>
            <p:ph type="title" idx="4294967295"/>
          </p:nvPr>
        </p:nvSpPr>
        <p:spPr>
          <a:xfrm>
            <a:off x="201112" y="526288"/>
            <a:ext cx="11789774" cy="5672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_tradnl" sz="2800" b="0"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rPr>
              <a:t>Encuentros cara a cara</a:t>
            </a:r>
          </a:p>
        </p:txBody>
      </p:sp>
      <p:cxnSp>
        <p:nvCxnSpPr>
          <p:cNvPr id="16" name="Straight Connector 15">
            <a:extLst>
              <a:ext uri="{FF2B5EF4-FFF2-40B4-BE49-F238E27FC236}">
                <a16:creationId xmlns:a16="http://schemas.microsoft.com/office/drawing/2014/main" id="{17263387-D61F-AE0B-12AF-9450FC00F91D}"/>
              </a:ext>
              <a:ext uri="{C183D7F6-B498-43B3-948B-1728B52AA6E4}">
                <adec:decorative xmlns:adec="http://schemas.microsoft.com/office/drawing/2017/decorative" val="1"/>
              </a:ext>
            </a:extLst>
          </p:cNvPr>
          <p:cNvCxnSpPr/>
          <p:nvPr/>
        </p:nvCxnSpPr>
        <p:spPr>
          <a:xfrm>
            <a:off x="201111" y="103179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E0076027-F903-2E09-6946-76964C1DF2C7}"/>
              </a:ext>
            </a:extLst>
          </p:cNvPr>
          <p:cNvSpPr txBox="1"/>
          <p:nvPr/>
        </p:nvSpPr>
        <p:spPr>
          <a:xfrm>
            <a:off x="201110" y="1031793"/>
            <a:ext cx="11789776" cy="3200876"/>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La regulación </a:t>
            </a:r>
            <a:r>
              <a:rPr kumimoji="0" lang="es-ES_tradnl" sz="22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42 CFR § 422.101(f)(1)(</a:t>
            </a:r>
            <a:r>
              <a:rPr kumimoji="0" lang="es-ES_tradnl" sz="2200" b="1" i="0" u="none" strike="noStrike" kern="1200" cap="none" spc="0" normalizeH="0" baseline="0" noProof="0" dirty="0" err="1">
                <a:ln>
                  <a:noFill/>
                </a:ln>
                <a:solidFill>
                  <a:prstClr val="black"/>
                </a:solidFill>
                <a:effectLst/>
                <a:uLnTx/>
                <a:uFillTx/>
                <a:latin typeface="Gill Sans MT" panose="020B0502020104020203" pitchFamily="34" charset="0"/>
                <a:ea typeface="+mn-ea"/>
                <a:cs typeface="+mn-cs"/>
              </a:rPr>
              <a:t>iv</a:t>
            </a:r>
            <a:r>
              <a:rPr kumimoji="0" lang="es-ES_tradnl" sz="22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de CMS requiere que toda la población SNP reciba un encuentro cara a cara para facilitar que el afiliado pueda participar de servicios como: </a:t>
            </a:r>
          </a:p>
          <a:p>
            <a:pPr marL="0" marR="0" lvl="0" indent="0" defTabSz="800100" rtl="0" eaLnBrk="1" fontAlgn="auto" latinLnBrk="0" hangingPunct="1">
              <a:lnSpc>
                <a:spcPct val="100000"/>
              </a:lnSpc>
              <a:spcBef>
                <a:spcPct val="0"/>
              </a:spcBef>
              <a:spcAft>
                <a:spcPts val="0"/>
              </a:spcAft>
              <a:buClrTx/>
              <a:buSzTx/>
              <a:buFontTx/>
              <a:buNone/>
              <a:tabLst/>
              <a:defRPr/>
            </a:pPr>
            <a:endParaRPr kumimoji="0" lang="es-ES_tradnl"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Cuidado de salud o manejo de cuidado o coordinación de servicios de su salud.</a:t>
            </a: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endParaRPr kumimoji="0" lang="es-ES_tradnl"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Estos encuentros deben ocurrir con el consentimiento del afiliado, al menos anualmente dentro de los primeros 12 meses de afiliación.</a:t>
            </a: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endParaRPr kumimoji="0" lang="es-ES_tradnl"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Estos encuentros se pueden proveer al afiliado SNP mediante visitas a su PCP, servicios de telemedicina (videoconferencia), entre otros.</a:t>
            </a:r>
          </a:p>
          <a:p>
            <a:pPr marL="0" marR="0" lvl="0" indent="0" defTabSz="914400" rtl="0" eaLnBrk="1" fontAlgn="auto" latinLnBrk="0" hangingPunct="1">
              <a:lnSpc>
                <a:spcPct val="100000"/>
              </a:lnSpc>
              <a:spcBef>
                <a:spcPts val="0"/>
              </a:spcBef>
              <a:spcAft>
                <a:spcPts val="0"/>
              </a:spcAft>
              <a:buClrTx/>
              <a:buSzTx/>
              <a:buFontTx/>
              <a:buNone/>
              <a:tabLst/>
              <a:defRPr/>
            </a:pPr>
            <a:endParaRPr kumimoji="0" lang="es-ES_tradnl"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19" name="TextBox 18">
            <a:extLst>
              <a:ext uri="{FF2B5EF4-FFF2-40B4-BE49-F238E27FC236}">
                <a16:creationId xmlns:a16="http://schemas.microsoft.com/office/drawing/2014/main" id="{4931E4D7-8DD1-ACC4-9F67-E304BF949FBF}"/>
              </a:ext>
            </a:extLst>
          </p:cNvPr>
          <p:cNvSpPr txBox="1"/>
          <p:nvPr/>
        </p:nvSpPr>
        <p:spPr>
          <a:xfrm>
            <a:off x="901854" y="4231593"/>
            <a:ext cx="6223409" cy="1938992"/>
          </a:xfrm>
          <a:prstGeom prst="rect">
            <a:avLst/>
          </a:prstGeom>
          <a:noFill/>
        </p:spPr>
        <p:txBody>
          <a:bodyPr wrap="square">
            <a:spAutoFit/>
          </a:bodyPr>
          <a:lstStyle/>
          <a:p>
            <a:pPr lvl="0"/>
            <a:r>
              <a:rPr lang="es-ES_tradnl" sz="2000" noProof="0" dirty="0">
                <a:solidFill>
                  <a:schemeClr val="tx1"/>
                </a:solidFill>
                <a:latin typeface="Gill Sans MT" panose="020B0502020104020203" pitchFamily="34" charset="0"/>
              </a:rPr>
              <a:t>El propósito del encuentro cara a cara es evaluar el estado de salud actual del afiliado, así como situaciones en su cuidado de salud, para fomentar la discusión de alternativas de tratamiento disponible, la disponibilidad de recursos de la comunidad y establecer las metas para el cuidado de salud del afiliado. </a:t>
            </a:r>
          </a:p>
        </p:txBody>
      </p:sp>
      <p:pic>
        <p:nvPicPr>
          <p:cNvPr id="3074" name="Picture 2">
            <a:extLst>
              <a:ext uri="{FF2B5EF4-FFF2-40B4-BE49-F238E27FC236}">
                <a16:creationId xmlns:a16="http://schemas.microsoft.com/office/drawing/2014/main" id="{D1598C63-C92F-A7A4-5AB1-3CE60BE63B64}"/>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56421" y="3949701"/>
            <a:ext cx="3133725" cy="2089150"/>
          </a:xfrm>
          <a:prstGeom prst="roundRect">
            <a:avLst>
              <a:gd name="adj" fmla="val 4617"/>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153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615497-420C-1E91-901F-28117CB3FEC1}"/>
              </a:ext>
            </a:extLst>
          </p:cNvPr>
          <p:cNvSpPr>
            <a:spLocks noGrp="1"/>
          </p:cNvSpPr>
          <p:nvPr>
            <p:ph type="body" sz="quarter" idx="10"/>
          </p:nvPr>
        </p:nvSpPr>
        <p:spPr/>
        <p:txBody>
          <a:bodyPr>
            <a:normAutofit fontScale="92500" lnSpcReduction="10000"/>
          </a:bodyPr>
          <a:lstStyle/>
          <a:p>
            <a:endParaRPr lang="es-ES_tradnl" noProof="0" dirty="0"/>
          </a:p>
        </p:txBody>
      </p:sp>
      <p:sp>
        <p:nvSpPr>
          <p:cNvPr id="9" name="Title 1">
            <a:extLst>
              <a:ext uri="{FF2B5EF4-FFF2-40B4-BE49-F238E27FC236}">
                <a16:creationId xmlns:a16="http://schemas.microsoft.com/office/drawing/2014/main" id="{BFF5E39E-B1A1-96B3-AB61-EAF92023D6A5}"/>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2: Coordinación de cuidado</a:t>
            </a:r>
          </a:p>
        </p:txBody>
      </p:sp>
      <p:sp>
        <p:nvSpPr>
          <p:cNvPr id="10" name="Content Placeholder 2">
            <a:extLst>
              <a:ext uri="{FF2B5EF4-FFF2-40B4-BE49-F238E27FC236}">
                <a16:creationId xmlns:a16="http://schemas.microsoft.com/office/drawing/2014/main" id="{3E1AE292-765A-3926-4B9A-8DECA9C4924B}"/>
              </a:ext>
            </a:extLst>
          </p:cNvPr>
          <p:cNvSpPr txBox="1">
            <a:spLocks noGrp="1"/>
          </p:cNvSpPr>
          <p:nvPr>
            <p:ph type="title" idx="4294967295"/>
          </p:nvPr>
        </p:nvSpPr>
        <p:spPr>
          <a:xfrm>
            <a:off x="201112" y="526288"/>
            <a:ext cx="11789774" cy="5672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_tradnl" sz="2800" b="0"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rPr>
              <a:t>Plan de cuidado individualizado</a:t>
            </a:r>
          </a:p>
        </p:txBody>
      </p:sp>
      <p:sp>
        <p:nvSpPr>
          <p:cNvPr id="7" name="TextBox 6">
            <a:extLst>
              <a:ext uri="{FF2B5EF4-FFF2-40B4-BE49-F238E27FC236}">
                <a16:creationId xmlns:a16="http://schemas.microsoft.com/office/drawing/2014/main" id="{82AE2E2D-D035-1BF0-BE52-11E2A7E23940}"/>
              </a:ext>
            </a:extLst>
          </p:cNvPr>
          <p:cNvSpPr txBox="1"/>
          <p:nvPr/>
        </p:nvSpPr>
        <p:spPr>
          <a:xfrm>
            <a:off x="201111" y="994481"/>
            <a:ext cx="5902412" cy="1323439"/>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s-ES_tradnl" sz="2000" b="0" i="0" u="none" strike="noStrike" kern="1200" cap="none" spc="0" normalizeH="0" noProof="0" dirty="0">
                <a:ln>
                  <a:noFill/>
                </a:ln>
                <a:solidFill>
                  <a:prstClr val="black"/>
                </a:solidFill>
                <a:effectLst/>
                <a:uLnTx/>
                <a:uFillTx/>
                <a:latin typeface="Gill Sans MT" panose="020B0502020104020203" pitchFamily="34" charset="0"/>
                <a:ea typeface="+mn-ea"/>
                <a:cs typeface="+mn-cs"/>
              </a:rPr>
              <a:t>Todos los afiliados de MCS </a:t>
            </a:r>
            <a:r>
              <a:rPr kumimoji="0" lang="es-ES_tradnl" sz="2000" b="0" i="0" u="none" strike="noStrike" kern="1200" cap="none" spc="0" normalizeH="0" noProof="0" dirty="0" err="1">
                <a:ln>
                  <a:noFill/>
                </a:ln>
                <a:solidFill>
                  <a:prstClr val="black"/>
                </a:solidFill>
                <a:effectLst/>
                <a:uLnTx/>
                <a:uFillTx/>
                <a:latin typeface="Gill Sans MT" panose="020B0502020104020203" pitchFamily="34" charset="0"/>
                <a:ea typeface="+mn-ea"/>
                <a:cs typeface="+mn-cs"/>
              </a:rPr>
              <a:t>Classicare</a:t>
            </a:r>
            <a:r>
              <a:rPr kumimoji="0" lang="es-ES_tradnl" sz="2000" b="0" i="0" u="none" strike="noStrike" kern="1200" cap="none" spc="0" normalizeH="0" noProof="0" dirty="0">
                <a:ln>
                  <a:noFill/>
                </a:ln>
                <a:solidFill>
                  <a:prstClr val="black"/>
                </a:solidFill>
                <a:effectLst/>
                <a:uLnTx/>
                <a:uFillTx/>
                <a:latin typeface="Gill Sans MT" panose="020B0502020104020203" pitchFamily="34" charset="0"/>
                <a:ea typeface="+mn-ea"/>
                <a:cs typeface="+mn-cs"/>
              </a:rPr>
              <a:t> reciben un plan de cuidado individualizado (ICP, por sus siglas en inglés), al menos, una vez al año o si se producen cambios mayores en el estado de salud del afiliado.</a:t>
            </a:r>
          </a:p>
        </p:txBody>
      </p:sp>
      <p:cxnSp>
        <p:nvCxnSpPr>
          <p:cNvPr id="12" name="Straight Connector 11">
            <a:extLst>
              <a:ext uri="{FF2B5EF4-FFF2-40B4-BE49-F238E27FC236}">
                <a16:creationId xmlns:a16="http://schemas.microsoft.com/office/drawing/2014/main" id="{4ECD37B6-9CA2-0279-814B-AB7F7FE7D159}"/>
              </a:ext>
              <a:ext uri="{C183D7F6-B498-43B3-948B-1728B52AA6E4}">
                <adec:decorative xmlns:adec="http://schemas.microsoft.com/office/drawing/2017/decorative" val="1"/>
              </a:ext>
            </a:extLst>
          </p:cNvPr>
          <p:cNvCxnSpPr/>
          <p:nvPr/>
        </p:nvCxnSpPr>
        <p:spPr>
          <a:xfrm>
            <a:off x="249254" y="994481"/>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4098" name="Picture 2">
            <a:extLst>
              <a:ext uri="{FF2B5EF4-FFF2-40B4-BE49-F238E27FC236}">
                <a16:creationId xmlns:a16="http://schemas.microsoft.com/office/drawing/2014/main" id="{9632003D-3725-DE17-FA0D-24AA9AF3D48C}"/>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1869" y="1854305"/>
            <a:ext cx="4714875" cy="3149389"/>
          </a:xfrm>
          <a:prstGeom prst="roundRect">
            <a:avLst>
              <a:gd name="adj" fmla="val 7291"/>
            </a:avLst>
          </a:prstGeom>
          <a:noFill/>
          <a:extLst>
            <a:ext uri="{909E8E84-426E-40DD-AFC4-6F175D3DCCD1}">
              <a14:hiddenFill xmlns:a14="http://schemas.microsoft.com/office/drawing/2010/main">
                <a:solidFill>
                  <a:srgbClr val="FFFFFF"/>
                </a:solidFill>
              </a14:hiddenFill>
            </a:ext>
          </a:extLst>
        </p:spPr>
      </p:pic>
      <p:sp>
        <p:nvSpPr>
          <p:cNvPr id="16" name="Rectangle: Rounded Corners 15">
            <a:extLst>
              <a:ext uri="{FF2B5EF4-FFF2-40B4-BE49-F238E27FC236}">
                <a16:creationId xmlns:a16="http://schemas.microsoft.com/office/drawing/2014/main" id="{908078C4-94A2-BA53-962F-8ECDFE2406E2}"/>
              </a:ext>
              <a:ext uri="{C183D7F6-B498-43B3-948B-1728B52AA6E4}">
                <adec:decorative xmlns:adec="http://schemas.microsoft.com/office/drawing/2017/decorative" val="1"/>
              </a:ext>
            </a:extLst>
          </p:cNvPr>
          <p:cNvSpPr/>
          <p:nvPr/>
        </p:nvSpPr>
        <p:spPr>
          <a:xfrm>
            <a:off x="249254" y="2463039"/>
            <a:ext cx="5846744" cy="1345231"/>
          </a:xfrm>
          <a:prstGeom prst="roundRect">
            <a:avLst>
              <a:gd name="adj" fmla="val 8752"/>
            </a:avLst>
          </a:prstGeom>
          <a:solidFill>
            <a:srgbClr val="0E6937"/>
          </a:solidFill>
          <a:ln>
            <a:no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sp>
        <p:nvSpPr>
          <p:cNvPr id="25" name="Rectangle: Rounded Corners 24">
            <a:extLst>
              <a:ext uri="{FF2B5EF4-FFF2-40B4-BE49-F238E27FC236}">
                <a16:creationId xmlns:a16="http://schemas.microsoft.com/office/drawing/2014/main" id="{A481413F-3216-E45C-827B-7F8C885BDFE3}"/>
              </a:ext>
              <a:ext uri="{C183D7F6-B498-43B3-948B-1728B52AA6E4}">
                <adec:decorative xmlns:adec="http://schemas.microsoft.com/office/drawing/2017/decorative" val="1"/>
              </a:ext>
            </a:extLst>
          </p:cNvPr>
          <p:cNvSpPr/>
          <p:nvPr/>
        </p:nvSpPr>
        <p:spPr>
          <a:xfrm>
            <a:off x="252231" y="3963290"/>
            <a:ext cx="5851291" cy="1015664"/>
          </a:xfrm>
          <a:prstGeom prst="roundRect">
            <a:avLst>
              <a:gd name="adj" fmla="val 8752"/>
            </a:avLst>
          </a:prstGeom>
          <a:solidFill>
            <a:srgbClr val="469729"/>
          </a:solidFill>
          <a:ln>
            <a:no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sp>
        <p:nvSpPr>
          <p:cNvPr id="28" name="Rectangle: Rounded Corners 27">
            <a:extLst>
              <a:ext uri="{FF2B5EF4-FFF2-40B4-BE49-F238E27FC236}">
                <a16:creationId xmlns:a16="http://schemas.microsoft.com/office/drawing/2014/main" id="{9A942F2E-F7EC-95E3-54EF-B35A1EBBD826}"/>
              </a:ext>
              <a:ext uri="{C183D7F6-B498-43B3-948B-1728B52AA6E4}">
                <adec:decorative xmlns:adec="http://schemas.microsoft.com/office/drawing/2017/decorative" val="1"/>
              </a:ext>
            </a:extLst>
          </p:cNvPr>
          <p:cNvSpPr/>
          <p:nvPr/>
        </p:nvSpPr>
        <p:spPr>
          <a:xfrm>
            <a:off x="249254" y="5133974"/>
            <a:ext cx="5846744" cy="803171"/>
          </a:xfrm>
          <a:prstGeom prst="roundRect">
            <a:avLst>
              <a:gd name="adj" fmla="val 8752"/>
            </a:avLst>
          </a:prstGeom>
          <a:solidFill>
            <a:srgbClr val="00A261"/>
          </a:solidFill>
          <a:ln>
            <a:no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sp>
        <p:nvSpPr>
          <p:cNvPr id="3" name="Rectangle: Rounded Corners 4">
            <a:extLst>
              <a:ext uri="{FF2B5EF4-FFF2-40B4-BE49-F238E27FC236}">
                <a16:creationId xmlns:a16="http://schemas.microsoft.com/office/drawing/2014/main" id="{C61AF341-4734-B032-EE89-469C1C904AE4}"/>
              </a:ext>
            </a:extLst>
          </p:cNvPr>
          <p:cNvSpPr txBox="1"/>
          <p:nvPr/>
        </p:nvSpPr>
        <p:spPr>
          <a:xfrm>
            <a:off x="270721" y="2528707"/>
            <a:ext cx="5803810" cy="1213894"/>
          </a:xfrm>
          <a:prstGeom prst="rect">
            <a:avLst/>
          </a:prstGeom>
          <a:solidFill>
            <a:srgbClr val="0E6937"/>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defTabSz="800100" rtl="0" eaLnBrk="1" fontAlgn="auto" latinLnBrk="0" hangingPunct="1">
              <a:lnSpc>
                <a:spcPct val="100000"/>
              </a:lnSpc>
              <a:spcBef>
                <a:spcPct val="0"/>
              </a:spcBef>
              <a:spcAft>
                <a:spcPts val="0"/>
              </a:spcAft>
              <a:buClr>
                <a:srgbClr val="00A261"/>
              </a:buClr>
              <a:buSzTx/>
              <a:tabLst/>
              <a:defRPr/>
            </a:pPr>
            <a:r>
              <a:rPr kumimoji="0" lang="es-ES_tradnl"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Gill Sans MT" panose="020B0502020104020203" pitchFamily="34" charset="0"/>
                <a:ea typeface="+mn-ea"/>
                <a:cs typeface="+mn-cs"/>
              </a:rPr>
              <a:t>Las respuestas del HRA se utilizan para desarrollar el ICP inicial para cada afiliado dentro de los primero 90 días de su afiliación. Luego, anualmente el HRA se actualiza y se crea un nuevo ICP.</a:t>
            </a:r>
          </a:p>
        </p:txBody>
      </p:sp>
      <p:sp>
        <p:nvSpPr>
          <p:cNvPr id="4" name="Rectangle: Rounded Corners 4">
            <a:extLst>
              <a:ext uri="{FF2B5EF4-FFF2-40B4-BE49-F238E27FC236}">
                <a16:creationId xmlns:a16="http://schemas.microsoft.com/office/drawing/2014/main" id="{DBE213A4-D005-9B96-747D-814D78D77514}"/>
              </a:ext>
            </a:extLst>
          </p:cNvPr>
          <p:cNvSpPr txBox="1"/>
          <p:nvPr/>
        </p:nvSpPr>
        <p:spPr>
          <a:xfrm>
            <a:off x="273715" y="4012870"/>
            <a:ext cx="5808323" cy="916503"/>
          </a:xfrm>
          <a:prstGeom prst="rect">
            <a:avLst/>
          </a:prstGeom>
          <a:solidFill>
            <a:srgbClr val="469729"/>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defTabSz="800100" rtl="0" eaLnBrk="1" fontAlgn="auto" latinLnBrk="0" hangingPunct="1">
              <a:lnSpc>
                <a:spcPct val="100000"/>
              </a:lnSpc>
              <a:spcBef>
                <a:spcPct val="0"/>
              </a:spcBef>
              <a:spcAft>
                <a:spcPts val="0"/>
              </a:spcAft>
              <a:buClr>
                <a:srgbClr val="00A261"/>
              </a:buClr>
              <a:buSzTx/>
              <a:tabLst/>
              <a:defRPr/>
            </a:pPr>
            <a:r>
              <a:rPr kumimoji="0" lang="es-ES_tradnl" b="0" i="0" u="none"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Gill Sans MT" panose="020B0502020104020203" pitchFamily="34" charset="0"/>
                <a:ea typeface="+mn-ea"/>
                <a:cs typeface="+mn-cs"/>
              </a:rPr>
              <a:t>El ICP puede ser compartido con el afiliado y su PCP mediante diferentes métodos tales como: correo postal, en papel o electrónicamente.</a:t>
            </a:r>
          </a:p>
        </p:txBody>
      </p:sp>
      <p:sp>
        <p:nvSpPr>
          <p:cNvPr id="5" name="Rectangle: Rounded Corners 4">
            <a:extLst>
              <a:ext uri="{FF2B5EF4-FFF2-40B4-BE49-F238E27FC236}">
                <a16:creationId xmlns:a16="http://schemas.microsoft.com/office/drawing/2014/main" id="{1540F0CF-F198-965A-5011-17C877295E25}"/>
              </a:ext>
            </a:extLst>
          </p:cNvPr>
          <p:cNvSpPr txBox="1"/>
          <p:nvPr/>
        </p:nvSpPr>
        <p:spPr>
          <a:xfrm>
            <a:off x="270721" y="5173181"/>
            <a:ext cx="5803810" cy="724756"/>
          </a:xfrm>
          <a:prstGeom prst="rect">
            <a:avLst/>
          </a:prstGeom>
          <a:solidFill>
            <a:srgbClr val="00A261"/>
          </a:solid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defTabSz="800100">
              <a:spcBef>
                <a:spcPct val="0"/>
              </a:spcBef>
              <a:buClr>
                <a:srgbClr val="00A261"/>
              </a:buClr>
              <a:defRPr/>
            </a:pPr>
            <a:r>
              <a:rPr lang="es-ES_tradnl" noProof="0" dirty="0">
                <a:solidFill>
                  <a:schemeClr val="bg1"/>
                </a:solidFill>
                <a:effectLst>
                  <a:outerShdw blurRad="38100" dist="38100" dir="2700000" algn="tl">
                    <a:srgbClr val="000000">
                      <a:alpha val="43137"/>
                    </a:srgbClr>
                  </a:outerShdw>
                </a:effectLst>
                <a:latin typeface="Gill Sans MT" panose="020B0502020104020203" pitchFamily="34" charset="0"/>
              </a:rPr>
              <a:t>El ICP provee la siguiente información: </a:t>
            </a:r>
            <a:r>
              <a:rPr lang="es-ES_tradnl" b="1" u="sng" noProof="0" dirty="0">
                <a:solidFill>
                  <a:schemeClr val="bg1"/>
                </a:solidFill>
                <a:effectLst>
                  <a:outerShdw blurRad="38100" dist="38100" dir="2700000" algn="tl">
                    <a:srgbClr val="000000">
                      <a:alpha val="43137"/>
                    </a:srgbClr>
                  </a:outerShdw>
                </a:effectLst>
                <a:latin typeface="Gill Sans MT" panose="020B0502020104020203" pitchFamily="34" charset="0"/>
              </a:rPr>
              <a:t>problemas</a:t>
            </a:r>
            <a:r>
              <a:rPr lang="es-ES_tradnl" noProof="0" dirty="0">
                <a:solidFill>
                  <a:schemeClr val="bg1"/>
                </a:solidFill>
                <a:effectLst>
                  <a:outerShdw blurRad="38100" dist="38100" dir="2700000" algn="tl">
                    <a:srgbClr val="000000">
                      <a:alpha val="43137"/>
                    </a:srgbClr>
                  </a:outerShdw>
                </a:effectLst>
                <a:latin typeface="Gill Sans MT" panose="020B0502020104020203" pitchFamily="34" charset="0"/>
              </a:rPr>
              <a:t>, </a:t>
            </a:r>
            <a:r>
              <a:rPr lang="es-ES_tradnl" b="1" u="sng" noProof="0" dirty="0">
                <a:solidFill>
                  <a:schemeClr val="bg1"/>
                </a:solidFill>
                <a:effectLst>
                  <a:outerShdw blurRad="38100" dist="38100" dir="2700000" algn="tl">
                    <a:srgbClr val="000000">
                      <a:alpha val="43137"/>
                    </a:srgbClr>
                  </a:outerShdw>
                </a:effectLst>
                <a:latin typeface="Gill Sans MT" panose="020B0502020104020203" pitchFamily="34" charset="0"/>
              </a:rPr>
              <a:t>intervenciones</a:t>
            </a:r>
            <a:r>
              <a:rPr lang="es-ES_tradnl" noProof="0" dirty="0">
                <a:solidFill>
                  <a:schemeClr val="bg1"/>
                </a:solidFill>
                <a:effectLst>
                  <a:outerShdw blurRad="38100" dist="38100" dir="2700000" algn="tl">
                    <a:srgbClr val="000000">
                      <a:alpha val="43137"/>
                    </a:srgbClr>
                  </a:outerShdw>
                </a:effectLst>
                <a:latin typeface="Gill Sans MT" panose="020B0502020104020203" pitchFamily="34" charset="0"/>
              </a:rPr>
              <a:t> y </a:t>
            </a:r>
            <a:r>
              <a:rPr lang="es-ES_tradnl" b="1" u="sng" noProof="0" dirty="0">
                <a:solidFill>
                  <a:schemeClr val="bg1"/>
                </a:solidFill>
                <a:effectLst>
                  <a:outerShdw blurRad="38100" dist="38100" dir="2700000" algn="tl">
                    <a:srgbClr val="000000">
                      <a:alpha val="43137"/>
                    </a:srgbClr>
                  </a:outerShdw>
                </a:effectLst>
                <a:latin typeface="Gill Sans MT" panose="020B0502020104020203" pitchFamily="34" charset="0"/>
              </a:rPr>
              <a:t>metas medibles</a:t>
            </a:r>
            <a:r>
              <a:rPr lang="es-ES_tradnl" noProof="0" dirty="0">
                <a:solidFill>
                  <a:schemeClr val="bg1"/>
                </a:solidFill>
                <a:effectLst>
                  <a:outerShdw blurRad="38100" dist="38100" dir="2700000" algn="tl">
                    <a:srgbClr val="000000">
                      <a:alpha val="43137"/>
                    </a:srgbClr>
                  </a:outerShdw>
                </a:effectLst>
                <a:latin typeface="Gill Sans MT" panose="020B0502020104020203" pitchFamily="34" charset="0"/>
              </a:rPr>
              <a:t>.</a:t>
            </a:r>
          </a:p>
        </p:txBody>
      </p:sp>
    </p:spTree>
    <p:extLst>
      <p:ext uri="{BB962C8B-B14F-4D97-AF65-F5344CB8AC3E}">
        <p14:creationId xmlns:p14="http://schemas.microsoft.com/office/powerpoint/2010/main" val="38813254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7525ED-E157-0050-2805-E2586D6175BE}"/>
              </a:ext>
            </a:extLst>
          </p:cNvPr>
          <p:cNvSpPr>
            <a:spLocks noGrp="1"/>
          </p:cNvSpPr>
          <p:nvPr>
            <p:ph type="body" sz="quarter" idx="10"/>
          </p:nvPr>
        </p:nvSpPr>
        <p:spPr/>
        <p:txBody>
          <a:bodyPr>
            <a:normAutofit fontScale="92500" lnSpcReduction="10000"/>
          </a:bodyPr>
          <a:lstStyle/>
          <a:p>
            <a:endParaRPr lang="es-ES_tradnl" noProof="0" dirty="0"/>
          </a:p>
        </p:txBody>
      </p:sp>
      <p:sp>
        <p:nvSpPr>
          <p:cNvPr id="7" name="TextBox 6">
            <a:extLst>
              <a:ext uri="{FF2B5EF4-FFF2-40B4-BE49-F238E27FC236}">
                <a16:creationId xmlns:a16="http://schemas.microsoft.com/office/drawing/2014/main" id="{6A46C0A0-4A13-897E-8B6F-ECA619675AF0}"/>
              </a:ext>
            </a:extLst>
          </p:cNvPr>
          <p:cNvSpPr txBox="1"/>
          <p:nvPr/>
        </p:nvSpPr>
        <p:spPr>
          <a:xfrm>
            <a:off x="201108" y="1202835"/>
            <a:ext cx="11789776" cy="830997"/>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s-ES_tradnl" sz="24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El ICP provee una estructura para organizar las metas de salud y documentar resultados. Incluye, pero no se limita a, los siguientes componentes esenciales:</a:t>
            </a:r>
          </a:p>
        </p:txBody>
      </p:sp>
      <p:sp>
        <p:nvSpPr>
          <p:cNvPr id="8" name="Title 1">
            <a:extLst>
              <a:ext uri="{FF2B5EF4-FFF2-40B4-BE49-F238E27FC236}">
                <a16:creationId xmlns:a16="http://schemas.microsoft.com/office/drawing/2014/main" id="{C71E9ED1-A438-A436-0EB5-8FA3170652AB}"/>
              </a:ext>
              <a:ext uri="{C183D7F6-B498-43B3-948B-1728B52AA6E4}">
                <adec:decorative xmlns:adec="http://schemas.microsoft.com/office/drawing/2017/decorative" val="1"/>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2: Coordinación de cuidado</a:t>
            </a:r>
          </a:p>
        </p:txBody>
      </p:sp>
      <p:sp>
        <p:nvSpPr>
          <p:cNvPr id="9" name="Content Placeholder 2">
            <a:extLst>
              <a:ext uri="{FF2B5EF4-FFF2-40B4-BE49-F238E27FC236}">
                <a16:creationId xmlns:a16="http://schemas.microsoft.com/office/drawing/2014/main" id="{C53FC50E-52CF-2E07-6E03-A04A73F8FF49}"/>
              </a:ext>
              <a:ext uri="{C183D7F6-B498-43B3-948B-1728B52AA6E4}">
                <adec:decorative xmlns:adec="http://schemas.microsoft.com/office/drawing/2017/decorative" val="1"/>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_tradnl" noProof="0" dirty="0">
                <a:solidFill>
                  <a:srgbClr val="92D050"/>
                </a:solidFill>
                <a:latin typeface="Gill Sans MT" panose="020B0502020104020203" pitchFamily="34" charset="0"/>
              </a:rPr>
              <a:t>Plan de cuidado individualizado</a:t>
            </a:r>
          </a:p>
        </p:txBody>
      </p:sp>
      <p:cxnSp>
        <p:nvCxnSpPr>
          <p:cNvPr id="10" name="Straight Connector 9">
            <a:extLst>
              <a:ext uri="{FF2B5EF4-FFF2-40B4-BE49-F238E27FC236}">
                <a16:creationId xmlns:a16="http://schemas.microsoft.com/office/drawing/2014/main" id="{20E53530-D224-1708-1787-B21D7B81DBAF}"/>
              </a:ext>
              <a:ext uri="{C183D7F6-B498-43B3-948B-1728B52AA6E4}">
                <adec:decorative xmlns:adec="http://schemas.microsoft.com/office/drawing/2017/decorative" val="1"/>
              </a:ext>
            </a:extLst>
          </p:cNvPr>
          <p:cNvCxnSpPr/>
          <p:nvPr/>
        </p:nvCxnSpPr>
        <p:spPr>
          <a:xfrm>
            <a:off x="201108" y="109354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5" name="Rectangle: Rounded Corners 24">
            <a:extLst>
              <a:ext uri="{FF2B5EF4-FFF2-40B4-BE49-F238E27FC236}">
                <a16:creationId xmlns:a16="http://schemas.microsoft.com/office/drawing/2014/main" id="{AAE4D193-69CF-5786-315D-345F0FBE8A36}"/>
              </a:ext>
              <a:ext uri="{C183D7F6-B498-43B3-948B-1728B52AA6E4}">
                <adec:decorative xmlns:adec="http://schemas.microsoft.com/office/drawing/2017/decorative" val="1"/>
              </a:ext>
            </a:extLst>
          </p:cNvPr>
          <p:cNvSpPr/>
          <p:nvPr/>
        </p:nvSpPr>
        <p:spPr>
          <a:xfrm>
            <a:off x="591091" y="2293671"/>
            <a:ext cx="11009813" cy="567260"/>
          </a:xfrm>
          <a:prstGeom prst="roundRect">
            <a:avLst/>
          </a:prstGeom>
          <a:ln>
            <a:solidFill>
              <a:srgbClr val="0E6937"/>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2200" noProof="0" dirty="0"/>
          </a:p>
        </p:txBody>
      </p:sp>
      <p:sp>
        <p:nvSpPr>
          <p:cNvPr id="28" name="Rectangle: Rounded Corners 27">
            <a:extLst>
              <a:ext uri="{FF2B5EF4-FFF2-40B4-BE49-F238E27FC236}">
                <a16:creationId xmlns:a16="http://schemas.microsoft.com/office/drawing/2014/main" id="{D60CAA49-00EF-F0AC-9644-AD445D9B623B}"/>
              </a:ext>
              <a:ext uri="{C183D7F6-B498-43B3-948B-1728B52AA6E4}">
                <adec:decorative xmlns:adec="http://schemas.microsoft.com/office/drawing/2017/decorative" val="1"/>
              </a:ext>
            </a:extLst>
          </p:cNvPr>
          <p:cNvSpPr/>
          <p:nvPr/>
        </p:nvSpPr>
        <p:spPr>
          <a:xfrm>
            <a:off x="591090" y="2947961"/>
            <a:ext cx="11009813" cy="567261"/>
          </a:xfrm>
          <a:prstGeom prst="roundRect">
            <a:avLst/>
          </a:prstGeom>
          <a:ln>
            <a:solidFill>
              <a:srgbClr val="469729"/>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2200" noProof="0" dirty="0"/>
          </a:p>
        </p:txBody>
      </p:sp>
      <p:sp>
        <p:nvSpPr>
          <p:cNvPr id="31" name="Rectangle: Rounded Corners 30">
            <a:extLst>
              <a:ext uri="{FF2B5EF4-FFF2-40B4-BE49-F238E27FC236}">
                <a16:creationId xmlns:a16="http://schemas.microsoft.com/office/drawing/2014/main" id="{F16A25CA-9D68-C19B-5BC3-6B8BF9C758D2}"/>
              </a:ext>
              <a:ext uri="{C183D7F6-B498-43B3-948B-1728B52AA6E4}">
                <adec:decorative xmlns:adec="http://schemas.microsoft.com/office/drawing/2017/decorative" val="1"/>
              </a:ext>
            </a:extLst>
          </p:cNvPr>
          <p:cNvSpPr/>
          <p:nvPr/>
        </p:nvSpPr>
        <p:spPr>
          <a:xfrm>
            <a:off x="591090" y="3602252"/>
            <a:ext cx="11009813" cy="567261"/>
          </a:xfrm>
          <a:prstGeom prst="roundRect">
            <a:avLst/>
          </a:prstGeom>
          <a:ln>
            <a:solidFill>
              <a:srgbClr val="00A261"/>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2200" noProof="0" dirty="0"/>
          </a:p>
        </p:txBody>
      </p:sp>
      <p:sp>
        <p:nvSpPr>
          <p:cNvPr id="34" name="Rectangle: Rounded Corners 33">
            <a:extLst>
              <a:ext uri="{FF2B5EF4-FFF2-40B4-BE49-F238E27FC236}">
                <a16:creationId xmlns:a16="http://schemas.microsoft.com/office/drawing/2014/main" id="{202A0234-7191-DBE7-426E-5F3F4A40317E}"/>
              </a:ext>
              <a:ext uri="{C183D7F6-B498-43B3-948B-1728B52AA6E4}">
                <adec:decorative xmlns:adec="http://schemas.microsoft.com/office/drawing/2017/decorative" val="1"/>
              </a:ext>
            </a:extLst>
          </p:cNvPr>
          <p:cNvSpPr/>
          <p:nvPr/>
        </p:nvSpPr>
        <p:spPr>
          <a:xfrm>
            <a:off x="591093" y="4256543"/>
            <a:ext cx="11009813" cy="1363892"/>
          </a:xfrm>
          <a:prstGeom prst="roundRect">
            <a:avLst>
              <a:gd name="adj" fmla="val 9683"/>
            </a:avLst>
          </a:prstGeom>
          <a:ln>
            <a:solidFill>
              <a:srgbClr val="96C93D"/>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2200" noProof="0" dirty="0"/>
          </a:p>
        </p:txBody>
      </p:sp>
      <p:sp>
        <p:nvSpPr>
          <p:cNvPr id="3" name="Rectangle: Rounded Corners 4">
            <a:extLst>
              <a:ext uri="{FF2B5EF4-FFF2-40B4-BE49-F238E27FC236}">
                <a16:creationId xmlns:a16="http://schemas.microsoft.com/office/drawing/2014/main" id="{884301E2-C548-0728-80FE-6281F97E1F58}"/>
              </a:ext>
            </a:extLst>
          </p:cNvPr>
          <p:cNvSpPr txBox="1"/>
          <p:nvPr/>
        </p:nvSpPr>
        <p:spPr>
          <a:xfrm>
            <a:off x="631515" y="2321362"/>
            <a:ext cx="10928965" cy="51187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Las metas y objetivos de autocuidado del afiliado.</a:t>
            </a:r>
          </a:p>
        </p:txBody>
      </p:sp>
      <p:sp>
        <p:nvSpPr>
          <p:cNvPr id="4" name="Rectangle: Rounded Corners 4">
            <a:extLst>
              <a:ext uri="{FF2B5EF4-FFF2-40B4-BE49-F238E27FC236}">
                <a16:creationId xmlns:a16="http://schemas.microsoft.com/office/drawing/2014/main" id="{4664F063-7FC9-EC14-A9AA-20C7E3486394}"/>
              </a:ext>
            </a:extLst>
          </p:cNvPr>
          <p:cNvSpPr txBox="1"/>
          <p:nvPr/>
        </p:nvSpPr>
        <p:spPr>
          <a:xfrm>
            <a:off x="631514" y="2975652"/>
            <a:ext cx="10928965" cy="51187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Las preferencias personales del cuidado de salud del afiliado.</a:t>
            </a:r>
          </a:p>
        </p:txBody>
      </p:sp>
      <p:sp>
        <p:nvSpPr>
          <p:cNvPr id="5" name="Rectangle: Rounded Corners 4">
            <a:extLst>
              <a:ext uri="{FF2B5EF4-FFF2-40B4-BE49-F238E27FC236}">
                <a16:creationId xmlns:a16="http://schemas.microsoft.com/office/drawing/2014/main" id="{322A3F0F-F871-3C8D-3E77-C442E643C132}"/>
              </a:ext>
            </a:extLst>
          </p:cNvPr>
          <p:cNvSpPr txBox="1"/>
          <p:nvPr/>
        </p:nvSpPr>
        <p:spPr>
          <a:xfrm>
            <a:off x="631514" y="3629943"/>
            <a:ext cx="10928965" cy="51187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Una descripción de los servicios específicamente enfocadas a las necesidades del afiliado.</a:t>
            </a:r>
          </a:p>
        </p:txBody>
      </p:sp>
      <p:sp>
        <p:nvSpPr>
          <p:cNvPr id="6" name="Rectangle: Rounded Corners 4">
            <a:extLst>
              <a:ext uri="{FF2B5EF4-FFF2-40B4-BE49-F238E27FC236}">
                <a16:creationId xmlns:a16="http://schemas.microsoft.com/office/drawing/2014/main" id="{9D1A73F3-81BE-23BA-419E-78B7B17EECA1}"/>
              </a:ext>
            </a:extLst>
          </p:cNvPr>
          <p:cNvSpPr txBox="1"/>
          <p:nvPr/>
        </p:nvSpPr>
        <p:spPr>
          <a:xfrm>
            <a:off x="631517" y="4323122"/>
            <a:ext cx="10928965" cy="12307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Identificación de metas (alcanzada o no alcanzada). </a:t>
            </a:r>
          </a:p>
          <a:p>
            <a:pPr marL="971550" marR="0" lvl="2" indent="-342900" defTabSz="800100" rtl="0" eaLnBrk="1" fontAlgn="auto" latinLnBrk="0" hangingPunct="1">
              <a:lnSpc>
                <a:spcPct val="107000"/>
              </a:lnSpc>
              <a:spcBef>
                <a:spcPct val="0"/>
              </a:spcBef>
              <a:spcAft>
                <a:spcPts val="0"/>
              </a:spcAft>
              <a:buClr>
                <a:srgbClr val="00A261"/>
              </a:buClr>
              <a:buSzTx/>
              <a:buFont typeface="Wingdings" panose="05000000000000000000" pitchFamily="2" charset="2"/>
              <a:buChar char="ü"/>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Si las metas del afiliado no se alcanzan, el ICT reevaluará el ICP actual y determinará las acciones alternas adecuadas.</a:t>
            </a:r>
          </a:p>
        </p:txBody>
      </p:sp>
      <p:sp>
        <p:nvSpPr>
          <p:cNvPr id="11" name="Title 4">
            <a:extLst>
              <a:ext uri="{FF2B5EF4-FFF2-40B4-BE49-F238E27FC236}">
                <a16:creationId xmlns:a16="http://schemas.microsoft.com/office/drawing/2014/main" id="{758B8BB2-21C0-DD9C-2ED7-A4C957D40FD4}"/>
              </a:ext>
              <a:ext uri="{C183D7F6-B498-43B3-948B-1728B52AA6E4}">
                <adec:decorative xmlns:adec="http://schemas.microsoft.com/office/drawing/2017/decorative" val="1"/>
              </a:ext>
            </a:extLst>
          </p:cNvPr>
          <p:cNvSpPr txBox="1">
            <a:spLocks noGrp="1"/>
          </p:cNvSpPr>
          <p:nvPr>
            <p:ph type="title" idx="4294967295"/>
          </p:nvPr>
        </p:nvSpPr>
        <p:spPr>
          <a:xfrm>
            <a:off x="838200" y="-1432507"/>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4800" b="0" i="0" u="none" strike="noStrike" kern="1200" cap="none" spc="0" normalizeH="0" baseline="0" noProof="0" dirty="0">
                <a:ln>
                  <a:noFill/>
                </a:ln>
                <a:solidFill>
                  <a:srgbClr val="92D050"/>
                </a:solidFill>
                <a:effectLst/>
                <a:uLnTx/>
                <a:uFillTx/>
                <a:latin typeface="Gill Sans MT" panose="020B0502020104020203" pitchFamily="34" charset="0"/>
                <a:ea typeface="+mj-ea"/>
                <a:cs typeface="+mj-cs"/>
              </a:rPr>
              <a:t>Plan de cuidado individualizado (cont.)</a:t>
            </a:r>
          </a:p>
        </p:txBody>
      </p:sp>
    </p:spTree>
    <p:extLst>
      <p:ext uri="{BB962C8B-B14F-4D97-AF65-F5344CB8AC3E}">
        <p14:creationId xmlns:p14="http://schemas.microsoft.com/office/powerpoint/2010/main" val="3370733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43FA6553-1701-2862-596C-8D2C44156279}"/>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Objetivos</a:t>
            </a:r>
          </a:p>
        </p:txBody>
      </p:sp>
      <p:sp>
        <p:nvSpPr>
          <p:cNvPr id="7" name="TextBox 6">
            <a:extLst>
              <a:ext uri="{FF2B5EF4-FFF2-40B4-BE49-F238E27FC236}">
                <a16:creationId xmlns:a16="http://schemas.microsoft.com/office/drawing/2014/main" id="{7FD26F91-0042-3358-0895-64C101436433}"/>
              </a:ext>
            </a:extLst>
          </p:cNvPr>
          <p:cNvSpPr txBox="1"/>
          <p:nvPr/>
        </p:nvSpPr>
        <p:spPr>
          <a:xfrm>
            <a:off x="7532255" y="5988766"/>
            <a:ext cx="4451109"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_tradnl" sz="1200" b="0" i="1" u="none" kern="1200" cap="none" spc="0" normalizeH="0" baseline="0" noProof="0" dirty="0">
                <a:ln>
                  <a:noFill/>
                </a:ln>
                <a:effectLst/>
                <a:uLnTx/>
                <a:uFillTx/>
                <a:latin typeface="Gill Sans MT" panose="020B0502020104020203" pitchFamily="34" charset="0"/>
                <a:ea typeface="+mn-ea"/>
                <a:cs typeface="+mn-cs"/>
              </a:rPr>
              <a:t>*D-SNP: Dual-Special Needs Plan</a:t>
            </a:r>
            <a:endParaRPr lang="es-ES_tradnl" sz="1200" i="1" noProof="0" dirty="0">
              <a:latin typeface="Gill Sans MT" panose="020B0502020104020203"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s-ES_tradnl" sz="1200" b="0" i="1" u="none" kern="1200" cap="none" spc="0" normalizeH="0" baseline="0" noProof="0" dirty="0">
                <a:ln>
                  <a:noFill/>
                </a:ln>
                <a:effectLst/>
                <a:uLnTx/>
                <a:uFillTx/>
                <a:latin typeface="Gill Sans MT" panose="020B0502020104020203" pitchFamily="34" charset="0"/>
                <a:ea typeface="+mn-ea"/>
                <a:cs typeface="+mn-cs"/>
              </a:rPr>
              <a:t>*C-SNP: Chronic-Special Needs Plan </a:t>
            </a:r>
          </a:p>
        </p:txBody>
      </p:sp>
      <p:sp>
        <p:nvSpPr>
          <p:cNvPr id="8" name="TextBox 7">
            <a:extLst>
              <a:ext uri="{FF2B5EF4-FFF2-40B4-BE49-F238E27FC236}">
                <a16:creationId xmlns:a16="http://schemas.microsoft.com/office/drawing/2014/main" id="{88A71D98-6194-D3F7-FC3C-71D71A296A78}"/>
              </a:ext>
            </a:extLst>
          </p:cNvPr>
          <p:cNvSpPr txBox="1"/>
          <p:nvPr/>
        </p:nvSpPr>
        <p:spPr>
          <a:xfrm>
            <a:off x="193589" y="995968"/>
            <a:ext cx="6835861" cy="4801314"/>
          </a:xfrm>
          <a:prstGeom prst="rect">
            <a:avLst/>
          </a:prstGeom>
          <a:noFill/>
        </p:spPr>
        <p:txBody>
          <a:bodyPr wrap="square">
            <a:spAutoFit/>
          </a:bodyPr>
          <a:lstStyle/>
          <a:p>
            <a:pPr lvl="0">
              <a:buFont typeface="Wingdings" panose="05000000000000000000" pitchFamily="2" charset="2"/>
              <a:buNone/>
            </a:pPr>
            <a:r>
              <a:rPr lang="es-ES_tradnl" sz="2400" b="1" noProof="0" dirty="0">
                <a:latin typeface="Gill Sans MT" panose="020B0502020104020203" pitchFamily="34" charset="0"/>
              </a:rPr>
              <a:t>Al finalizar el adiestramiento podrá:</a:t>
            </a:r>
          </a:p>
          <a:p>
            <a:pPr lvl="0">
              <a:buFont typeface="Wingdings" panose="05000000000000000000" pitchFamily="2" charset="2"/>
              <a:buNone/>
            </a:pPr>
            <a:endParaRPr lang="es-ES_tradnl" sz="1000" b="1" noProof="0" dirty="0">
              <a:latin typeface="Gill Sans MT" panose="020B0502020104020203" pitchFamily="34" charset="0"/>
            </a:endParaRPr>
          </a:p>
          <a:p>
            <a:pPr marL="342900" indent="-171450">
              <a:buClr>
                <a:srgbClr val="00A261"/>
              </a:buClr>
              <a:buFont typeface="Arial" panose="020B0604020202020204" pitchFamily="34" charset="0"/>
              <a:buChar char="•"/>
            </a:pPr>
            <a:r>
              <a:rPr lang="es-ES_tradnl" sz="2200" noProof="0" dirty="0">
                <a:latin typeface="Gill Sans MT" panose="020B0502020104020203" pitchFamily="34" charset="0"/>
              </a:rPr>
              <a:t>Identificar los cuatro (4) elementos que componen el Modelo de Cuidado.</a:t>
            </a:r>
          </a:p>
          <a:p>
            <a:pPr marL="342900" indent="-171450">
              <a:buClr>
                <a:srgbClr val="00A261"/>
              </a:buClr>
              <a:buFont typeface="Arial" panose="020B0604020202020204" pitchFamily="34" charset="0"/>
              <a:buChar char="•"/>
            </a:pPr>
            <a:endParaRPr lang="es-ES_tradnl"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s-ES_tradnl" sz="2200" noProof="0" dirty="0">
                <a:latin typeface="Gill Sans MT" panose="020B0502020104020203" pitchFamily="34" charset="0"/>
              </a:rPr>
              <a:t>Describir el Modelo de Cuidado que MCS </a:t>
            </a:r>
            <a:r>
              <a:rPr lang="es-ES_tradnl" sz="2200" noProof="0" dirty="0" err="1">
                <a:latin typeface="Gill Sans MT" panose="020B0502020104020203" pitchFamily="34" charset="0"/>
              </a:rPr>
              <a:t>Classicare</a:t>
            </a:r>
            <a:r>
              <a:rPr lang="es-ES_tradnl" sz="2200" noProof="0" dirty="0">
                <a:latin typeface="Gill Sans MT" panose="020B0502020104020203" pitchFamily="34" charset="0"/>
              </a:rPr>
              <a:t> ofrece a los afiliados con necesidades especiales de elegibilidad dual (D-SNP*) o con condiciones crónicas (C-SNP*).</a:t>
            </a:r>
          </a:p>
          <a:p>
            <a:pPr marL="342900" indent="-171450">
              <a:buClr>
                <a:srgbClr val="00A261"/>
              </a:buClr>
              <a:buFont typeface="Arial" panose="020B0604020202020204" pitchFamily="34" charset="0"/>
              <a:buChar char="•"/>
            </a:pPr>
            <a:endParaRPr lang="es-ES_tradnl"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s-ES_tradnl" sz="2200" noProof="0" dirty="0">
                <a:latin typeface="Gill Sans MT" panose="020B0502020104020203" pitchFamily="34" charset="0"/>
              </a:rPr>
              <a:t>Definir el equipo de cuidado interdisciplinario para la población D-SNP y C-SNP.</a:t>
            </a:r>
          </a:p>
          <a:p>
            <a:pPr marL="342900" indent="-171450">
              <a:buClr>
                <a:srgbClr val="00A261"/>
              </a:buClr>
              <a:buFont typeface="Arial" panose="020B0604020202020204" pitchFamily="34" charset="0"/>
              <a:buChar char="•"/>
            </a:pPr>
            <a:endParaRPr lang="es-ES_tradnl" sz="1000" noProof="0" dirty="0">
              <a:latin typeface="Gill Sans MT" panose="020B0502020104020203" pitchFamily="34" charset="0"/>
            </a:endParaRPr>
          </a:p>
          <a:p>
            <a:pPr marL="342900" indent="-171450">
              <a:buClr>
                <a:srgbClr val="00A261"/>
              </a:buClr>
              <a:buFont typeface="Arial" panose="020B0604020202020204" pitchFamily="34" charset="0"/>
              <a:buChar char="•"/>
            </a:pPr>
            <a:r>
              <a:rPr lang="es-ES_tradnl" sz="2200" noProof="0" dirty="0">
                <a:latin typeface="Gill Sans MT" panose="020B0502020104020203" pitchFamily="34" charset="0"/>
              </a:rPr>
              <a:t>Explicar el rol integral que tienen los empleados y proveedores en el Modelo de Cuidado de MCS </a:t>
            </a:r>
            <a:r>
              <a:rPr lang="es-ES_tradnl" sz="2200" noProof="0" dirty="0" err="1">
                <a:latin typeface="Gill Sans MT" panose="020B0502020104020203" pitchFamily="34" charset="0"/>
              </a:rPr>
              <a:t>Classicare</a:t>
            </a:r>
            <a:r>
              <a:rPr lang="es-ES_tradnl" sz="2200" noProof="0" dirty="0">
                <a:latin typeface="Gill Sans MT" panose="020B0502020104020203" pitchFamily="34" charset="0"/>
              </a:rPr>
              <a:t>.</a:t>
            </a:r>
          </a:p>
        </p:txBody>
      </p:sp>
      <p:cxnSp>
        <p:nvCxnSpPr>
          <p:cNvPr id="16" name="Straight Connector 15">
            <a:extLst>
              <a:ext uri="{FF2B5EF4-FFF2-40B4-BE49-F238E27FC236}">
                <a16:creationId xmlns:a16="http://schemas.microsoft.com/office/drawing/2014/main" id="{9B20B6E1-C559-C06E-BB37-3DA198DD188C}"/>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4754F5B5-F918-CC03-5569-AD870A99E3D4}"/>
              </a:ext>
              <a:ext uri="{C183D7F6-B498-43B3-948B-1728B52AA6E4}">
                <adec:decorative xmlns:adec="http://schemas.microsoft.com/office/drawing/2017/decorative" val="1"/>
              </a:ext>
            </a:extLst>
          </p:cNvPr>
          <p:cNvPicPr>
            <a:picLocks noChangeAspect="1" noChangeArrowheads="1"/>
          </p:cNvPicPr>
          <p:nvPr/>
        </p:nvPicPr>
        <p:blipFill>
          <a:blip r:embed="rId3">
            <a:duotone>
              <a:prstClr val="black"/>
              <a:srgbClr val="C6E5CE">
                <a:tint val="45000"/>
                <a:satMod val="400000"/>
              </a:srgbClr>
            </a:duotone>
            <a:extLst>
              <a:ext uri="{28A0092B-C50C-407E-A947-70E740481C1C}">
                <a14:useLocalDpi xmlns:a14="http://schemas.microsoft.com/office/drawing/2010/main" val="0"/>
              </a:ext>
            </a:extLst>
          </a:blip>
          <a:srcRect/>
          <a:stretch>
            <a:fillRect/>
          </a:stretch>
        </p:blipFill>
        <p:spPr bwMode="auto">
          <a:xfrm>
            <a:off x="8005209" y="1538553"/>
            <a:ext cx="3243067" cy="3243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50392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89063FA-4363-B4FE-5EE8-C5A1EDCD8202}"/>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2: Coordinación de cuidado</a:t>
            </a:r>
          </a:p>
        </p:txBody>
      </p:sp>
      <p:sp>
        <p:nvSpPr>
          <p:cNvPr id="8" name="Content Placeholder 2">
            <a:extLst>
              <a:ext uri="{FF2B5EF4-FFF2-40B4-BE49-F238E27FC236}">
                <a16:creationId xmlns:a16="http://schemas.microsoft.com/office/drawing/2014/main" id="{3A51E296-4677-CB6E-3D3D-8F3787554794}"/>
              </a:ext>
            </a:extLst>
          </p:cNvPr>
          <p:cNvSpPr txBox="1">
            <a:spLocks noGrp="1"/>
          </p:cNvSpPr>
          <p:nvPr>
            <p:ph type="title" idx="4294967295"/>
          </p:nvPr>
        </p:nvSpPr>
        <p:spPr>
          <a:xfrm>
            <a:off x="201112" y="526288"/>
            <a:ext cx="11789774" cy="5672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_tradnl" sz="2800" b="0"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rPr>
              <a:t>Equipo de Cuidado Interdisciplinario (ICT)</a:t>
            </a:r>
          </a:p>
        </p:txBody>
      </p:sp>
      <p:cxnSp>
        <p:nvCxnSpPr>
          <p:cNvPr id="9" name="Straight Connector 8">
            <a:extLst>
              <a:ext uri="{FF2B5EF4-FFF2-40B4-BE49-F238E27FC236}">
                <a16:creationId xmlns:a16="http://schemas.microsoft.com/office/drawing/2014/main" id="{846BBD89-A712-25D8-6260-5280B99EDE95}"/>
              </a:ext>
              <a:ext uri="{C183D7F6-B498-43B3-948B-1728B52AA6E4}">
                <adec:decorative xmlns:adec="http://schemas.microsoft.com/office/drawing/2017/decorative" val="1"/>
              </a:ext>
            </a:extLst>
          </p:cNvPr>
          <p:cNvCxnSpPr/>
          <p:nvPr/>
        </p:nvCxnSpPr>
        <p:spPr>
          <a:xfrm>
            <a:off x="201111" y="1049727"/>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5081246-A054-4A3E-6853-E15947F8FAB8}"/>
              </a:ext>
              <a:ext uri="{C183D7F6-B498-43B3-948B-1728B52AA6E4}">
                <adec:decorative xmlns:adec="http://schemas.microsoft.com/office/drawing/2017/decorative" val="1"/>
              </a:ext>
            </a:extLst>
          </p:cNvPr>
          <p:cNvCxnSpPr>
            <a:cxnSpLocks/>
          </p:cNvCxnSpPr>
          <p:nvPr/>
        </p:nvCxnSpPr>
        <p:spPr>
          <a:xfrm>
            <a:off x="4983378" y="1112598"/>
            <a:ext cx="0" cy="4682825"/>
          </a:xfrm>
          <a:prstGeom prst="line">
            <a:avLst/>
          </a:prstGeom>
          <a:ln w="28575">
            <a:solidFill>
              <a:srgbClr val="0E6937"/>
            </a:solidFill>
          </a:ln>
        </p:spPr>
        <p:style>
          <a:lnRef idx="1">
            <a:schemeClr val="accent2"/>
          </a:lnRef>
          <a:fillRef idx="0">
            <a:schemeClr val="accent2"/>
          </a:fillRef>
          <a:effectRef idx="0">
            <a:schemeClr val="accent2"/>
          </a:effectRef>
          <a:fontRef idx="minor">
            <a:schemeClr val="tx1"/>
          </a:fontRef>
        </p:style>
      </p:cxnSp>
      <p:sp>
        <p:nvSpPr>
          <p:cNvPr id="13" name="Rectangle: Rounded Corners 12">
            <a:extLst>
              <a:ext uri="{FF2B5EF4-FFF2-40B4-BE49-F238E27FC236}">
                <a16:creationId xmlns:a16="http://schemas.microsoft.com/office/drawing/2014/main" id="{8D38B5BE-5857-BF61-7209-0E7E2A21A5A2}"/>
              </a:ext>
              <a:ext uri="{C183D7F6-B498-43B3-948B-1728B52AA6E4}">
                <adec:decorative xmlns:adec="http://schemas.microsoft.com/office/drawing/2017/decorative" val="1"/>
              </a:ext>
            </a:extLst>
          </p:cNvPr>
          <p:cNvSpPr/>
          <p:nvPr/>
        </p:nvSpPr>
        <p:spPr>
          <a:xfrm>
            <a:off x="363038" y="1582092"/>
            <a:ext cx="4439112" cy="2189808"/>
          </a:xfrm>
          <a:prstGeom prst="roundRect">
            <a:avLst>
              <a:gd name="adj" fmla="val 8752"/>
            </a:avLst>
          </a:prstGeom>
          <a:solidFill>
            <a:schemeClr val="bg1"/>
          </a:solidFill>
          <a:ln>
            <a:solidFill>
              <a:srgbClr val="469729"/>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solidFill>
                <a:schemeClr val="bg1"/>
              </a:solidFill>
              <a:effectLst>
                <a:outerShdw blurRad="38100" dist="38100" dir="2700000" algn="tl">
                  <a:srgbClr val="000000">
                    <a:alpha val="43137"/>
                  </a:srgbClr>
                </a:outerShdw>
              </a:effectLst>
            </a:endParaRPr>
          </a:p>
        </p:txBody>
      </p:sp>
      <p:sp>
        <p:nvSpPr>
          <p:cNvPr id="16" name="Rectangle: Rounded Corners 15">
            <a:extLst>
              <a:ext uri="{FF2B5EF4-FFF2-40B4-BE49-F238E27FC236}">
                <a16:creationId xmlns:a16="http://schemas.microsoft.com/office/drawing/2014/main" id="{F25452CE-1A9F-0B69-5F20-4EAF30256680}"/>
              </a:ext>
              <a:ext uri="{C183D7F6-B498-43B3-948B-1728B52AA6E4}">
                <adec:decorative xmlns:adec="http://schemas.microsoft.com/office/drawing/2017/decorative" val="1"/>
              </a:ext>
            </a:extLst>
          </p:cNvPr>
          <p:cNvSpPr/>
          <p:nvPr/>
        </p:nvSpPr>
        <p:spPr>
          <a:xfrm>
            <a:off x="355515" y="4000279"/>
            <a:ext cx="4446633" cy="1275630"/>
          </a:xfrm>
          <a:prstGeom prst="roundRect">
            <a:avLst>
              <a:gd name="adj" fmla="val 8752"/>
            </a:avLst>
          </a:prstGeom>
          <a:noFill/>
          <a:ln>
            <a:solidFill>
              <a:srgbClr val="00A261"/>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sp>
        <p:nvSpPr>
          <p:cNvPr id="2" name="Rectangle: Rounded Corners 4">
            <a:extLst>
              <a:ext uri="{FF2B5EF4-FFF2-40B4-BE49-F238E27FC236}">
                <a16:creationId xmlns:a16="http://schemas.microsoft.com/office/drawing/2014/main" id="{D6366B16-A122-B695-8421-A84FEAC0ADCF}"/>
              </a:ext>
            </a:extLst>
          </p:cNvPr>
          <p:cNvSpPr txBox="1"/>
          <p:nvPr/>
        </p:nvSpPr>
        <p:spPr>
          <a:xfrm>
            <a:off x="363037" y="1810470"/>
            <a:ext cx="4439111" cy="1683848"/>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s-ES_tradnl" b="0" i="0" u="none" strike="noStrike" kern="1200" cap="none" spc="0" normalizeH="0" baseline="0" noProof="0" dirty="0">
                <a:ln>
                  <a:noFill/>
                </a:ln>
                <a:solidFill>
                  <a:schemeClr val="tx1"/>
                </a:solidFill>
                <a:uLnTx/>
                <a:uFillTx/>
                <a:latin typeface="Gill Sans MT" panose="020B0502020104020203" pitchFamily="34" charset="0"/>
                <a:ea typeface="+mn-ea"/>
                <a:cs typeface="+mn-cs"/>
              </a:rPr>
              <a:t>El Equipo de Cuidado Interdisciplinario (ICT, por sus siglas en inglés) provee la estructura y los procesos necesarios para garantizar la coordinación de servicios de salud de nuestros afiliados del SNP, de acuerdo con el estado de salud y necesidades identificadas. </a:t>
            </a:r>
          </a:p>
        </p:txBody>
      </p:sp>
      <p:sp>
        <p:nvSpPr>
          <p:cNvPr id="3" name="Rectangle: Rounded Corners 4">
            <a:extLst>
              <a:ext uri="{FF2B5EF4-FFF2-40B4-BE49-F238E27FC236}">
                <a16:creationId xmlns:a16="http://schemas.microsoft.com/office/drawing/2014/main" id="{896A9C36-E12A-E21E-A0EE-28702A6EBBD5}"/>
              </a:ext>
            </a:extLst>
          </p:cNvPr>
          <p:cNvSpPr txBox="1"/>
          <p:nvPr/>
        </p:nvSpPr>
        <p:spPr>
          <a:xfrm>
            <a:off x="371841" y="4062550"/>
            <a:ext cx="4413980" cy="1151089"/>
          </a:xfrm>
          <a:prstGeom prst="rect">
            <a:avLst/>
          </a:prstGeom>
          <a:noFill/>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s-ES_tradnl" b="0" i="0" u="none" strike="noStrike" kern="1200" cap="none" spc="0" normalizeH="0" baseline="0" noProof="0" dirty="0">
                <a:ln>
                  <a:noFill/>
                </a:ln>
                <a:solidFill>
                  <a:schemeClr val="tx1"/>
                </a:solidFill>
                <a:uLnTx/>
                <a:uFillTx/>
                <a:latin typeface="Gill Sans MT" panose="020B0502020104020203" pitchFamily="34" charset="0"/>
              </a:rPr>
              <a:t>El PCP y el afiliado o el representante del afiliado son el ICT. El ICT es responsable de desarrollar e implementar el ICP</a:t>
            </a:r>
            <a:r>
              <a:rPr lang="es-ES_tradnl" noProof="0" dirty="0">
                <a:solidFill>
                  <a:schemeClr val="tx1"/>
                </a:solidFill>
                <a:latin typeface="Gill Sans MT" panose="020B0502020104020203" pitchFamily="34" charset="0"/>
              </a:rPr>
              <a:t>.</a:t>
            </a:r>
            <a:endParaRPr kumimoji="0" lang="es-ES_tradnl" b="0" i="0" u="none" strike="noStrike" kern="1200" cap="none" spc="0" normalizeH="0" baseline="0" noProof="0" dirty="0">
              <a:ln>
                <a:noFill/>
              </a:ln>
              <a:solidFill>
                <a:schemeClr val="tx1"/>
              </a:solidFill>
              <a:uLnTx/>
              <a:uFillTx/>
              <a:latin typeface="Gill Sans MT" panose="020B0502020104020203" pitchFamily="34" charset="0"/>
            </a:endParaRPr>
          </a:p>
        </p:txBody>
      </p:sp>
      <p:graphicFrame>
        <p:nvGraphicFramePr>
          <p:cNvPr id="11" name="Diagram 10">
            <a:extLst>
              <a:ext uri="{FF2B5EF4-FFF2-40B4-BE49-F238E27FC236}">
                <a16:creationId xmlns:a16="http://schemas.microsoft.com/office/drawing/2014/main" id="{DB92BA2F-FFDE-DA2E-5CB6-ACC93B3FEEFC}"/>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092051650"/>
              </p:ext>
            </p:extLst>
          </p:nvPr>
        </p:nvGraphicFramePr>
        <p:xfrm>
          <a:off x="5157085" y="501993"/>
          <a:ext cx="6671877" cy="36933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160279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35B1A71C-BEBD-40E6-96A6-222CB6BB222A}"/>
              </a:ext>
              <a:ext uri="{C183D7F6-B498-43B3-948B-1728B52AA6E4}">
                <adec:decorative xmlns:adec="http://schemas.microsoft.com/office/drawing/2017/decorative" val="1"/>
              </a:ext>
            </a:extLst>
          </p:cNvPr>
          <p:cNvSpPr/>
          <p:nvPr/>
        </p:nvSpPr>
        <p:spPr>
          <a:xfrm>
            <a:off x="1118451" y="1095217"/>
            <a:ext cx="4672853" cy="2523638"/>
          </a:xfrm>
          <a:prstGeom prst="roundRect">
            <a:avLst/>
          </a:prstGeom>
          <a:noFill/>
          <a:ln w="38100" cap="flat" cmpd="sng" algn="ctr">
            <a:solidFill>
              <a:srgbClr val="00A160"/>
            </a:solidFill>
            <a:prstDash val="dash"/>
            <a:miter lim="800000"/>
          </a:ln>
          <a:effectLst/>
        </p:spPr>
        <p:style>
          <a:lnRef idx="2">
            <a:scrgbClr r="0" g="0" b="0"/>
          </a:lnRef>
          <a:fillRef idx="1">
            <a:scrgbClr r="0" g="0" b="0"/>
          </a:fillRef>
          <a:effectRef idx="0">
            <a:scrgbClr r="0" g="0" b="0"/>
          </a:effectRef>
          <a:fontRef idx="minor">
            <a:schemeClr val="lt1"/>
          </a:fontRef>
        </p:style>
        <p:txBody>
          <a:bodyPr/>
          <a:lstStyle/>
          <a:p>
            <a:endParaRPr lang="es-ES_tradnl" noProof="0" dirty="0"/>
          </a:p>
        </p:txBody>
      </p:sp>
      <p:sp>
        <p:nvSpPr>
          <p:cNvPr id="11" name="Rectangle: Rounded Corners 10">
            <a:extLst>
              <a:ext uri="{FF2B5EF4-FFF2-40B4-BE49-F238E27FC236}">
                <a16:creationId xmlns:a16="http://schemas.microsoft.com/office/drawing/2014/main" id="{242BA7B9-C296-E184-FD77-F27911F12D10}"/>
              </a:ext>
              <a:ext uri="{C183D7F6-B498-43B3-948B-1728B52AA6E4}">
                <adec:decorative xmlns:adec="http://schemas.microsoft.com/office/drawing/2017/decorative" val="1"/>
              </a:ext>
            </a:extLst>
          </p:cNvPr>
          <p:cNvSpPr/>
          <p:nvPr/>
        </p:nvSpPr>
        <p:spPr>
          <a:xfrm>
            <a:off x="6450120" y="1093548"/>
            <a:ext cx="4677563" cy="2523638"/>
          </a:xfrm>
          <a:prstGeom prst="roundRect">
            <a:avLst/>
          </a:prstGeom>
          <a:noFill/>
          <a:ln w="38100" cap="flat" cmpd="sng" algn="ctr">
            <a:solidFill>
              <a:srgbClr val="96C93E"/>
            </a:solid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ES_tradnl" noProof="0" dirty="0"/>
          </a:p>
        </p:txBody>
      </p:sp>
      <p:sp>
        <p:nvSpPr>
          <p:cNvPr id="14" name="Rectangle: Rounded Corners 13">
            <a:extLst>
              <a:ext uri="{FF2B5EF4-FFF2-40B4-BE49-F238E27FC236}">
                <a16:creationId xmlns:a16="http://schemas.microsoft.com/office/drawing/2014/main" id="{EA93250B-DC01-27DE-9BDC-1FE642C39C9D}"/>
              </a:ext>
              <a:ext uri="{C183D7F6-B498-43B3-948B-1728B52AA6E4}">
                <adec:decorative xmlns:adec="http://schemas.microsoft.com/office/drawing/2017/decorative" val="1"/>
              </a:ext>
            </a:extLst>
          </p:cNvPr>
          <p:cNvSpPr/>
          <p:nvPr/>
        </p:nvSpPr>
        <p:spPr>
          <a:xfrm>
            <a:off x="1064317" y="3830203"/>
            <a:ext cx="4672853" cy="2517858"/>
          </a:xfrm>
          <a:prstGeom prst="roundRect">
            <a:avLst/>
          </a:prstGeom>
          <a:noFill/>
          <a:ln w="38100" cap="flat" cmpd="sng" algn="ctr">
            <a:solidFill>
              <a:srgbClr val="96C93E"/>
            </a:solidFill>
            <a:prstDash val="solid"/>
            <a:miter lim="800000"/>
          </a:ln>
          <a:effectLst/>
        </p:spPr>
        <p:style>
          <a:lnRef idx="2">
            <a:scrgbClr r="0" g="0" b="0"/>
          </a:lnRef>
          <a:fillRef idx="1">
            <a:scrgbClr r="0" g="0" b="0"/>
          </a:fillRef>
          <a:effectRef idx="0">
            <a:scrgbClr r="0" g="0" b="0"/>
          </a:effectRef>
          <a:fontRef idx="minor">
            <a:schemeClr val="lt1"/>
          </a:fontRef>
        </p:style>
        <p:txBody>
          <a:bodyPr/>
          <a:lstStyle/>
          <a:p>
            <a:endParaRPr lang="es-ES_tradnl" noProof="0" dirty="0"/>
          </a:p>
        </p:txBody>
      </p:sp>
      <p:sp>
        <p:nvSpPr>
          <p:cNvPr id="17" name="Rectangle: Rounded Corners 16">
            <a:extLst>
              <a:ext uri="{FF2B5EF4-FFF2-40B4-BE49-F238E27FC236}">
                <a16:creationId xmlns:a16="http://schemas.microsoft.com/office/drawing/2014/main" id="{CAC20ADC-545D-21DC-89B2-F9B6C2B90A0F}"/>
              </a:ext>
              <a:ext uri="{C183D7F6-B498-43B3-948B-1728B52AA6E4}">
                <adec:decorative xmlns:adec="http://schemas.microsoft.com/office/drawing/2017/decorative" val="1"/>
              </a:ext>
            </a:extLst>
          </p:cNvPr>
          <p:cNvSpPr/>
          <p:nvPr/>
        </p:nvSpPr>
        <p:spPr>
          <a:xfrm>
            <a:off x="6450120" y="3830203"/>
            <a:ext cx="4672853" cy="2523638"/>
          </a:xfrm>
          <a:prstGeom prst="roundRect">
            <a:avLst/>
          </a:prstGeom>
          <a:noFill/>
          <a:ln w="38100" cap="flat" cmpd="sng" algn="ctr">
            <a:solidFill>
              <a:srgbClr val="00A160"/>
            </a:solidFill>
            <a:prstDash val="dash"/>
            <a:miter lim="800000"/>
          </a:ln>
          <a:effectLst/>
        </p:spPr>
        <p:style>
          <a:lnRef idx="2">
            <a:scrgbClr r="0" g="0" b="0"/>
          </a:lnRef>
          <a:fillRef idx="1">
            <a:scrgbClr r="0" g="0" b="0"/>
          </a:fillRef>
          <a:effectRef idx="0">
            <a:scrgbClr r="0" g="0" b="0"/>
          </a:effectRef>
          <a:fontRef idx="minor">
            <a:schemeClr val="lt1"/>
          </a:fontRef>
        </p:style>
        <p:txBody>
          <a:bodyPr/>
          <a:lstStyle/>
          <a:p>
            <a:endParaRPr lang="es-ES_tradnl" noProof="0" dirty="0"/>
          </a:p>
        </p:txBody>
      </p:sp>
      <p:sp>
        <p:nvSpPr>
          <p:cNvPr id="19" name="Title 1">
            <a:extLst>
              <a:ext uri="{FF2B5EF4-FFF2-40B4-BE49-F238E27FC236}">
                <a16:creationId xmlns:a16="http://schemas.microsoft.com/office/drawing/2014/main" id="{D71E5190-E828-5E07-E3EE-FE75F174619F}"/>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2: Coordinación de cuidado</a:t>
            </a:r>
          </a:p>
        </p:txBody>
      </p:sp>
      <p:sp>
        <p:nvSpPr>
          <p:cNvPr id="20" name="Content Placeholder 2">
            <a:extLst>
              <a:ext uri="{FF2B5EF4-FFF2-40B4-BE49-F238E27FC236}">
                <a16:creationId xmlns:a16="http://schemas.microsoft.com/office/drawing/2014/main" id="{1E8C8E1B-94F8-1669-4CFE-B9D10D160214}"/>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_tradnl" noProof="0" dirty="0">
                <a:solidFill>
                  <a:srgbClr val="92D050"/>
                </a:solidFill>
                <a:latin typeface="Gill Sans MT" panose="020B0502020104020203" pitchFamily="34" charset="0"/>
              </a:rPr>
              <a:t>Equipo de Cuidado Interdisciplinario (ICT)</a:t>
            </a:r>
          </a:p>
        </p:txBody>
      </p:sp>
      <p:cxnSp>
        <p:nvCxnSpPr>
          <p:cNvPr id="21" name="Straight Connector 20">
            <a:extLst>
              <a:ext uri="{FF2B5EF4-FFF2-40B4-BE49-F238E27FC236}">
                <a16:creationId xmlns:a16="http://schemas.microsoft.com/office/drawing/2014/main" id="{D82E8004-A205-3650-C799-AD54E55D649A}"/>
              </a:ext>
              <a:ext uri="{C183D7F6-B498-43B3-948B-1728B52AA6E4}">
                <adec:decorative xmlns:adec="http://schemas.microsoft.com/office/drawing/2017/decorative" val="1"/>
              </a:ext>
            </a:extLst>
          </p:cNvPr>
          <p:cNvCxnSpPr/>
          <p:nvPr/>
        </p:nvCxnSpPr>
        <p:spPr>
          <a:xfrm>
            <a:off x="201111" y="1011405"/>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 name="Rectangle: Rounded Corners 4">
            <a:extLst>
              <a:ext uri="{FF2B5EF4-FFF2-40B4-BE49-F238E27FC236}">
                <a16:creationId xmlns:a16="http://schemas.microsoft.com/office/drawing/2014/main" id="{3B20E241-7D0E-9E9B-2E58-19837D8CCCD8}"/>
              </a:ext>
            </a:extLst>
          </p:cNvPr>
          <p:cNvSpPr txBox="1"/>
          <p:nvPr/>
        </p:nvSpPr>
        <p:spPr>
          <a:xfrm>
            <a:off x="1241645" y="1218411"/>
            <a:ext cx="4426466" cy="2277251"/>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kern="1200" baseline="0" noProof="0" dirty="0">
                <a:solidFill>
                  <a:sysClr val="windowText" lastClr="000000"/>
                </a:solidFill>
                <a:latin typeface="Gill Sans MT" panose="020B0502020104020203" pitchFamily="34" charset="0"/>
                <a:ea typeface="+mn-ea"/>
                <a:cs typeface="+mn-cs"/>
              </a:rPr>
              <a:t>El afiliado o su representante, junto con </a:t>
            </a:r>
            <a:br>
              <a:rPr lang="es-ES_tradnl" sz="1800" kern="1200" baseline="0" noProof="0" dirty="0">
                <a:solidFill>
                  <a:sysClr val="windowText" lastClr="000000"/>
                </a:solidFill>
                <a:latin typeface="Gill Sans MT" panose="020B0502020104020203" pitchFamily="34" charset="0"/>
                <a:ea typeface="+mn-ea"/>
                <a:cs typeface="+mn-cs"/>
              </a:rPr>
            </a:br>
            <a:r>
              <a:rPr lang="es-ES_tradnl" sz="1800" kern="1200" baseline="0" noProof="0" dirty="0">
                <a:solidFill>
                  <a:sysClr val="windowText" lastClr="000000"/>
                </a:solidFill>
                <a:latin typeface="Gill Sans MT" panose="020B0502020104020203" pitchFamily="34" charset="0"/>
                <a:ea typeface="+mn-ea"/>
                <a:cs typeface="+mn-cs"/>
              </a:rPr>
              <a:t>su PCP, constituyen el ICT.</a:t>
            </a:r>
          </a:p>
        </p:txBody>
      </p:sp>
      <p:sp>
        <p:nvSpPr>
          <p:cNvPr id="5" name="Rectangle: Rounded Corners 4">
            <a:extLst>
              <a:ext uri="{FF2B5EF4-FFF2-40B4-BE49-F238E27FC236}">
                <a16:creationId xmlns:a16="http://schemas.microsoft.com/office/drawing/2014/main" id="{B81A1D0C-14A2-F4AA-CFA2-35DC607887F8}"/>
              </a:ext>
            </a:extLst>
          </p:cNvPr>
          <p:cNvSpPr txBox="1"/>
          <p:nvPr/>
        </p:nvSpPr>
        <p:spPr>
          <a:xfrm>
            <a:off x="6573314" y="1216742"/>
            <a:ext cx="4431176" cy="2277251"/>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kern="1200" baseline="0" noProof="0" dirty="0">
                <a:solidFill>
                  <a:sysClr val="windowText" lastClr="000000"/>
                </a:solidFill>
                <a:latin typeface="Gill Sans MT" panose="020B0502020104020203" pitchFamily="34" charset="0"/>
                <a:ea typeface="+mn-ea"/>
                <a:cs typeface="+mn-cs"/>
              </a:rPr>
              <a:t>Además del afiliado y su familia/cuidadores y el PCP del afiliado, otros miembros del equipo pueden añadirse procedentes de las distintas disciplinas que prestan o coordinan servicios que abordan necesidades específicas del cuidado de condiciones crónicas. </a:t>
            </a:r>
          </a:p>
        </p:txBody>
      </p:sp>
      <p:sp>
        <p:nvSpPr>
          <p:cNvPr id="6" name="Rectangle: Rounded Corners 4">
            <a:extLst>
              <a:ext uri="{FF2B5EF4-FFF2-40B4-BE49-F238E27FC236}">
                <a16:creationId xmlns:a16="http://schemas.microsoft.com/office/drawing/2014/main" id="{22AB9860-CD90-E344-4E00-61CE585A947E}"/>
              </a:ext>
            </a:extLst>
          </p:cNvPr>
          <p:cNvSpPr txBox="1"/>
          <p:nvPr/>
        </p:nvSpPr>
        <p:spPr>
          <a:xfrm>
            <a:off x="1185549" y="3953114"/>
            <a:ext cx="4430390" cy="2272035"/>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ES_tradnl" sz="1800" kern="1200" baseline="0" noProof="0" dirty="0">
                <a:solidFill>
                  <a:sysClr val="windowText" lastClr="000000"/>
                </a:solidFill>
                <a:latin typeface="Gill Sans MT" panose="020B0502020104020203" pitchFamily="34" charset="0"/>
                <a:ea typeface="+mn-ea"/>
                <a:cs typeface="+mn-cs"/>
              </a:rPr>
              <a:t>El ICT es responsable de desarrollar un ICP que incluya metas/objetivos medibles, resultados medibles, así como todos los servicios apropiados para el afiliado basados en evaluaciones, discusiones con el afiliado, recomendaciones de Manejo de Cuidado (CM, por sus siglas en inglés) o cualquier insumo de los proveedores según corresponda. </a:t>
            </a:r>
          </a:p>
        </p:txBody>
      </p:sp>
      <p:sp>
        <p:nvSpPr>
          <p:cNvPr id="22" name="Rectangle: Rounded Corners 4">
            <a:extLst>
              <a:ext uri="{FF2B5EF4-FFF2-40B4-BE49-F238E27FC236}">
                <a16:creationId xmlns:a16="http://schemas.microsoft.com/office/drawing/2014/main" id="{6899E471-1103-75DB-3130-636D8E633589}"/>
              </a:ext>
            </a:extLst>
          </p:cNvPr>
          <p:cNvSpPr txBox="1"/>
          <p:nvPr/>
        </p:nvSpPr>
        <p:spPr>
          <a:xfrm>
            <a:off x="6575034" y="3953397"/>
            <a:ext cx="4423025" cy="2277251"/>
          </a:xfrm>
          <a:prstGeom prst="rect">
            <a:avLst/>
          </a:prstGeom>
          <a:ln w="38100"/>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s-ES_tradnl" sz="1800" kern="1200" baseline="0" noProof="0" dirty="0">
                <a:solidFill>
                  <a:prstClr val="black"/>
                </a:solidFill>
                <a:latin typeface="Gill Sans MT" panose="020B0502020104020203" pitchFamily="34" charset="0"/>
                <a:ea typeface="+mn-ea"/>
                <a:cs typeface="+mn-cs"/>
              </a:rPr>
              <a:t>Considerando las necesidades médicas, funcionales, cognitivas, psicosociales y de salud mental de los afiliados, MCS </a:t>
            </a:r>
            <a:r>
              <a:rPr lang="es-ES_tradnl" sz="1800" kern="1200" baseline="0" noProof="0" dirty="0" err="1">
                <a:solidFill>
                  <a:prstClr val="black"/>
                </a:solidFill>
                <a:latin typeface="Gill Sans MT" panose="020B0502020104020203" pitchFamily="34" charset="0"/>
                <a:ea typeface="+mn-ea"/>
                <a:cs typeface="+mn-cs"/>
              </a:rPr>
              <a:t>Classicare</a:t>
            </a:r>
            <a:r>
              <a:rPr lang="es-ES_tradnl" sz="1800" kern="1200" baseline="0" noProof="0" dirty="0">
                <a:solidFill>
                  <a:prstClr val="black"/>
                </a:solidFill>
                <a:latin typeface="Gill Sans MT" panose="020B0502020104020203" pitchFamily="34" charset="0"/>
                <a:ea typeface="+mn-ea"/>
                <a:cs typeface="+mn-cs"/>
              </a:rPr>
              <a:t> utiliza un enfoque integrado para coordinar el cuidado que pudiera incorporar los siguientes: el equipo de Manejo de Cuidado de MCS, varios componentes de la red de proveedores, así como programas y recursos disponibles en la comunidad. </a:t>
            </a:r>
          </a:p>
        </p:txBody>
      </p:sp>
      <p:sp>
        <p:nvSpPr>
          <p:cNvPr id="23" name="Title 4">
            <a:extLst>
              <a:ext uri="{FF2B5EF4-FFF2-40B4-BE49-F238E27FC236}">
                <a16:creationId xmlns:a16="http://schemas.microsoft.com/office/drawing/2014/main" id="{C2DE95F4-72E9-73F1-BE18-197DCC737FCD}"/>
              </a:ext>
              <a:ext uri="{C183D7F6-B498-43B3-948B-1728B52AA6E4}">
                <adec:decorative xmlns:adec="http://schemas.microsoft.com/office/drawing/2017/decorative" val="1"/>
              </a:ext>
            </a:extLst>
          </p:cNvPr>
          <p:cNvSpPr txBox="1">
            <a:spLocks noGrp="1"/>
          </p:cNvSpPr>
          <p:nvPr>
            <p:ph type="title" idx="4294967295"/>
          </p:nvPr>
        </p:nvSpPr>
        <p:spPr>
          <a:xfrm>
            <a:off x="838200" y="-1432507"/>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4800" b="0" i="0" u="none" strike="noStrike" kern="1200" cap="none" spc="0" normalizeH="0" baseline="0" noProof="0" dirty="0">
                <a:ln>
                  <a:noFill/>
                </a:ln>
                <a:solidFill>
                  <a:srgbClr val="92D050"/>
                </a:solidFill>
                <a:effectLst/>
                <a:uLnTx/>
                <a:uFillTx/>
                <a:latin typeface="Gill Sans MT" panose="020B0502020104020203" pitchFamily="34" charset="0"/>
                <a:ea typeface="+mj-ea"/>
                <a:cs typeface="+mj-cs"/>
              </a:rPr>
              <a:t>Equipo de Cuidado Interdisciplinario (ICT) (cont.)</a:t>
            </a:r>
          </a:p>
        </p:txBody>
      </p:sp>
      <p:sp>
        <p:nvSpPr>
          <p:cNvPr id="2" name="Text Placeholder 1">
            <a:extLst>
              <a:ext uri="{FF2B5EF4-FFF2-40B4-BE49-F238E27FC236}">
                <a16:creationId xmlns:a16="http://schemas.microsoft.com/office/drawing/2014/main" id="{739EDCD1-C2BF-3013-DCFC-0C0D5BB7F164}"/>
              </a:ext>
            </a:extLst>
          </p:cNvPr>
          <p:cNvSpPr>
            <a:spLocks noGrp="1"/>
          </p:cNvSpPr>
          <p:nvPr>
            <p:ph type="body" sz="quarter" idx="10"/>
          </p:nvPr>
        </p:nvSpPr>
        <p:spPr/>
        <p:txBody>
          <a:bodyPr>
            <a:normAutofit fontScale="92500" lnSpcReduction="10000"/>
          </a:bodyPr>
          <a:lstStyle/>
          <a:p>
            <a:endParaRPr lang="es-ES_tradnl" noProof="0" dirty="0"/>
          </a:p>
        </p:txBody>
      </p:sp>
      <p:sp>
        <p:nvSpPr>
          <p:cNvPr id="4" name="Slide Number Placeholder 15">
            <a:extLst>
              <a:ext uri="{FF2B5EF4-FFF2-40B4-BE49-F238E27FC236}">
                <a16:creationId xmlns:a16="http://schemas.microsoft.com/office/drawing/2014/main" id="{04447582-B591-C4A5-3B33-1D457631E3DA}"/>
              </a:ext>
            </a:extLst>
          </p:cNvPr>
          <p:cNvSpPr txBox="1">
            <a:spLocks/>
          </p:cNvSpPr>
          <p:nvPr/>
        </p:nvSpPr>
        <p:spPr>
          <a:xfrm>
            <a:off x="4664438" y="6501735"/>
            <a:ext cx="2743200" cy="253931"/>
          </a:xfrm>
          <a:prstGeom prst="rect">
            <a:avLst/>
          </a:prstGeom>
        </p:spPr>
        <p:txBody>
          <a:bodyPr/>
          <a:lstStyle>
            <a:defPPr>
              <a:defRPr lang="en-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457200">
              <a:defRPr/>
            </a:pPr>
            <a:fld id="{AB0F5391-7D8A-4F28-A251-2E86E8C899DB}" type="slidenum">
              <a:rPr lang="es-ES_tradnl" sz="1200" noProof="0" smtClean="0">
                <a:solidFill>
                  <a:prstClr val="black">
                    <a:tint val="75000"/>
                  </a:prstClr>
                </a:solidFill>
                <a:latin typeface="Gill Sans MT" panose="020B0502020104020203" pitchFamily="34" charset="0"/>
              </a:rPr>
              <a:pPr algn="ctr" defTabSz="457200">
                <a:defRPr/>
              </a:pPr>
              <a:t>21</a:t>
            </a:fld>
            <a:endParaRPr lang="es-ES_tradnl" sz="1200" noProof="0" dirty="0">
              <a:solidFill>
                <a:prstClr val="black">
                  <a:tint val="75000"/>
                </a:prstClr>
              </a:solidFill>
              <a:latin typeface="Gill Sans MT" panose="020B0502020104020203" pitchFamily="34" charset="0"/>
            </a:endParaRPr>
          </a:p>
        </p:txBody>
      </p:sp>
    </p:spTree>
    <p:extLst>
      <p:ext uri="{BB962C8B-B14F-4D97-AF65-F5344CB8AC3E}">
        <p14:creationId xmlns:p14="http://schemas.microsoft.com/office/powerpoint/2010/main" val="4106993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15">
            <a:extLst>
              <a:ext uri="{FF2B5EF4-FFF2-40B4-BE49-F238E27FC236}">
                <a16:creationId xmlns:a16="http://schemas.microsoft.com/office/drawing/2014/main" id="{91F87042-E866-427A-6918-A4D552636B97}"/>
              </a:ext>
              <a:ext uri="{C183D7F6-B498-43B3-948B-1728B52AA6E4}">
                <adec:decorative xmlns:adec="http://schemas.microsoft.com/office/drawing/2017/decorative" val="1"/>
              </a:ext>
            </a:extLst>
          </p:cNvPr>
          <p:cNvSpPr txBox="1">
            <a:spLocks/>
          </p:cNvSpPr>
          <p:nvPr/>
        </p:nvSpPr>
        <p:spPr>
          <a:xfrm>
            <a:off x="1969477" y="6418132"/>
            <a:ext cx="8258908"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es-ES_tradnl" noProof="0" dirty="0">
              <a:latin typeface="Gill Sans MT" panose="020B0502020104020203" pitchFamily="34" charset="0"/>
            </a:endParaRPr>
          </a:p>
        </p:txBody>
      </p:sp>
      <p:sp>
        <p:nvSpPr>
          <p:cNvPr id="12" name="Title 1">
            <a:extLst>
              <a:ext uri="{FF2B5EF4-FFF2-40B4-BE49-F238E27FC236}">
                <a16:creationId xmlns:a16="http://schemas.microsoft.com/office/drawing/2014/main" id="{73D3C301-6E80-25BD-6F12-6F44C7F46427}"/>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2: Coordinación de cuidado</a:t>
            </a:r>
          </a:p>
        </p:txBody>
      </p:sp>
      <p:sp>
        <p:nvSpPr>
          <p:cNvPr id="13" name="Content Placeholder 2">
            <a:extLst>
              <a:ext uri="{FF2B5EF4-FFF2-40B4-BE49-F238E27FC236}">
                <a16:creationId xmlns:a16="http://schemas.microsoft.com/office/drawing/2014/main" id="{6CABDA1D-3D68-6FD4-15E8-9A709030B1A0}"/>
              </a:ext>
            </a:extLst>
          </p:cNvPr>
          <p:cNvSpPr txBox="1">
            <a:spLocks noGrp="1"/>
          </p:cNvSpPr>
          <p:nvPr>
            <p:ph type="title" idx="4294967295"/>
          </p:nvPr>
        </p:nvSpPr>
        <p:spPr>
          <a:xfrm>
            <a:off x="201112" y="526288"/>
            <a:ext cx="11789774" cy="5672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_tradnl" sz="2800" b="0"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rPr>
              <a:t>Protocolos de transición de cuidados</a:t>
            </a:r>
          </a:p>
        </p:txBody>
      </p:sp>
      <p:cxnSp>
        <p:nvCxnSpPr>
          <p:cNvPr id="14" name="Straight Connector 13">
            <a:extLst>
              <a:ext uri="{FF2B5EF4-FFF2-40B4-BE49-F238E27FC236}">
                <a16:creationId xmlns:a16="http://schemas.microsoft.com/office/drawing/2014/main" id="{67B4510E-8906-B3C7-D2C1-C5061A22E4D2}"/>
              </a:ext>
              <a:ext uri="{C183D7F6-B498-43B3-948B-1728B52AA6E4}">
                <adec:decorative xmlns:adec="http://schemas.microsoft.com/office/drawing/2017/decorative" val="1"/>
              </a:ext>
            </a:extLst>
          </p:cNvPr>
          <p:cNvCxnSpPr/>
          <p:nvPr/>
        </p:nvCxnSpPr>
        <p:spPr>
          <a:xfrm>
            <a:off x="201111" y="1001880"/>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4645D317-120B-AB05-D2A4-85C90CF752D4}"/>
              </a:ext>
            </a:extLst>
          </p:cNvPr>
          <p:cNvSpPr txBox="1"/>
          <p:nvPr/>
        </p:nvSpPr>
        <p:spPr>
          <a:xfrm>
            <a:off x="208637" y="994481"/>
            <a:ext cx="11789776" cy="1446550"/>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La transición de cuidado se identifica como el movimiento del afiliado de un entorno de cuidado de salud a otro, en el cual recibe servicios y cuidados de salud apropiados debido al cambio en su estatus de salud. En cualquier escenario, cada proveedor designado tiene responsabilidad continua sobre el cuidado médico del afiliado.</a:t>
            </a:r>
          </a:p>
        </p:txBody>
      </p:sp>
      <p:graphicFrame>
        <p:nvGraphicFramePr>
          <p:cNvPr id="16" name="Diagram 15" descr="Transición de cuidado &#10;para bajar de nivel: &#10;•Ejemplo: del hospital a una facilidad de rehabilitación y luego al hogar del afiliado.&#10;Transición de cuidado para subir de nivel: &#10;•Ejemplo: del hogar del afiliado al hospital.&#10;">
            <a:extLst>
              <a:ext uri="{FF2B5EF4-FFF2-40B4-BE49-F238E27FC236}">
                <a16:creationId xmlns:a16="http://schemas.microsoft.com/office/drawing/2014/main" id="{17D75A11-F623-B67F-596A-35218DE040FC}"/>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2223901067"/>
              </p:ext>
            </p:extLst>
          </p:nvPr>
        </p:nvGraphicFramePr>
        <p:xfrm>
          <a:off x="2128834" y="2510253"/>
          <a:ext cx="7934327" cy="17457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9" name="Group 28">
            <a:extLst>
              <a:ext uri="{FF2B5EF4-FFF2-40B4-BE49-F238E27FC236}">
                <a16:creationId xmlns:a16="http://schemas.microsoft.com/office/drawing/2014/main" id="{F386D503-71AD-928F-9DBD-806966556105}"/>
              </a:ext>
              <a:ext uri="{C183D7F6-B498-43B3-948B-1728B52AA6E4}">
                <adec:decorative xmlns:adec="http://schemas.microsoft.com/office/drawing/2017/decorative" val="1"/>
              </a:ext>
            </a:extLst>
          </p:cNvPr>
          <p:cNvGrpSpPr/>
          <p:nvPr/>
        </p:nvGrpSpPr>
        <p:grpSpPr>
          <a:xfrm>
            <a:off x="8918303" y="4538022"/>
            <a:ext cx="2224904" cy="1440717"/>
            <a:chOff x="10282118" y="2682060"/>
            <a:chExt cx="2905125" cy="1881188"/>
          </a:xfrm>
        </p:grpSpPr>
        <p:pic>
          <p:nvPicPr>
            <p:cNvPr id="5126" name="Picture 6" descr="Transitional Care Management Software-Worry Free with Rovicare">
              <a:extLst>
                <a:ext uri="{FF2B5EF4-FFF2-40B4-BE49-F238E27FC236}">
                  <a16:creationId xmlns:a16="http://schemas.microsoft.com/office/drawing/2014/main" id="{F1A2E614-21B1-6759-1A2A-698FF9FA406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82118" y="2682060"/>
              <a:ext cx="2905125" cy="1881188"/>
            </a:xfrm>
            <a:prstGeom prst="rect">
              <a:avLst/>
            </a:prstGeom>
            <a:noFill/>
            <a:extLst>
              <a:ext uri="{909E8E84-426E-40DD-AFC4-6F175D3DCCD1}">
                <a14:hiddenFill xmlns:a14="http://schemas.microsoft.com/office/drawing/2010/main">
                  <a:solidFill>
                    <a:srgbClr val="FFFFFF"/>
                  </a:solidFill>
                </a14:hiddenFill>
              </a:ext>
            </a:extLst>
          </p:spPr>
        </p:pic>
        <p:sp>
          <p:nvSpPr>
            <p:cNvPr id="28" name="Plus Sign 27">
              <a:extLst>
                <a:ext uri="{FF2B5EF4-FFF2-40B4-BE49-F238E27FC236}">
                  <a16:creationId xmlns:a16="http://schemas.microsoft.com/office/drawing/2014/main" id="{B91E8F18-BE35-29D9-3DF9-B55624D6F86E}"/>
                </a:ext>
              </a:extLst>
            </p:cNvPr>
            <p:cNvSpPr/>
            <p:nvPr/>
          </p:nvSpPr>
          <p:spPr>
            <a:xfrm>
              <a:off x="11414986" y="2849291"/>
              <a:ext cx="338744" cy="338744"/>
            </a:xfrm>
            <a:prstGeom prst="mathPlus">
              <a:avLst/>
            </a:prstGeom>
            <a:solidFill>
              <a:srgbClr val="F69A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pic>
        <p:nvPicPr>
          <p:cNvPr id="5130" name="Picture 10">
            <a:extLst>
              <a:ext uri="{FF2B5EF4-FFF2-40B4-BE49-F238E27FC236}">
                <a16:creationId xmlns:a16="http://schemas.microsoft.com/office/drawing/2014/main" id="{F382A8B1-5612-E816-CB6C-D01646BA629A}"/>
              </a:ext>
              <a:ext uri="{C183D7F6-B498-43B3-948B-1728B52AA6E4}">
                <adec:decorative xmlns:adec="http://schemas.microsoft.com/office/drawing/2017/decorative" val="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8617" y="4751053"/>
            <a:ext cx="2642773" cy="970576"/>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A3B5D325-8504-F149-5D30-9A46D142B956}"/>
              </a:ext>
              <a:ext uri="{C183D7F6-B498-43B3-948B-1728B52AA6E4}">
                <adec:decorative xmlns:adec="http://schemas.microsoft.com/office/drawing/2017/decorative" val="1"/>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flipH="1">
            <a:off x="1768240" y="5176284"/>
            <a:ext cx="1839937" cy="1120844"/>
          </a:xfrm>
          <a:prstGeom prst="rect">
            <a:avLst/>
          </a:prstGeom>
        </p:spPr>
      </p:pic>
      <p:pic>
        <p:nvPicPr>
          <p:cNvPr id="32" name="Picture 4">
            <a:extLst>
              <a:ext uri="{FF2B5EF4-FFF2-40B4-BE49-F238E27FC236}">
                <a16:creationId xmlns:a16="http://schemas.microsoft.com/office/drawing/2014/main" id="{CE80E44F-5A17-718F-61FB-3D0849CE4FB4}"/>
              </a:ext>
              <a:ext uri="{C183D7F6-B498-43B3-948B-1728B52AA6E4}">
                <adec:decorative xmlns:adec="http://schemas.microsoft.com/office/drawing/2017/decorative" val="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70649" y="4606261"/>
            <a:ext cx="2383926" cy="1431879"/>
          </a:xfrm>
          <a:prstGeom prst="rect">
            <a:avLst/>
          </a:prstGeom>
          <a:noFill/>
          <a:extLst>
            <a:ext uri="{909E8E84-426E-40DD-AFC4-6F175D3DCCD1}">
              <a14:hiddenFill xmlns:a14="http://schemas.microsoft.com/office/drawing/2010/main">
                <a:solidFill>
                  <a:srgbClr val="FFFFFF"/>
                </a:solidFill>
              </a14:hiddenFill>
            </a:ext>
          </a:extLst>
        </p:spPr>
      </p:pic>
      <p:sp>
        <p:nvSpPr>
          <p:cNvPr id="31" name="Arrow: Right 30">
            <a:extLst>
              <a:ext uri="{FF2B5EF4-FFF2-40B4-BE49-F238E27FC236}">
                <a16:creationId xmlns:a16="http://schemas.microsoft.com/office/drawing/2014/main" id="{BA423EAE-C83E-41F4-3869-CAC1B3079B29}"/>
              </a:ext>
              <a:ext uri="{C183D7F6-B498-43B3-948B-1728B52AA6E4}">
                <adec:decorative xmlns:adec="http://schemas.microsoft.com/office/drawing/2017/decorative" val="1"/>
              </a:ext>
            </a:extLst>
          </p:cNvPr>
          <p:cNvSpPr/>
          <p:nvPr/>
        </p:nvSpPr>
        <p:spPr>
          <a:xfrm>
            <a:off x="2911346" y="4660291"/>
            <a:ext cx="849335" cy="365125"/>
          </a:xfrm>
          <a:prstGeom prst="rightArrow">
            <a:avLst/>
          </a:prstGeom>
          <a:solidFill>
            <a:srgbClr val="00A26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pic>
        <p:nvPicPr>
          <p:cNvPr id="5132" name="Picture 12">
            <a:extLst>
              <a:ext uri="{FF2B5EF4-FFF2-40B4-BE49-F238E27FC236}">
                <a16:creationId xmlns:a16="http://schemas.microsoft.com/office/drawing/2014/main" id="{ADD664D7-3E55-6797-5647-3B3BC87C853A}"/>
              </a:ext>
              <a:ext uri="{C183D7F6-B498-43B3-948B-1728B52AA6E4}">
                <adec:decorative xmlns:adec="http://schemas.microsoft.com/office/drawing/2017/decorative" val="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flipH="1">
            <a:off x="6385052" y="4718676"/>
            <a:ext cx="2221849" cy="126006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a:extLst>
              <a:ext uri="{FF2B5EF4-FFF2-40B4-BE49-F238E27FC236}">
                <a16:creationId xmlns:a16="http://schemas.microsoft.com/office/drawing/2014/main" id="{9EAFD4BE-16A7-7863-2EA0-CF9F11887296}"/>
              </a:ext>
              <a:ext uri="{C183D7F6-B498-43B3-948B-1728B52AA6E4}">
                <adec:decorative xmlns:adec="http://schemas.microsoft.com/office/drawing/2017/decorative" val="1"/>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flipH="1">
            <a:off x="7766381" y="5178495"/>
            <a:ext cx="1839937" cy="1120844"/>
          </a:xfrm>
          <a:prstGeom prst="rect">
            <a:avLst/>
          </a:prstGeom>
        </p:spPr>
      </p:pic>
      <p:sp>
        <p:nvSpPr>
          <p:cNvPr id="34" name="Arrow: Right 33">
            <a:extLst>
              <a:ext uri="{FF2B5EF4-FFF2-40B4-BE49-F238E27FC236}">
                <a16:creationId xmlns:a16="http://schemas.microsoft.com/office/drawing/2014/main" id="{CA5C0FBF-75BE-692C-6639-8D81F912B7B6}"/>
              </a:ext>
              <a:ext uri="{C183D7F6-B498-43B3-948B-1728B52AA6E4}">
                <adec:decorative xmlns:adec="http://schemas.microsoft.com/office/drawing/2017/decorative" val="1"/>
              </a:ext>
            </a:extLst>
          </p:cNvPr>
          <p:cNvSpPr/>
          <p:nvPr/>
        </p:nvSpPr>
        <p:spPr>
          <a:xfrm>
            <a:off x="8378566" y="4662502"/>
            <a:ext cx="849335" cy="365125"/>
          </a:xfrm>
          <a:prstGeom prst="rightArrow">
            <a:avLst/>
          </a:prstGeom>
          <a:solidFill>
            <a:srgbClr val="00A261"/>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Tree>
    <p:extLst>
      <p:ext uri="{BB962C8B-B14F-4D97-AF65-F5344CB8AC3E}">
        <p14:creationId xmlns:p14="http://schemas.microsoft.com/office/powerpoint/2010/main" val="1685096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796F14E-C869-AF38-619F-72DFA190366A}"/>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2: Coordinación de cuidado</a:t>
            </a:r>
          </a:p>
        </p:txBody>
      </p:sp>
      <p:sp>
        <p:nvSpPr>
          <p:cNvPr id="8" name="Content Placeholder 2">
            <a:extLst>
              <a:ext uri="{FF2B5EF4-FFF2-40B4-BE49-F238E27FC236}">
                <a16:creationId xmlns:a16="http://schemas.microsoft.com/office/drawing/2014/main" id="{365F1B0B-C9FD-37FA-8B61-57627A8734F3}"/>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_tradnl" noProof="0" dirty="0">
                <a:solidFill>
                  <a:srgbClr val="92D050"/>
                </a:solidFill>
                <a:latin typeface="Gill Sans MT" panose="020B0502020104020203" pitchFamily="34" charset="0"/>
              </a:rPr>
              <a:t>Protocolos de transición de cuidados</a:t>
            </a:r>
          </a:p>
        </p:txBody>
      </p:sp>
      <p:cxnSp>
        <p:nvCxnSpPr>
          <p:cNvPr id="9" name="Straight Connector 8">
            <a:extLst>
              <a:ext uri="{FF2B5EF4-FFF2-40B4-BE49-F238E27FC236}">
                <a16:creationId xmlns:a16="http://schemas.microsoft.com/office/drawing/2014/main" id="{679DBF15-5441-7B12-4989-27E729805374}"/>
              </a:ext>
              <a:ext uri="{C183D7F6-B498-43B3-948B-1728B52AA6E4}">
                <adec:decorative xmlns:adec="http://schemas.microsoft.com/office/drawing/2017/decorative" val="1"/>
              </a:ext>
            </a:extLst>
          </p:cNvPr>
          <p:cNvCxnSpPr/>
          <p:nvPr/>
        </p:nvCxnSpPr>
        <p:spPr>
          <a:xfrm>
            <a:off x="201111" y="990305"/>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Rectangle: Rounded Corners 3">
            <a:extLst>
              <a:ext uri="{FF2B5EF4-FFF2-40B4-BE49-F238E27FC236}">
                <a16:creationId xmlns:a16="http://schemas.microsoft.com/office/drawing/2014/main" id="{40EADFEE-DD1E-42D0-6DD7-79D840F8EEE3}"/>
              </a:ext>
              <a:ext uri="{C183D7F6-B498-43B3-948B-1728B52AA6E4}">
                <adec:decorative xmlns:adec="http://schemas.microsoft.com/office/drawing/2017/decorative" val="1"/>
              </a:ext>
            </a:extLst>
          </p:cNvPr>
          <p:cNvSpPr/>
          <p:nvPr/>
        </p:nvSpPr>
        <p:spPr>
          <a:xfrm>
            <a:off x="193585" y="1149720"/>
            <a:ext cx="11782249" cy="1678228"/>
          </a:xfrm>
          <a:prstGeom prst="roundRect">
            <a:avLst>
              <a:gd name="adj" fmla="val 6627"/>
            </a:avLst>
          </a:prstGeom>
          <a:noFill/>
          <a:ln>
            <a:solidFill>
              <a:srgbClr val="00A261"/>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sz="2200" noProof="0" dirty="0"/>
          </a:p>
        </p:txBody>
      </p:sp>
      <p:sp>
        <p:nvSpPr>
          <p:cNvPr id="10" name="TextBox 9">
            <a:extLst>
              <a:ext uri="{FF2B5EF4-FFF2-40B4-BE49-F238E27FC236}">
                <a16:creationId xmlns:a16="http://schemas.microsoft.com/office/drawing/2014/main" id="{508DB5F3-27A5-E1B3-A4FB-B2B41A72C931}"/>
              </a:ext>
            </a:extLst>
          </p:cNvPr>
          <p:cNvSpPr txBox="1"/>
          <p:nvPr/>
        </p:nvSpPr>
        <p:spPr>
          <a:xfrm>
            <a:off x="216166" y="1229946"/>
            <a:ext cx="11789776" cy="1477328"/>
          </a:xfrm>
          <a:prstGeom prst="rect">
            <a:avLst/>
          </a:prstGeom>
          <a:noFill/>
        </p:spPr>
        <p:txBody>
          <a:bodyPr wrap="square" rtlCol="0">
            <a:sp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MCS </a:t>
            </a:r>
            <a:r>
              <a:rPr kumimoji="0" lang="es-ES_tradnl" sz="2000" b="0" i="0" u="none" strike="noStrike" kern="1200" cap="none" spc="0" normalizeH="0" baseline="0" noProof="0" dirty="0" err="1">
                <a:ln>
                  <a:noFill/>
                </a:ln>
                <a:solidFill>
                  <a:prstClr val="black"/>
                </a:solidFill>
                <a:effectLst/>
                <a:uLnTx/>
                <a:uFillTx/>
                <a:latin typeface="Gill Sans MT" panose="020B0502020104020203" pitchFamily="34" charset="0"/>
                <a:ea typeface="+mn-ea"/>
                <a:cs typeface="+mn-cs"/>
              </a:rPr>
              <a:t>Classicare</a:t>
            </a: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integra en el cuidado de salud al afiliado, al cuidador y al PCP (o médico habitual) en el proceso de transición que ocurre antes, durante y después del cambio de un nivel de cuidado a otro. </a:t>
            </a:r>
          </a:p>
          <a:p>
            <a:pPr marL="0" marR="0" lvl="0" indent="0" defTabSz="800100" rtl="0" eaLnBrk="1" fontAlgn="auto" latinLnBrk="0" hangingPunct="1">
              <a:lnSpc>
                <a:spcPct val="100000"/>
              </a:lnSpc>
              <a:spcBef>
                <a:spcPct val="0"/>
              </a:spcBef>
              <a:spcAft>
                <a:spcPts val="0"/>
              </a:spcAft>
              <a:buClrTx/>
              <a:buSzTx/>
              <a:buFontTx/>
              <a:buNone/>
              <a:tabLst/>
              <a:defRPr/>
            </a:pPr>
            <a:endParaRPr kumimoji="0" lang="es-ES_tradnl"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0" marR="0" lvl="0" indent="0" defTabSz="800100" rtl="0" eaLnBrk="1" fontAlgn="auto" latinLnBrk="0" hangingPunct="1">
              <a:lnSpc>
                <a:spcPct val="100000"/>
              </a:lnSpc>
              <a:spcBef>
                <a:spcPct val="0"/>
              </a:spcBef>
              <a:spcAft>
                <a:spcPts val="0"/>
              </a:spcAft>
              <a:buClrTx/>
              <a:buSzTx/>
              <a:buFontTx/>
              <a:buNone/>
              <a:tabLst/>
              <a:defRPr/>
            </a:pP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La coordinación de cuidado garantiza que los afiliados que experimentan una transición se conecten con el proveedor adecuado basado en las circunstancias únicas del afiliado. </a:t>
            </a:r>
          </a:p>
        </p:txBody>
      </p:sp>
      <p:sp>
        <p:nvSpPr>
          <p:cNvPr id="5" name="Rectangle: Rounded Corners 4">
            <a:extLst>
              <a:ext uri="{FF2B5EF4-FFF2-40B4-BE49-F238E27FC236}">
                <a16:creationId xmlns:a16="http://schemas.microsoft.com/office/drawing/2014/main" id="{9970E93B-55F0-EE33-C046-063F09D4DF01}"/>
              </a:ext>
            </a:extLst>
          </p:cNvPr>
          <p:cNvSpPr txBox="1"/>
          <p:nvPr/>
        </p:nvSpPr>
        <p:spPr>
          <a:xfrm>
            <a:off x="328612" y="2884121"/>
            <a:ext cx="11534775" cy="274393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0" marR="0" lvl="0" indent="0" defTabSz="800100" rtl="0" eaLnBrk="1" fontAlgn="auto" latinLnBrk="0" hangingPunct="1">
              <a:lnSpc>
                <a:spcPct val="100000"/>
              </a:lnSpc>
              <a:spcBef>
                <a:spcPct val="0"/>
              </a:spcBef>
              <a:spcAft>
                <a:spcPts val="0"/>
              </a:spcAft>
              <a:buClrTx/>
              <a:buSzTx/>
              <a:buFontTx/>
              <a:buNone/>
              <a:tabLst/>
              <a:defRPr/>
            </a:pPr>
            <a:r>
              <a:rPr kumimoji="0" lang="es-ES_tradnl" sz="2200" b="0" i="0" u="sng" strike="noStrike" kern="1200" cap="none" spc="0" normalizeH="0" baseline="0" noProof="0" dirty="0">
                <a:ln>
                  <a:noFill/>
                </a:ln>
                <a:solidFill>
                  <a:prstClr val="black"/>
                </a:solidFill>
                <a:effectLst/>
                <a:uLnTx/>
                <a:uFillTx/>
                <a:latin typeface="Gill Sans MT" panose="020B0502020104020203" pitchFamily="34" charset="0"/>
                <a:ea typeface="+mn-ea"/>
                <a:cs typeface="+mn-cs"/>
              </a:rPr>
              <a:t>Notificación al PCP</a:t>
            </a:r>
            <a:r>
              <a:rPr kumimoji="0" lang="es-ES_tradnl" sz="22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t>
            </a:r>
          </a:p>
          <a:p>
            <a:pPr marL="0" marR="0" lvl="0" indent="0" defTabSz="800100" rtl="0" eaLnBrk="1" fontAlgn="auto" latinLnBrk="0" hangingPunct="1">
              <a:lnSpc>
                <a:spcPct val="100000"/>
              </a:lnSpc>
              <a:spcBef>
                <a:spcPct val="0"/>
              </a:spcBef>
              <a:spcAft>
                <a:spcPts val="0"/>
              </a:spcAft>
              <a:buClrTx/>
              <a:buSzTx/>
              <a:buFontTx/>
              <a:buNone/>
              <a:tabLst/>
              <a:defRPr/>
            </a:pPr>
            <a:endParaRPr kumimoji="0" lang="es-ES_tradnl"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Una vez en conocimiento de la transición de un afiliado, MCS </a:t>
            </a:r>
            <a:r>
              <a:rPr kumimoji="0" lang="es-ES_tradnl" sz="2000" b="0" i="0" u="none" strike="noStrike" kern="1200" cap="none" spc="0" normalizeH="0" baseline="0" noProof="0" dirty="0" err="1">
                <a:ln>
                  <a:noFill/>
                </a:ln>
                <a:solidFill>
                  <a:prstClr val="black"/>
                </a:solidFill>
                <a:effectLst/>
                <a:uLnTx/>
                <a:uFillTx/>
                <a:latin typeface="Gill Sans MT" panose="020B0502020104020203" pitchFamily="34" charset="0"/>
                <a:ea typeface="+mn-ea"/>
                <a:cs typeface="+mn-cs"/>
              </a:rPr>
              <a:t>Advantage</a:t>
            </a: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informa al PCP del afiliado sobre la transición, la cual ocurre a través del portal de proveedores (</a:t>
            </a:r>
            <a:r>
              <a:rPr kumimoji="0" lang="es-ES_tradnl" sz="2000" b="0" i="0" u="none" strike="noStrike" kern="1200" cap="none" spc="0" normalizeH="0" baseline="0" noProof="0" dirty="0" err="1">
                <a:ln>
                  <a:noFill/>
                </a:ln>
                <a:solidFill>
                  <a:prstClr val="black"/>
                </a:solidFill>
                <a:effectLst/>
                <a:uLnTx/>
                <a:uFillTx/>
                <a:latin typeface="Gill Sans MT" panose="020B0502020104020203" pitchFamily="34" charset="0"/>
                <a:ea typeface="+mn-ea"/>
                <a:cs typeface="+mn-cs"/>
              </a:rPr>
              <a:t>Provinet</a:t>
            </a: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Para eventos luego de un cuidado agudo, MCS </a:t>
            </a:r>
            <a:r>
              <a:rPr kumimoji="0" lang="es-ES_tradnl" sz="2000" b="0" i="0" u="none" strike="noStrike" kern="1200" cap="none" spc="0" normalizeH="0" baseline="0" noProof="0" dirty="0" err="1">
                <a:ln>
                  <a:noFill/>
                </a:ln>
                <a:solidFill>
                  <a:prstClr val="black"/>
                </a:solidFill>
                <a:effectLst/>
                <a:uLnTx/>
                <a:uFillTx/>
                <a:latin typeface="Gill Sans MT" panose="020B0502020104020203" pitchFamily="34" charset="0"/>
                <a:ea typeface="+mn-ea"/>
                <a:cs typeface="+mn-cs"/>
              </a:rPr>
              <a:t>Advantage</a:t>
            </a: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notifica la determinación al lugar que brindará el servicio, al afiliado y a su PCP. </a:t>
            </a:r>
          </a:p>
          <a:p>
            <a:pPr marL="342900" marR="0" lvl="0" indent="-171450" defTabSz="800100" rtl="0" eaLnBrk="1" fontAlgn="auto" latinLnBrk="0" hangingPunct="1">
              <a:lnSpc>
                <a:spcPct val="100000"/>
              </a:lnSpc>
              <a:spcBef>
                <a:spcPct val="0"/>
              </a:spcBef>
              <a:spcAft>
                <a:spcPts val="0"/>
              </a:spcAft>
              <a:buClr>
                <a:srgbClr val="00A261"/>
              </a:buClr>
              <a:buSzTx/>
              <a:buFont typeface="Arial" panose="020B0604020202020204" pitchFamily="34" charset="0"/>
              <a:buChar char="•"/>
              <a:tabLst/>
              <a:defRPr/>
            </a:pPr>
            <a:endParaRPr kumimoji="0" lang="es-ES_tradnl" sz="1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a:p>
            <a:pPr marL="171450" lvl="0" defTabSz="800100">
              <a:spcBef>
                <a:spcPct val="0"/>
              </a:spcBef>
              <a:buClr>
                <a:srgbClr val="00A261"/>
              </a:buClr>
              <a:defRPr/>
            </a:pP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Al concluir la transición, el ICP se revisa y</a:t>
            </a:r>
            <a:r>
              <a:rPr lang="es-ES_tradnl" sz="2000" noProof="0" dirty="0">
                <a:solidFill>
                  <a:prstClr val="black"/>
                </a:solidFill>
                <a:latin typeface="Gill Sans MT" panose="020B0502020104020203" pitchFamily="34" charset="0"/>
              </a:rPr>
              <a:t>, de ser necesario, se actualiza con base en las necesidades derivadas</a:t>
            </a:r>
            <a:r>
              <a:rPr kumimoji="0" lang="es-ES_tradnl" sz="2000" b="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de la transición. Las actualizaciones del ICP se comparten con el afiliado y el PCP.</a:t>
            </a:r>
          </a:p>
        </p:txBody>
      </p:sp>
      <p:sp>
        <p:nvSpPr>
          <p:cNvPr id="11" name="Title 4">
            <a:extLst>
              <a:ext uri="{FF2B5EF4-FFF2-40B4-BE49-F238E27FC236}">
                <a16:creationId xmlns:a16="http://schemas.microsoft.com/office/drawing/2014/main" id="{81460759-3B1F-3B33-0530-39090B0F2D8C}"/>
              </a:ext>
              <a:ext uri="{C183D7F6-B498-43B3-948B-1728B52AA6E4}">
                <adec:decorative xmlns:adec="http://schemas.microsoft.com/office/drawing/2017/decorative" val="1"/>
              </a:ext>
            </a:extLst>
          </p:cNvPr>
          <p:cNvSpPr txBox="1">
            <a:spLocks noGrp="1"/>
          </p:cNvSpPr>
          <p:nvPr>
            <p:ph type="title" idx="4294967295"/>
          </p:nvPr>
        </p:nvSpPr>
        <p:spPr>
          <a:xfrm>
            <a:off x="838200" y="-1432507"/>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4800" b="0" i="0" u="none" strike="noStrike" kern="1200" cap="none" spc="0" normalizeH="0" baseline="0" noProof="0" dirty="0">
                <a:ln>
                  <a:noFill/>
                </a:ln>
                <a:solidFill>
                  <a:srgbClr val="92D050"/>
                </a:solidFill>
                <a:effectLst/>
                <a:uLnTx/>
                <a:uFillTx/>
                <a:latin typeface="Gill Sans MT" panose="020B0502020104020203" pitchFamily="34" charset="0"/>
                <a:ea typeface="+mj-ea"/>
                <a:cs typeface="+mj-cs"/>
              </a:rPr>
              <a:t>Protocolos de transición de cuidados (cont.)</a:t>
            </a:r>
          </a:p>
        </p:txBody>
      </p:sp>
      <p:sp>
        <p:nvSpPr>
          <p:cNvPr id="2" name="Text Placeholder 1">
            <a:extLst>
              <a:ext uri="{FF2B5EF4-FFF2-40B4-BE49-F238E27FC236}">
                <a16:creationId xmlns:a16="http://schemas.microsoft.com/office/drawing/2014/main" id="{ABC410C8-06BF-4B86-A80D-436C81F05A41}"/>
              </a:ext>
            </a:extLst>
          </p:cNvPr>
          <p:cNvSpPr>
            <a:spLocks noGrp="1"/>
          </p:cNvSpPr>
          <p:nvPr>
            <p:ph type="body" sz="quarter" idx="10"/>
          </p:nvPr>
        </p:nvSpPr>
        <p:spPr/>
        <p:txBody>
          <a:bodyPr>
            <a:normAutofit fontScale="92500" lnSpcReduction="10000"/>
          </a:bodyPr>
          <a:lstStyle/>
          <a:p>
            <a:endParaRPr lang="es-ES_tradnl" noProof="0" dirty="0"/>
          </a:p>
        </p:txBody>
      </p:sp>
      <p:sp>
        <p:nvSpPr>
          <p:cNvPr id="6" name="Slide Number Placeholder 15">
            <a:extLst>
              <a:ext uri="{FF2B5EF4-FFF2-40B4-BE49-F238E27FC236}">
                <a16:creationId xmlns:a16="http://schemas.microsoft.com/office/drawing/2014/main" id="{8A44AE62-8071-C886-0973-43B21BF58C90}"/>
              </a:ext>
            </a:extLst>
          </p:cNvPr>
          <p:cNvSpPr txBox="1">
            <a:spLocks/>
          </p:cNvSpPr>
          <p:nvPr/>
        </p:nvSpPr>
        <p:spPr>
          <a:xfrm>
            <a:off x="1969477" y="6418132"/>
            <a:ext cx="8258908"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AB0F5391-7D8A-4F28-A251-2E86E8C899DB}" type="slidenum">
              <a:rPr lang="es-ES_tradnl" noProof="0" smtClean="0">
                <a:latin typeface="Gill Sans MT" panose="020B0502020104020203" pitchFamily="34" charset="0"/>
              </a:rPr>
              <a:pPr algn="ctr"/>
              <a:t>23</a:t>
            </a:fld>
            <a:endParaRPr lang="es-ES_tradnl" noProof="0" dirty="0">
              <a:latin typeface="Gill Sans MT" panose="020B0502020104020203" pitchFamily="34" charset="0"/>
            </a:endParaRPr>
          </a:p>
        </p:txBody>
      </p:sp>
    </p:spTree>
    <p:extLst>
      <p:ext uri="{BB962C8B-B14F-4D97-AF65-F5344CB8AC3E}">
        <p14:creationId xmlns:p14="http://schemas.microsoft.com/office/powerpoint/2010/main" val="19706641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423E47D4-E354-D198-F013-A2B1B421AE20}"/>
              </a:ext>
              <a:ext uri="{C183D7F6-B498-43B3-948B-1728B52AA6E4}">
                <adec:decorative xmlns:adec="http://schemas.microsoft.com/office/drawing/2017/decorative" val="1"/>
              </a:ext>
            </a:extLst>
          </p:cNvPr>
          <p:cNvGrpSpPr/>
          <p:nvPr/>
        </p:nvGrpSpPr>
        <p:grpSpPr>
          <a:xfrm>
            <a:off x="2906062" y="2362200"/>
            <a:ext cx="1066800" cy="1066800"/>
            <a:chOff x="3164174" y="2362200"/>
            <a:chExt cx="1066800" cy="1066800"/>
          </a:xfrm>
        </p:grpSpPr>
        <p:grpSp>
          <p:nvGrpSpPr>
            <p:cNvPr id="27" name="Group 26">
              <a:extLst>
                <a:ext uri="{FF2B5EF4-FFF2-40B4-BE49-F238E27FC236}">
                  <a16:creationId xmlns:a16="http://schemas.microsoft.com/office/drawing/2014/main" id="{134661D4-008A-86D6-AC5C-A3B0329CB56E}"/>
                </a:ext>
              </a:extLst>
            </p:cNvPr>
            <p:cNvGrpSpPr/>
            <p:nvPr/>
          </p:nvGrpSpPr>
          <p:grpSpPr>
            <a:xfrm>
              <a:off x="3164174" y="2362200"/>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8" name="Oval 27">
                <a:extLst>
                  <a:ext uri="{FF2B5EF4-FFF2-40B4-BE49-F238E27FC236}">
                    <a16:creationId xmlns:a16="http://schemas.microsoft.com/office/drawing/2014/main" id="{45AEBA5E-A1FF-0563-60CE-E7078D6276E9}"/>
                  </a:ext>
                </a:extLst>
              </p:cNvPr>
              <p:cNvSpPr/>
              <p:nvPr/>
            </p:nvSpPr>
            <p:spPr>
              <a:xfrm>
                <a:off x="9726611" y="2667000"/>
                <a:ext cx="1066800" cy="1066800"/>
              </a:xfrm>
              <a:prstGeom prst="ellipse">
                <a:avLst/>
              </a:prstGeom>
              <a:ln w="28575">
                <a:solidFill>
                  <a:srgbClr val="0E69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sp>
            <p:nvSpPr>
              <p:cNvPr id="29" name="Oval 28">
                <a:extLst>
                  <a:ext uri="{FF2B5EF4-FFF2-40B4-BE49-F238E27FC236}">
                    <a16:creationId xmlns:a16="http://schemas.microsoft.com/office/drawing/2014/main" id="{1D10891E-2874-CD77-1224-C006606A6562}"/>
                  </a:ext>
                </a:extLst>
              </p:cNvPr>
              <p:cNvSpPr>
                <a:spLocks noChangeAspect="1"/>
              </p:cNvSpPr>
              <p:nvPr/>
            </p:nvSpPr>
            <p:spPr>
              <a:xfrm>
                <a:off x="9828212" y="2768601"/>
                <a:ext cx="863598" cy="863598"/>
              </a:xfrm>
              <a:prstGeom prst="ellipse">
                <a:avLst/>
              </a:prstGeom>
              <a:ln w="28575">
                <a:solidFill>
                  <a:srgbClr val="0E69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grpSp>
        <p:sp>
          <p:nvSpPr>
            <p:cNvPr id="30" name="TextBox 29">
              <a:extLst>
                <a:ext uri="{FF2B5EF4-FFF2-40B4-BE49-F238E27FC236}">
                  <a16:creationId xmlns:a16="http://schemas.microsoft.com/office/drawing/2014/main" id="{935A9B34-70CF-DC55-531E-AA67130C155C}"/>
                </a:ext>
              </a:extLst>
            </p:cNvPr>
            <p:cNvSpPr txBox="1"/>
            <p:nvPr/>
          </p:nvSpPr>
          <p:spPr>
            <a:xfrm>
              <a:off x="3412661" y="2670939"/>
              <a:ext cx="569826" cy="400110"/>
            </a:xfrm>
            <a:prstGeom prst="rect">
              <a:avLst/>
            </a:prstGeom>
            <a:noFill/>
          </p:spPr>
          <p:txBody>
            <a:bodyPr wrap="square" rtlCol="0">
              <a:spAutoFit/>
            </a:bodyPr>
            <a:lstStyle/>
            <a:p>
              <a:pPr algn="ctr"/>
              <a:r>
                <a:rPr lang="es-ES_tradnl"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3</a:t>
              </a:r>
            </a:p>
          </p:txBody>
        </p:sp>
      </p:grpSp>
      <p:sp>
        <p:nvSpPr>
          <p:cNvPr id="2" name="Title 1">
            <a:extLst>
              <a:ext uri="{FF2B5EF4-FFF2-40B4-BE49-F238E27FC236}">
                <a16:creationId xmlns:a16="http://schemas.microsoft.com/office/drawing/2014/main" id="{11569D19-4CEE-21E2-A190-26D448710365}"/>
              </a:ext>
            </a:extLst>
          </p:cNvPr>
          <p:cNvSpPr txBox="1">
            <a:spLocks noGrp="1"/>
          </p:cNvSpPr>
          <p:nvPr>
            <p:ph type="title" idx="4294967295"/>
          </p:nvPr>
        </p:nvSpPr>
        <p:spPr>
          <a:xfrm>
            <a:off x="4126058" y="2494800"/>
            <a:ext cx="5932342" cy="75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46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Red de proveedores</a:t>
            </a:r>
          </a:p>
        </p:txBody>
      </p:sp>
    </p:spTree>
    <p:extLst>
      <p:ext uri="{BB962C8B-B14F-4D97-AF65-F5344CB8AC3E}">
        <p14:creationId xmlns:p14="http://schemas.microsoft.com/office/powerpoint/2010/main" val="28783862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28C64C78-A98A-0CED-8C8E-88A9BE93D487}"/>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MOC 3: Red de proveedores</a:t>
            </a:r>
          </a:p>
        </p:txBody>
      </p:sp>
      <p:cxnSp>
        <p:nvCxnSpPr>
          <p:cNvPr id="10" name="Straight Connector 9">
            <a:extLst>
              <a:ext uri="{FF2B5EF4-FFF2-40B4-BE49-F238E27FC236}">
                <a16:creationId xmlns:a16="http://schemas.microsoft.com/office/drawing/2014/main" id="{01F5820F-355A-EBED-FCBB-9145FE7CCDB7}"/>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3EBFE0B3-8543-D878-FC1D-D47AA61211F9}"/>
              </a:ext>
              <a:ext uri="{C183D7F6-B498-43B3-948B-1728B52AA6E4}">
                <adec:decorative xmlns:adec="http://schemas.microsoft.com/office/drawing/2017/decorative" val="1"/>
              </a:ext>
            </a:extLst>
          </p:cNvPr>
          <p:cNvCxnSpPr>
            <a:cxnSpLocks/>
          </p:cNvCxnSpPr>
          <p:nvPr/>
        </p:nvCxnSpPr>
        <p:spPr>
          <a:xfrm>
            <a:off x="5728445" y="981206"/>
            <a:ext cx="0" cy="5356130"/>
          </a:xfrm>
          <a:prstGeom prst="line">
            <a:avLst/>
          </a:prstGeom>
          <a:ln w="19050">
            <a:solidFill>
              <a:srgbClr val="0E6937"/>
            </a:solidFill>
          </a:ln>
        </p:spPr>
        <p:style>
          <a:lnRef idx="1">
            <a:schemeClr val="accent2"/>
          </a:lnRef>
          <a:fillRef idx="0">
            <a:schemeClr val="accent2"/>
          </a:fillRef>
          <a:effectRef idx="0">
            <a:schemeClr val="accent2"/>
          </a:effectRef>
          <a:fontRef idx="minor">
            <a:schemeClr val="tx1"/>
          </a:fontRef>
        </p:style>
      </p:cxnSp>
      <p:sp>
        <p:nvSpPr>
          <p:cNvPr id="12" name="Text Placeholder 4">
            <a:extLst>
              <a:ext uri="{FF2B5EF4-FFF2-40B4-BE49-F238E27FC236}">
                <a16:creationId xmlns:a16="http://schemas.microsoft.com/office/drawing/2014/main" id="{693E4609-889E-87B8-85E0-89417D3EAEAD}"/>
              </a:ext>
            </a:extLst>
          </p:cNvPr>
          <p:cNvSpPr txBox="1">
            <a:spLocks/>
          </p:cNvSpPr>
          <p:nvPr/>
        </p:nvSpPr>
        <p:spPr>
          <a:xfrm>
            <a:off x="189122" y="981206"/>
            <a:ext cx="5480501" cy="823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_tradnl" sz="2200" noProof="0" dirty="0">
                <a:latin typeface="Gill Sans MT" panose="020B0502020104020203" pitchFamily="34" charset="0"/>
              </a:rPr>
              <a:t>La red de proveedores contratada por </a:t>
            </a:r>
            <a:br>
              <a:rPr lang="es-ES_tradnl" sz="2200" noProof="0" dirty="0">
                <a:latin typeface="Gill Sans MT" panose="020B0502020104020203" pitchFamily="34" charset="0"/>
              </a:rPr>
            </a:br>
            <a:r>
              <a:rPr lang="es-ES_tradnl" sz="2200" noProof="0" dirty="0">
                <a:latin typeface="Gill Sans MT" panose="020B0502020104020203" pitchFamily="34" charset="0"/>
              </a:rPr>
              <a:t>MCS </a:t>
            </a:r>
            <a:r>
              <a:rPr lang="es-ES_tradnl" sz="2200" noProof="0" dirty="0" err="1">
                <a:latin typeface="Gill Sans MT" panose="020B0502020104020203" pitchFamily="34" charset="0"/>
              </a:rPr>
              <a:t>Advantage</a:t>
            </a:r>
            <a:r>
              <a:rPr lang="es-ES_tradnl" sz="2200" noProof="0" dirty="0">
                <a:latin typeface="Gill Sans MT" panose="020B0502020104020203" pitchFamily="34" charset="0"/>
              </a:rPr>
              <a:t> se compone de:</a:t>
            </a:r>
          </a:p>
        </p:txBody>
      </p:sp>
      <p:graphicFrame>
        <p:nvGraphicFramePr>
          <p:cNvPr id="4" name="Content Placeholder 13" descr="•Proveedor de Cuidado Primario (PCP)&#10;•Especialistas (cardiología, endocrinología, entre otros)&#10;•Servicios de salud mental&#10;•Otros profesionales&#10;">
            <a:extLst>
              <a:ext uri="{FF2B5EF4-FFF2-40B4-BE49-F238E27FC236}">
                <a16:creationId xmlns:a16="http://schemas.microsoft.com/office/drawing/2014/main" id="{AA750846-4A88-9E38-C487-05E4E8040B4F}"/>
              </a:ext>
              <a:ext uri="{C183D7F6-B498-43B3-948B-1728B52AA6E4}">
                <adec:decorative xmlns:adec="http://schemas.microsoft.com/office/drawing/2017/decorative" val="0"/>
              </a:ext>
            </a:extLst>
          </p:cNvPr>
          <p:cNvGraphicFramePr>
            <a:graphicFrameLocks/>
          </p:cNvGraphicFramePr>
          <p:nvPr>
            <p:extLst>
              <p:ext uri="{D42A27DB-BD31-4B8C-83A1-F6EECF244321}">
                <p14:modId xmlns:p14="http://schemas.microsoft.com/office/powerpoint/2010/main" val="680239386"/>
              </p:ext>
            </p:extLst>
          </p:nvPr>
        </p:nvGraphicFramePr>
        <p:xfrm>
          <a:off x="180976" y="1951617"/>
          <a:ext cx="5480501" cy="40457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Text Placeholder 5">
            <a:extLst>
              <a:ext uri="{FF2B5EF4-FFF2-40B4-BE49-F238E27FC236}">
                <a16:creationId xmlns:a16="http://schemas.microsoft.com/office/drawing/2014/main" id="{3E764083-EC4A-3474-E111-82629898BD78}"/>
              </a:ext>
            </a:extLst>
          </p:cNvPr>
          <p:cNvSpPr txBox="1">
            <a:spLocks/>
          </p:cNvSpPr>
          <p:nvPr/>
        </p:nvSpPr>
        <p:spPr>
          <a:xfrm>
            <a:off x="6096000" y="981206"/>
            <a:ext cx="5915023" cy="8239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_tradnl" sz="2200" noProof="0" dirty="0">
                <a:latin typeface="Gill Sans MT" panose="020B0502020104020203" pitchFamily="34" charset="0"/>
              </a:rPr>
              <a:t>La red de proveedores de MCS </a:t>
            </a:r>
            <a:r>
              <a:rPr lang="es-ES_tradnl" sz="2200" noProof="0" dirty="0" err="1">
                <a:latin typeface="Gill Sans MT" panose="020B0502020104020203" pitchFamily="34" charset="0"/>
              </a:rPr>
              <a:t>Advantage</a:t>
            </a:r>
            <a:r>
              <a:rPr lang="es-ES_tradnl" sz="2200" noProof="0" dirty="0">
                <a:latin typeface="Gill Sans MT" panose="020B0502020104020203" pitchFamily="34" charset="0"/>
              </a:rPr>
              <a:t> debe cumplir con los siguientes requisitos del MOC:</a:t>
            </a:r>
          </a:p>
        </p:txBody>
      </p:sp>
      <p:sp>
        <p:nvSpPr>
          <p:cNvPr id="23" name="Rectangle: Rounded Corners 22">
            <a:extLst>
              <a:ext uri="{FF2B5EF4-FFF2-40B4-BE49-F238E27FC236}">
                <a16:creationId xmlns:a16="http://schemas.microsoft.com/office/drawing/2014/main" id="{182B0088-EFDF-8F0B-4C4C-15B779529AA5}"/>
              </a:ext>
              <a:ext uri="{C183D7F6-B498-43B3-948B-1728B52AA6E4}">
                <adec:decorative xmlns:adec="http://schemas.microsoft.com/office/drawing/2017/decorative" val="1"/>
              </a:ext>
            </a:extLst>
          </p:cNvPr>
          <p:cNvSpPr/>
          <p:nvPr/>
        </p:nvSpPr>
        <p:spPr>
          <a:xfrm>
            <a:off x="6208293" y="3570957"/>
            <a:ext cx="5802729" cy="681482"/>
          </a:xfrm>
          <a:prstGeom prst="roundRect">
            <a:avLst/>
          </a:prstGeom>
          <a:solidFill>
            <a:srgbClr val="6BA31D"/>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txBody>
          <a:bodyPr/>
          <a:lstStyle/>
          <a:p>
            <a:endParaRPr lang="es-ES_tradnl" noProof="0" dirty="0"/>
          </a:p>
        </p:txBody>
      </p:sp>
      <p:sp>
        <p:nvSpPr>
          <p:cNvPr id="26" name="Rectangle: Rounded Corners 25">
            <a:extLst>
              <a:ext uri="{FF2B5EF4-FFF2-40B4-BE49-F238E27FC236}">
                <a16:creationId xmlns:a16="http://schemas.microsoft.com/office/drawing/2014/main" id="{479D5D59-D3E1-8DB5-A9F0-AFA28A6DBF85}"/>
              </a:ext>
              <a:ext uri="{C183D7F6-B498-43B3-948B-1728B52AA6E4}">
                <adec:decorative xmlns:adec="http://schemas.microsoft.com/office/drawing/2017/decorative" val="1"/>
              </a:ext>
            </a:extLst>
          </p:cNvPr>
          <p:cNvSpPr/>
          <p:nvPr/>
        </p:nvSpPr>
        <p:spPr>
          <a:xfrm>
            <a:off x="6208293" y="1989842"/>
            <a:ext cx="5802729" cy="677613"/>
          </a:xfrm>
          <a:prstGeom prst="roundRect">
            <a:avLst/>
          </a:prstGeom>
          <a:solidFill>
            <a:srgbClr val="00A160"/>
          </a:solidFill>
          <a:ln w="12700" cap="flat" cmpd="sng" algn="ctr">
            <a:noFill/>
            <a:prstDash val="solid"/>
            <a:miter lim="800000"/>
          </a:ln>
          <a:effectLst>
            <a:outerShdw blurRad="107950" dist="12700" dir="5400000" algn="ctr" rotWithShape="0">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rgbClr r="0" g="0" b="0"/>
          </a:lnRef>
          <a:fillRef idx="1">
            <a:scrgbClr r="0" g="0" b="0"/>
          </a:fillRef>
          <a:effectRef idx="0">
            <a:scrgbClr r="0" g="0" b="0"/>
          </a:effectRef>
          <a:fontRef idx="minor">
            <a:schemeClr val="lt1"/>
          </a:fontRef>
        </p:style>
        <p:txBody>
          <a:bodyPr/>
          <a:lstStyle/>
          <a:p>
            <a:endParaRPr lang="es-ES_tradnl" noProof="0" dirty="0"/>
          </a:p>
        </p:txBody>
      </p:sp>
      <p:sp>
        <p:nvSpPr>
          <p:cNvPr id="2" name="Rectangle: Rounded Corners 4">
            <a:extLst>
              <a:ext uri="{FF2B5EF4-FFF2-40B4-BE49-F238E27FC236}">
                <a16:creationId xmlns:a16="http://schemas.microsoft.com/office/drawing/2014/main" id="{51485F40-5DCA-7B82-33AA-E4474FD4A36D}"/>
              </a:ext>
            </a:extLst>
          </p:cNvPr>
          <p:cNvSpPr txBox="1"/>
          <p:nvPr/>
        </p:nvSpPr>
        <p:spPr>
          <a:xfrm>
            <a:off x="6241371" y="2022920"/>
            <a:ext cx="5736573" cy="611457"/>
          </a:xfrm>
          <a:prstGeom prst="rect">
            <a:avLst/>
          </a:prstGeom>
          <a:scene3d>
            <a:camera prst="orthographicFront">
              <a:rot lat="0" lon="0" rev="0"/>
            </a:camera>
            <a:lightRig rig="soft" dir="t">
              <a:rot lat="0" lon="0" rev="0"/>
            </a:lightRig>
          </a:scene3d>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l" defTabSz="800100">
              <a:lnSpc>
                <a:spcPct val="90000"/>
              </a:lnSpc>
              <a:spcBef>
                <a:spcPct val="0"/>
              </a:spcBef>
              <a:spcAft>
                <a:spcPct val="35000"/>
              </a:spcAft>
              <a:buNone/>
            </a:pPr>
            <a:endPar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endParaRPr>
          </a:p>
          <a:p>
            <a:pPr marL="0" lvl="0" indent="0" algn="ctr" defTabSz="800100">
              <a:lnSpc>
                <a:spcPct val="90000"/>
              </a:lnSpc>
              <a:spcBef>
                <a:spcPct val="0"/>
              </a:spcBef>
              <a:spcAft>
                <a:spcPct val="35000"/>
              </a:spcAft>
              <a:buNone/>
            </a:pPr>
            <a:r>
              <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rPr>
              <a:t>Utilizar guías clínicas y protocolos de                        transición de cuidado</a:t>
            </a:r>
          </a:p>
          <a:p>
            <a:pPr marL="0" lvl="0" indent="0" algn="l" defTabSz="800100">
              <a:lnSpc>
                <a:spcPct val="90000"/>
              </a:lnSpc>
              <a:spcBef>
                <a:spcPct val="0"/>
              </a:spcBef>
              <a:spcAft>
                <a:spcPct val="35000"/>
              </a:spcAft>
              <a:buNone/>
            </a:pPr>
            <a:endPar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ndParaRPr>
          </a:p>
        </p:txBody>
      </p:sp>
      <p:sp>
        <p:nvSpPr>
          <p:cNvPr id="6" name="TextBox 5">
            <a:extLst>
              <a:ext uri="{FF2B5EF4-FFF2-40B4-BE49-F238E27FC236}">
                <a16:creationId xmlns:a16="http://schemas.microsoft.com/office/drawing/2014/main" id="{FDDE38A0-F414-C7AC-36E0-0D5D77152E95}"/>
              </a:ext>
            </a:extLst>
          </p:cNvPr>
          <p:cNvSpPr txBox="1"/>
          <p:nvPr/>
        </p:nvSpPr>
        <p:spPr>
          <a:xfrm>
            <a:off x="6381750" y="2805104"/>
            <a:ext cx="5596005" cy="584775"/>
          </a:xfrm>
          <a:prstGeom prst="rect">
            <a:avLst/>
          </a:prstGeom>
          <a:noFill/>
        </p:spPr>
        <p:txBody>
          <a:bodyPr wrap="square">
            <a:spAutoFit/>
          </a:bodyPr>
          <a:lstStyle/>
          <a:p>
            <a:pPr marL="171450" lvl="0" indent="-171450" algn="l" defTabSz="711200">
              <a:lnSpc>
                <a:spcPct val="90000"/>
              </a:lnSpc>
              <a:spcBef>
                <a:spcPct val="0"/>
              </a:spcBef>
              <a:spcAft>
                <a:spcPct val="20000"/>
              </a:spcAft>
              <a:buClr>
                <a:srgbClr val="00A261"/>
              </a:buClr>
              <a:buChar char="•"/>
            </a:pPr>
            <a:r>
              <a:rPr lang="es-ES_tradnl" sz="1600" kern="1200" noProof="0" dirty="0">
                <a:solidFill>
                  <a:prstClr val="black">
                    <a:hueOff val="0"/>
                    <a:satOff val="0"/>
                    <a:lumOff val="0"/>
                    <a:alphaOff val="0"/>
                  </a:prstClr>
                </a:solidFill>
                <a:effectLst/>
                <a:latin typeface="Gill Sans MT" panose="020B0502020104020203" pitchFamily="34" charset="0"/>
                <a:ea typeface="+mn-ea"/>
                <a:cs typeface="+mn-cs"/>
              </a:rPr>
              <a:t>Ejemplo de guías clínicas:</a:t>
            </a:r>
          </a:p>
          <a:p>
            <a:pPr marL="342900" lvl="1" indent="-171450" algn="l" defTabSz="711200">
              <a:lnSpc>
                <a:spcPct val="90000"/>
              </a:lnSpc>
              <a:spcBef>
                <a:spcPct val="0"/>
              </a:spcBef>
              <a:spcAft>
                <a:spcPct val="20000"/>
              </a:spcAft>
              <a:buNone/>
            </a:pPr>
            <a:r>
              <a:rPr lang="es-ES_tradnl" sz="1600" kern="1200" noProof="0" dirty="0">
                <a:solidFill>
                  <a:prstClr val="black">
                    <a:hueOff val="0"/>
                    <a:satOff val="0"/>
                    <a:lumOff val="0"/>
                    <a:alphaOff val="0"/>
                  </a:prstClr>
                </a:solidFill>
                <a:effectLst/>
                <a:latin typeface="Gill Sans MT" panose="020B0502020104020203" pitchFamily="34" charset="0"/>
                <a:ea typeface="+mn-ea"/>
                <a:cs typeface="+mn-cs"/>
              </a:rPr>
              <a:t>diabetes, asma, cáncer, entre otras</a:t>
            </a:r>
          </a:p>
        </p:txBody>
      </p:sp>
      <p:sp>
        <p:nvSpPr>
          <p:cNvPr id="3" name="Rectangle: Rounded Corners 4">
            <a:extLst>
              <a:ext uri="{FF2B5EF4-FFF2-40B4-BE49-F238E27FC236}">
                <a16:creationId xmlns:a16="http://schemas.microsoft.com/office/drawing/2014/main" id="{CE63078E-E4B7-AABA-6F38-5359F583290F}"/>
              </a:ext>
            </a:extLst>
          </p:cNvPr>
          <p:cNvSpPr txBox="1"/>
          <p:nvPr/>
        </p:nvSpPr>
        <p:spPr>
          <a:xfrm>
            <a:off x="6241560" y="3604224"/>
            <a:ext cx="5736195" cy="614948"/>
          </a:xfrm>
          <a:prstGeom prst="rect">
            <a:avLst/>
          </a:prstGeom>
          <a:scene3d>
            <a:camera prst="orthographicFront">
              <a:rot lat="0" lon="0" rev="0"/>
            </a:camera>
            <a:lightRig rig="soft" dir="t">
              <a:rot lat="0" lon="0" rev="0"/>
            </a:lightRig>
          </a:scene3d>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_tradnl" sz="1800" b="1" kern="1200"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rPr>
              <a:t>Participar en el adiestramiento requerido del MOC</a:t>
            </a:r>
          </a:p>
        </p:txBody>
      </p:sp>
      <p:sp>
        <p:nvSpPr>
          <p:cNvPr id="18" name="TextBox 17">
            <a:extLst>
              <a:ext uri="{FF2B5EF4-FFF2-40B4-BE49-F238E27FC236}">
                <a16:creationId xmlns:a16="http://schemas.microsoft.com/office/drawing/2014/main" id="{39BE75ED-3769-6127-4C62-56632CEE72B0}"/>
              </a:ext>
            </a:extLst>
          </p:cNvPr>
          <p:cNvSpPr txBox="1"/>
          <p:nvPr/>
        </p:nvSpPr>
        <p:spPr>
          <a:xfrm>
            <a:off x="6381750" y="4422966"/>
            <a:ext cx="5629269" cy="1840504"/>
          </a:xfrm>
          <a:prstGeom prst="rect">
            <a:avLst/>
          </a:prstGeom>
          <a:noFill/>
        </p:spPr>
        <p:txBody>
          <a:bodyPr wrap="square">
            <a:spAutoFit/>
          </a:bodyPr>
          <a:lstStyle/>
          <a:p>
            <a:pPr marL="171450" indent="-171450" defTabSz="711200">
              <a:lnSpc>
                <a:spcPct val="90000"/>
              </a:lnSpc>
              <a:spcBef>
                <a:spcPct val="0"/>
              </a:spcBef>
              <a:spcAft>
                <a:spcPct val="20000"/>
              </a:spcAft>
              <a:buClr>
                <a:srgbClr val="00A261"/>
              </a:buClr>
              <a:buChar char="•"/>
            </a:pPr>
            <a:r>
              <a:rPr lang="es-ES_tradnl" sz="1600" noProof="0" dirty="0">
                <a:solidFill>
                  <a:prstClr val="black">
                    <a:hueOff val="0"/>
                    <a:satOff val="0"/>
                    <a:lumOff val="0"/>
                    <a:alphaOff val="0"/>
                  </a:prstClr>
                </a:solidFill>
                <a:latin typeface="Gill Sans MT" panose="020B0502020104020203" pitchFamily="34" charset="0"/>
              </a:rPr>
              <a:t>Proveedores dentro de la red </a:t>
            </a:r>
          </a:p>
          <a:p>
            <a:pPr marL="171450" indent="-171450" defTabSz="711200">
              <a:lnSpc>
                <a:spcPct val="90000"/>
              </a:lnSpc>
              <a:spcBef>
                <a:spcPct val="0"/>
              </a:spcBef>
              <a:spcAft>
                <a:spcPct val="20000"/>
              </a:spcAft>
              <a:buClr>
                <a:srgbClr val="00A261"/>
              </a:buClr>
              <a:buChar char="•"/>
            </a:pPr>
            <a:r>
              <a:rPr lang="es-ES_tradnl" sz="1600" noProof="0" dirty="0">
                <a:solidFill>
                  <a:prstClr val="black">
                    <a:hueOff val="0"/>
                    <a:satOff val="0"/>
                    <a:lumOff val="0"/>
                    <a:alphaOff val="0"/>
                  </a:prstClr>
                </a:solidFill>
                <a:latin typeface="Gill Sans MT" panose="020B0502020104020203" pitchFamily="34" charset="0"/>
              </a:rPr>
              <a:t>Proveedores fuera de la red</a:t>
            </a:r>
          </a:p>
          <a:p>
            <a:pPr marL="171450" indent="-171450" defTabSz="711200">
              <a:lnSpc>
                <a:spcPct val="90000"/>
              </a:lnSpc>
              <a:spcBef>
                <a:spcPct val="0"/>
              </a:spcBef>
              <a:spcAft>
                <a:spcPct val="20000"/>
              </a:spcAft>
              <a:buClr>
                <a:srgbClr val="00A261"/>
              </a:buClr>
              <a:buChar char="•"/>
            </a:pPr>
            <a:r>
              <a:rPr lang="es-ES_tradnl" sz="1600" noProof="0" dirty="0">
                <a:solidFill>
                  <a:prstClr val="black">
                    <a:hueOff val="0"/>
                    <a:satOff val="0"/>
                    <a:lumOff val="0"/>
                    <a:alphaOff val="0"/>
                  </a:prstClr>
                </a:solidFill>
                <a:latin typeface="Gill Sans MT" panose="020B0502020104020203" pitchFamily="34" charset="0"/>
              </a:rPr>
              <a:t>Proveedores contratados por las entidades delegadas</a:t>
            </a:r>
          </a:p>
          <a:p>
            <a:pPr marL="171450" indent="-171450" defTabSz="711200">
              <a:lnSpc>
                <a:spcPct val="90000"/>
              </a:lnSpc>
              <a:spcBef>
                <a:spcPct val="0"/>
              </a:spcBef>
              <a:spcAft>
                <a:spcPct val="20000"/>
              </a:spcAft>
              <a:buClr>
                <a:srgbClr val="00A261"/>
              </a:buClr>
              <a:buChar char="•"/>
            </a:pPr>
            <a:r>
              <a:rPr lang="es-ES_tradnl" sz="1600" noProof="0" dirty="0">
                <a:solidFill>
                  <a:prstClr val="black">
                    <a:hueOff val="0"/>
                    <a:satOff val="0"/>
                    <a:lumOff val="0"/>
                    <a:alphaOff val="0"/>
                  </a:prstClr>
                </a:solidFill>
                <a:latin typeface="Gill Sans MT" panose="020B0502020104020203" pitchFamily="34" charset="0"/>
              </a:rPr>
              <a:t>Personal del proveedor</a:t>
            </a:r>
          </a:p>
          <a:p>
            <a:pPr marL="571500" lvl="1" indent="-285750" defTabSz="711200">
              <a:lnSpc>
                <a:spcPct val="90000"/>
              </a:lnSpc>
              <a:spcBef>
                <a:spcPct val="0"/>
              </a:spcBef>
              <a:spcAft>
                <a:spcPct val="20000"/>
              </a:spcAft>
              <a:buClr>
                <a:srgbClr val="00A261"/>
              </a:buClr>
              <a:buFont typeface="Wingdings" panose="05000000000000000000" pitchFamily="2" charset="2"/>
              <a:buChar char="ü"/>
            </a:pPr>
            <a:r>
              <a:rPr lang="es-ES_tradnl" sz="1600" noProof="0" dirty="0">
                <a:solidFill>
                  <a:schemeClr val="tx1"/>
                </a:solidFill>
                <a:latin typeface="Gill Sans MT" panose="020B0502020104020203" pitchFamily="34" charset="0"/>
              </a:rPr>
              <a:t>El personal del proveedor puede incluir personal de coordinación de cuidado, personal administrativo u otro personal clínico o de apoyo.</a:t>
            </a:r>
          </a:p>
        </p:txBody>
      </p:sp>
    </p:spTree>
    <p:extLst>
      <p:ext uri="{BB962C8B-B14F-4D97-AF65-F5344CB8AC3E}">
        <p14:creationId xmlns:p14="http://schemas.microsoft.com/office/powerpoint/2010/main" val="2701775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2F08D1C-6782-C96B-B876-E1721BAC710D}"/>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3: Red de proveedores</a:t>
            </a:r>
          </a:p>
        </p:txBody>
      </p:sp>
      <p:sp>
        <p:nvSpPr>
          <p:cNvPr id="7" name="Content Placeholder 2">
            <a:extLst>
              <a:ext uri="{FF2B5EF4-FFF2-40B4-BE49-F238E27FC236}">
                <a16:creationId xmlns:a16="http://schemas.microsoft.com/office/drawing/2014/main" id="{24D2491E-086A-8525-C95E-96CAE2345C19}"/>
              </a:ext>
            </a:extLst>
          </p:cNvPr>
          <p:cNvSpPr txBox="1">
            <a:spLocks noGrp="1"/>
          </p:cNvSpPr>
          <p:nvPr>
            <p:ph type="title" idx="4294967295"/>
          </p:nvPr>
        </p:nvSpPr>
        <p:spPr>
          <a:xfrm>
            <a:off x="201112" y="526288"/>
            <a:ext cx="11789774" cy="5672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_tradnl" sz="2800" b="0"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rPr>
              <a:t>Rol del PCP y especialistas</a:t>
            </a:r>
          </a:p>
        </p:txBody>
      </p:sp>
      <p:graphicFrame>
        <p:nvGraphicFramePr>
          <p:cNvPr id="4" name="Diagram 3" descr="•Integrar al PCP u otros proveedores en el manejo de cuidado del afiliado.&#10;•Utilizar las guías de práctica clínica adoptadas por MCS (disponibles en Provinet).&#10;•Revisar y actualizar el ICP. Comunica, actualiza y responde a las preocupaciones o preferencias con el afiliado. &#10;•Proveer servicios a tiempo, garantizando la calidad en la continuidad de cuidado, tratamiento y servicios al afiliado.&#10;•Notificar al plan médico cualquier barrera que afecte el acceso a los servicios o el proceso de transición de cuidado..&#10;•Participar en la planificación del cuidado del afiliado y fomentar su participación en el proceso de cuidado.&#10;•Participar en las reuniones del ICT y mantener la comunicación con dicho equipo y el cuidador.&#10;•Dirigir al afiliado a un estilo de vida saludable, ofreciendo cuidado preventivo y educación acerca de su condición&#10;">
            <a:extLst>
              <a:ext uri="{FF2B5EF4-FFF2-40B4-BE49-F238E27FC236}">
                <a16:creationId xmlns:a16="http://schemas.microsoft.com/office/drawing/2014/main" id="{124C2C67-333A-75DA-3A71-078547D238F6}"/>
              </a:ext>
              <a:ext uri="{C183D7F6-B498-43B3-948B-1728B52AA6E4}">
                <adec:decorative xmlns:adec="http://schemas.microsoft.com/office/drawing/2017/decorative" val="0"/>
              </a:ext>
            </a:extLst>
          </p:cNvPr>
          <p:cNvGraphicFramePr/>
          <p:nvPr>
            <p:extLst>
              <p:ext uri="{D42A27DB-BD31-4B8C-83A1-F6EECF244321}">
                <p14:modId xmlns:p14="http://schemas.microsoft.com/office/powerpoint/2010/main" val="1093154108"/>
              </p:ext>
            </p:extLst>
          </p:nvPr>
        </p:nvGraphicFramePr>
        <p:xfrm>
          <a:off x="-537710" y="1334448"/>
          <a:ext cx="9711419" cy="46051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8" name="Straight Connector 7">
            <a:extLst>
              <a:ext uri="{FF2B5EF4-FFF2-40B4-BE49-F238E27FC236}">
                <a16:creationId xmlns:a16="http://schemas.microsoft.com/office/drawing/2014/main" id="{8D08FABE-416D-2368-69D2-07E4DC0001EC}"/>
              </a:ext>
              <a:ext uri="{C183D7F6-B498-43B3-948B-1728B52AA6E4}">
                <adec:decorative xmlns:adec="http://schemas.microsoft.com/office/drawing/2017/decorative" val="1"/>
              </a:ext>
            </a:extLst>
          </p:cNvPr>
          <p:cNvCxnSpPr/>
          <p:nvPr/>
        </p:nvCxnSpPr>
        <p:spPr>
          <a:xfrm>
            <a:off x="201111" y="1036605"/>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9224" name="Picture 8">
            <a:extLst>
              <a:ext uri="{FF2B5EF4-FFF2-40B4-BE49-F238E27FC236}">
                <a16:creationId xmlns:a16="http://schemas.microsoft.com/office/drawing/2014/main" id="{DEDF4385-F552-39F9-49CB-70CF797BB004}"/>
              </a:ext>
              <a:ext uri="{C183D7F6-B498-43B3-948B-1728B52AA6E4}">
                <adec:decorative xmlns:adec="http://schemas.microsoft.com/office/drawing/2017/decorative" val="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20848" y="2174475"/>
            <a:ext cx="4070038" cy="40060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2477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1503E0E-B94A-A88B-F4D0-1599DD523BAF}"/>
              </a:ext>
            </a:extLst>
          </p:cNvPr>
          <p:cNvSpPr txBox="1">
            <a:spLocks/>
          </p:cNvSpPr>
          <p:nvPr/>
        </p:nvSpPr>
        <p:spPr>
          <a:xfrm>
            <a:off x="201112" y="1758"/>
            <a:ext cx="11789775" cy="808160"/>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3200" b="1" noProof="0" dirty="0">
                <a:solidFill>
                  <a:srgbClr val="199C63"/>
                </a:solidFill>
                <a:latin typeface="Gill Sans MT" panose="020B0502020104020203" pitchFamily="34" charset="0"/>
              </a:rPr>
              <a:t>MOC 3: Red de proveedores</a:t>
            </a:r>
          </a:p>
        </p:txBody>
      </p:sp>
      <p:sp>
        <p:nvSpPr>
          <p:cNvPr id="7" name="Content Placeholder 2">
            <a:extLst>
              <a:ext uri="{FF2B5EF4-FFF2-40B4-BE49-F238E27FC236}">
                <a16:creationId xmlns:a16="http://schemas.microsoft.com/office/drawing/2014/main" id="{FC88492B-532E-619A-886B-6CD92A023D60}"/>
              </a:ext>
            </a:extLst>
          </p:cNvPr>
          <p:cNvSpPr txBox="1">
            <a:spLocks noGrp="1"/>
          </p:cNvSpPr>
          <p:nvPr>
            <p:ph type="title" idx="4294967295"/>
          </p:nvPr>
        </p:nvSpPr>
        <p:spPr>
          <a:xfrm>
            <a:off x="201112" y="526288"/>
            <a:ext cx="11789774" cy="5672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s-ES_tradnl" sz="2800" b="0" i="0" u="none" strike="noStrike" kern="1200" cap="none" spc="0" normalizeH="0" baseline="0" noProof="0" dirty="0" err="1">
                <a:ln>
                  <a:noFill/>
                </a:ln>
                <a:solidFill>
                  <a:srgbClr val="92D050"/>
                </a:solidFill>
                <a:effectLst/>
                <a:uLnTx/>
                <a:uFillTx/>
                <a:latin typeface="Gill Sans MT" panose="020B0502020104020203" pitchFamily="34" charset="0"/>
                <a:ea typeface="+mn-ea"/>
                <a:cs typeface="+mn-cs"/>
              </a:rPr>
              <a:t>Provinet</a:t>
            </a:r>
            <a:r>
              <a:rPr kumimoji="0" lang="es-ES_tradnl" sz="2800" b="0" i="0" u="none" strike="noStrike" kern="1200" cap="none" spc="0" normalizeH="0" baseline="0" noProof="0" dirty="0">
                <a:ln>
                  <a:noFill/>
                </a:ln>
                <a:solidFill>
                  <a:srgbClr val="92D050"/>
                </a:solidFill>
                <a:effectLst/>
                <a:uLnTx/>
                <a:uFillTx/>
                <a:latin typeface="Gill Sans MT" panose="020B0502020104020203" pitchFamily="34" charset="0"/>
                <a:ea typeface="+mn-ea"/>
                <a:cs typeface="+mn-cs"/>
              </a:rPr>
              <a:t>: herramienta para proveedores</a:t>
            </a:r>
          </a:p>
        </p:txBody>
      </p:sp>
      <p:cxnSp>
        <p:nvCxnSpPr>
          <p:cNvPr id="8" name="Straight Connector 7">
            <a:extLst>
              <a:ext uri="{FF2B5EF4-FFF2-40B4-BE49-F238E27FC236}">
                <a16:creationId xmlns:a16="http://schemas.microsoft.com/office/drawing/2014/main" id="{5B21EAEA-9081-C228-84C9-502CE1ABE44C}"/>
              </a:ext>
              <a:ext uri="{C183D7F6-B498-43B3-948B-1728B52AA6E4}">
                <adec:decorative xmlns:adec="http://schemas.microsoft.com/office/drawing/2017/decorative" val="1"/>
              </a:ext>
            </a:extLst>
          </p:cNvPr>
          <p:cNvCxnSpPr/>
          <p:nvPr/>
        </p:nvCxnSpPr>
        <p:spPr>
          <a:xfrm>
            <a:off x="201111" y="103660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4" name="Group 13" descr="Provinet: herramienta para proveedores">
            <a:extLst>
              <a:ext uri="{FF2B5EF4-FFF2-40B4-BE49-F238E27FC236}">
                <a16:creationId xmlns:a16="http://schemas.microsoft.com/office/drawing/2014/main" id="{A131A7D9-CBE1-922D-18F3-1A3CB7E0D079}"/>
              </a:ext>
              <a:ext uri="{C183D7F6-B498-43B3-948B-1728B52AA6E4}">
                <adec:decorative xmlns:adec="http://schemas.microsoft.com/office/drawing/2017/decorative" val="0"/>
              </a:ext>
            </a:extLst>
          </p:cNvPr>
          <p:cNvGrpSpPr/>
          <p:nvPr/>
        </p:nvGrpSpPr>
        <p:grpSpPr>
          <a:xfrm>
            <a:off x="474575" y="1204485"/>
            <a:ext cx="11227799" cy="945466"/>
            <a:chOff x="474575" y="1204485"/>
            <a:chExt cx="11227799" cy="945466"/>
          </a:xfrm>
        </p:grpSpPr>
        <p:pic>
          <p:nvPicPr>
            <p:cNvPr id="12" name="Picture 11">
              <a:extLst>
                <a:ext uri="{FF2B5EF4-FFF2-40B4-BE49-F238E27FC236}">
                  <a16:creationId xmlns:a16="http://schemas.microsoft.com/office/drawing/2014/main" id="{677A49C1-0B3F-26A1-0190-B58AAA5B4B52}"/>
                </a:ext>
              </a:extLst>
            </p:cNvPr>
            <p:cNvPicPr>
              <a:picLocks noChangeAspect="1"/>
            </p:cNvPicPr>
            <p:nvPr/>
          </p:nvPicPr>
          <p:blipFill>
            <a:blip r:embed="rId3"/>
            <a:srcRect l="4609" r="3300"/>
            <a:stretch/>
          </p:blipFill>
          <p:spPr>
            <a:xfrm>
              <a:off x="474575" y="1204485"/>
              <a:ext cx="11227799" cy="945466"/>
            </a:xfrm>
            <a:prstGeom prst="rect">
              <a:avLst/>
            </a:prstGeom>
            <a:ln>
              <a:solidFill>
                <a:schemeClr val="tx1"/>
              </a:solidFill>
            </a:ln>
          </p:spPr>
        </p:pic>
        <p:sp>
          <p:nvSpPr>
            <p:cNvPr id="13" name="Rectangle 12">
              <a:extLst>
                <a:ext uri="{FF2B5EF4-FFF2-40B4-BE49-F238E27FC236}">
                  <a16:creationId xmlns:a16="http://schemas.microsoft.com/office/drawing/2014/main" id="{4A7D5BEE-75FA-1561-876D-E16BEA93C79B}"/>
                </a:ext>
              </a:extLst>
            </p:cNvPr>
            <p:cNvSpPr/>
            <p:nvPr/>
          </p:nvSpPr>
          <p:spPr>
            <a:xfrm>
              <a:off x="10077450" y="1334448"/>
              <a:ext cx="885825" cy="283630"/>
            </a:xfrm>
            <a:prstGeom prst="rect">
              <a:avLst/>
            </a:prstGeom>
            <a:solidFill>
              <a:srgbClr val="F0F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graphicFrame>
        <p:nvGraphicFramePr>
          <p:cNvPr id="3" name="Content Placeholder 2" descr="A través de Provinet, el proveedor tiene acceso a:&#10;•Asistencia al PCP para coordinar el cuidado del afiliado y evaluar el cumplimiento de su paciente en cuidados preventivos y medidas HEDIS.&#10;•Guías clínicas tales como: diabetes, asma, cáncer, entre otras.&#10;•Adiestramiento del MOC&#10;•Referido para los Programas de Manejo de Cuidado&#10; - Pueden ser enviados al fax: (787) 620-1336">
            <a:extLst>
              <a:ext uri="{FF2B5EF4-FFF2-40B4-BE49-F238E27FC236}">
                <a16:creationId xmlns:a16="http://schemas.microsoft.com/office/drawing/2014/main" id="{00FAB37B-33E6-8A93-FE0D-A687E5664A0C}"/>
              </a:ext>
              <a:ext uri="{C183D7F6-B498-43B3-948B-1728B52AA6E4}">
                <adec:decorative xmlns:adec="http://schemas.microsoft.com/office/drawing/2017/decorative" val="0"/>
              </a:ext>
            </a:extLst>
          </p:cNvPr>
          <p:cNvGraphicFramePr>
            <a:graphicFrameLocks/>
          </p:cNvGraphicFramePr>
          <p:nvPr>
            <p:extLst>
              <p:ext uri="{D42A27DB-BD31-4B8C-83A1-F6EECF244321}">
                <p14:modId xmlns:p14="http://schemas.microsoft.com/office/powerpoint/2010/main" val="2129708994"/>
              </p:ext>
            </p:extLst>
          </p:nvPr>
        </p:nvGraphicFramePr>
        <p:xfrm>
          <a:off x="1139514" y="2279914"/>
          <a:ext cx="9928021" cy="367389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9647687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C827E360-2F76-A3BE-8738-59A74580A6D7}"/>
              </a:ext>
              <a:ext uri="{C183D7F6-B498-43B3-948B-1728B52AA6E4}">
                <adec:decorative xmlns:adec="http://schemas.microsoft.com/office/drawing/2017/decorative" val="1"/>
              </a:ext>
            </a:extLst>
          </p:cNvPr>
          <p:cNvGrpSpPr/>
          <p:nvPr/>
        </p:nvGrpSpPr>
        <p:grpSpPr>
          <a:xfrm>
            <a:off x="1650430" y="2362200"/>
            <a:ext cx="1066800" cy="1066800"/>
            <a:chOff x="1982572" y="2362200"/>
            <a:chExt cx="1066800" cy="1066800"/>
          </a:xfrm>
        </p:grpSpPr>
        <p:grpSp>
          <p:nvGrpSpPr>
            <p:cNvPr id="17" name="Group 16">
              <a:extLst>
                <a:ext uri="{FF2B5EF4-FFF2-40B4-BE49-F238E27FC236}">
                  <a16:creationId xmlns:a16="http://schemas.microsoft.com/office/drawing/2014/main" id="{4706E1A5-A038-0E1C-90F1-571A34178877}"/>
                </a:ext>
              </a:extLst>
            </p:cNvPr>
            <p:cNvGrpSpPr/>
            <p:nvPr/>
          </p:nvGrpSpPr>
          <p:grpSpPr>
            <a:xfrm>
              <a:off x="1982572" y="2362200"/>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18" name="Oval 17">
                <a:extLst>
                  <a:ext uri="{FF2B5EF4-FFF2-40B4-BE49-F238E27FC236}">
                    <a16:creationId xmlns:a16="http://schemas.microsoft.com/office/drawing/2014/main" id="{0E016A39-EDE4-45E5-AEB5-7603F78FBE83}"/>
                  </a:ext>
                </a:extLst>
              </p:cNvPr>
              <p:cNvSpPr/>
              <p:nvPr/>
            </p:nvSpPr>
            <p:spPr>
              <a:xfrm>
                <a:off x="9726611" y="2667000"/>
                <a:ext cx="1066800" cy="1066800"/>
              </a:xfrm>
              <a:prstGeom prst="ellipse">
                <a:avLst/>
              </a:prstGeom>
              <a:ln w="28575">
                <a:solidFill>
                  <a:srgbClr val="C6E5CE"/>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_tradnl" noProof="0" dirty="0"/>
              </a:p>
            </p:txBody>
          </p:sp>
          <p:sp>
            <p:nvSpPr>
              <p:cNvPr id="19" name="Oval 18">
                <a:extLst>
                  <a:ext uri="{FF2B5EF4-FFF2-40B4-BE49-F238E27FC236}">
                    <a16:creationId xmlns:a16="http://schemas.microsoft.com/office/drawing/2014/main" id="{A3A1D84D-1CA5-F2FC-4832-D35B7DE2B62B}"/>
                  </a:ext>
                </a:extLst>
              </p:cNvPr>
              <p:cNvSpPr>
                <a:spLocks noChangeAspect="1"/>
              </p:cNvSpPr>
              <p:nvPr/>
            </p:nvSpPr>
            <p:spPr>
              <a:xfrm>
                <a:off x="9828212" y="2768601"/>
                <a:ext cx="863598" cy="863598"/>
              </a:xfrm>
              <a:prstGeom prst="ellipse">
                <a:avLst/>
              </a:prstGeom>
              <a:ln w="28575">
                <a:solidFill>
                  <a:srgbClr val="C6E5CE"/>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_tradnl" noProof="0" dirty="0"/>
              </a:p>
            </p:txBody>
          </p:sp>
        </p:grpSp>
        <p:sp>
          <p:nvSpPr>
            <p:cNvPr id="20" name="TextBox 19">
              <a:extLst>
                <a:ext uri="{FF2B5EF4-FFF2-40B4-BE49-F238E27FC236}">
                  <a16:creationId xmlns:a16="http://schemas.microsoft.com/office/drawing/2014/main" id="{76CB1A66-5799-CEC9-1903-A41185C74099}"/>
                </a:ext>
              </a:extLst>
            </p:cNvPr>
            <p:cNvSpPr txBox="1"/>
            <p:nvPr/>
          </p:nvSpPr>
          <p:spPr>
            <a:xfrm>
              <a:off x="2231059" y="2670939"/>
              <a:ext cx="569826" cy="400110"/>
            </a:xfrm>
            <a:prstGeom prst="rect">
              <a:avLst/>
            </a:prstGeom>
            <a:noFill/>
          </p:spPr>
          <p:txBody>
            <a:bodyPr wrap="square" rtlCol="0">
              <a:spAutoFit/>
            </a:bodyPr>
            <a:lstStyle/>
            <a:p>
              <a:pPr algn="ctr"/>
              <a:r>
                <a:rPr lang="es-ES_tradnl"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4</a:t>
              </a:r>
            </a:p>
          </p:txBody>
        </p:sp>
      </p:grpSp>
      <p:sp>
        <p:nvSpPr>
          <p:cNvPr id="2" name="Title 1">
            <a:extLst>
              <a:ext uri="{FF2B5EF4-FFF2-40B4-BE49-F238E27FC236}">
                <a16:creationId xmlns:a16="http://schemas.microsoft.com/office/drawing/2014/main" id="{08B0266E-7575-8303-9117-68696F433548}"/>
              </a:ext>
            </a:extLst>
          </p:cNvPr>
          <p:cNvSpPr txBox="1">
            <a:spLocks noGrp="1"/>
          </p:cNvSpPr>
          <p:nvPr>
            <p:ph type="title" idx="4294967295"/>
          </p:nvPr>
        </p:nvSpPr>
        <p:spPr>
          <a:xfrm>
            <a:off x="2878491" y="2494800"/>
            <a:ext cx="8386087" cy="75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46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Medidas de calidad y mejoramiento de desempeño</a:t>
            </a:r>
          </a:p>
        </p:txBody>
      </p:sp>
    </p:spTree>
    <p:extLst>
      <p:ext uri="{BB962C8B-B14F-4D97-AF65-F5344CB8AC3E}">
        <p14:creationId xmlns:p14="http://schemas.microsoft.com/office/powerpoint/2010/main" val="14609702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id="{7845AED2-BEC5-0165-702C-B37D10B641D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l="10821" r="11883" b="22932"/>
          <a:stretch/>
        </p:blipFill>
        <p:spPr>
          <a:xfrm>
            <a:off x="6571031" y="1814643"/>
            <a:ext cx="5493249" cy="4625460"/>
          </a:xfrm>
          <a:prstGeom prst="rect">
            <a:avLst/>
          </a:prstGeom>
        </p:spPr>
      </p:pic>
      <p:sp>
        <p:nvSpPr>
          <p:cNvPr id="2" name="Title">
            <a:extLst>
              <a:ext uri="{FF2B5EF4-FFF2-40B4-BE49-F238E27FC236}">
                <a16:creationId xmlns:a16="http://schemas.microsoft.com/office/drawing/2014/main" id="{EDC2A57A-F95B-8DA0-EAF7-C64019E18124}"/>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MOC 4: Medidas de calidad y mejoramiento de desempeño</a:t>
            </a:r>
          </a:p>
        </p:txBody>
      </p:sp>
      <p:sp>
        <p:nvSpPr>
          <p:cNvPr id="14" name="Text Placeholder 4">
            <a:extLst>
              <a:ext uri="{FF2B5EF4-FFF2-40B4-BE49-F238E27FC236}">
                <a16:creationId xmlns:a16="http://schemas.microsoft.com/office/drawing/2014/main" id="{C315156E-1550-49DA-3CA2-B6846FA84C8A}"/>
              </a:ext>
            </a:extLst>
          </p:cNvPr>
          <p:cNvSpPr txBox="1">
            <a:spLocks/>
          </p:cNvSpPr>
          <p:nvPr/>
        </p:nvSpPr>
        <p:spPr>
          <a:xfrm>
            <a:off x="189122" y="981206"/>
            <a:ext cx="11789775" cy="823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S_tradnl" sz="2200" noProof="0" dirty="0">
                <a:latin typeface="Gill Sans MT" panose="020B0502020104020203" pitchFamily="34" charset="0"/>
              </a:rPr>
              <a:t>Los requisitos que se deben cumplir en las medidas de calidad y mejoramiento de desempeño para ambos modelos de cuidado incluyen lo siguiente:</a:t>
            </a:r>
          </a:p>
        </p:txBody>
      </p:sp>
      <p:sp>
        <p:nvSpPr>
          <p:cNvPr id="37" name="Rectangle: Rounded Corners 36">
            <a:extLst>
              <a:ext uri="{FF2B5EF4-FFF2-40B4-BE49-F238E27FC236}">
                <a16:creationId xmlns:a16="http://schemas.microsoft.com/office/drawing/2014/main" id="{2298E317-9DA8-31ED-D344-BC101CC91355}"/>
              </a:ext>
              <a:ext uri="{C183D7F6-B498-43B3-948B-1728B52AA6E4}">
                <adec:decorative xmlns:adec="http://schemas.microsoft.com/office/drawing/2017/decorative" val="1"/>
              </a:ext>
            </a:extLst>
          </p:cNvPr>
          <p:cNvSpPr/>
          <p:nvPr/>
        </p:nvSpPr>
        <p:spPr>
          <a:xfrm>
            <a:off x="587870" y="1795593"/>
            <a:ext cx="5983158" cy="1150481"/>
          </a:xfrm>
          <a:prstGeom prst="roundRect">
            <a:avLst>
              <a:gd name="adj" fmla="val 10872"/>
            </a:avLst>
          </a:prstGeom>
          <a:ln>
            <a:solidFill>
              <a:srgbClr val="0E6937"/>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solidFill>
                <a:schemeClr val="tx1"/>
              </a:solidFill>
            </a:endParaRPr>
          </a:p>
        </p:txBody>
      </p:sp>
      <p:sp>
        <p:nvSpPr>
          <p:cNvPr id="40" name="Rectangle: Rounded Corners 39">
            <a:extLst>
              <a:ext uri="{FF2B5EF4-FFF2-40B4-BE49-F238E27FC236}">
                <a16:creationId xmlns:a16="http://schemas.microsoft.com/office/drawing/2014/main" id="{6378F675-E9DB-0A2C-23CE-3612CC8AA6E9}"/>
              </a:ext>
              <a:ext uri="{C183D7F6-B498-43B3-948B-1728B52AA6E4}">
                <adec:decorative xmlns:adec="http://schemas.microsoft.com/office/drawing/2017/decorative" val="1"/>
              </a:ext>
            </a:extLst>
          </p:cNvPr>
          <p:cNvSpPr/>
          <p:nvPr/>
        </p:nvSpPr>
        <p:spPr>
          <a:xfrm>
            <a:off x="587870" y="3070941"/>
            <a:ext cx="5983158" cy="495216"/>
          </a:xfrm>
          <a:prstGeom prst="roundRect">
            <a:avLst/>
          </a:prstGeom>
          <a:ln>
            <a:solidFill>
              <a:srgbClr val="469729"/>
            </a:solidFill>
          </a:ln>
        </p:spPr>
        <p:style>
          <a:lnRef idx="3">
            <a:schemeClr val="accent6">
              <a:shade val="80000"/>
              <a:hueOff val="0"/>
              <a:satOff val="0"/>
              <a:lumOff val="0"/>
              <a:alphaOff val="0"/>
            </a:schemeClr>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sp>
        <p:nvSpPr>
          <p:cNvPr id="43" name="Rectangle: Rounded Corners 42">
            <a:extLst>
              <a:ext uri="{FF2B5EF4-FFF2-40B4-BE49-F238E27FC236}">
                <a16:creationId xmlns:a16="http://schemas.microsoft.com/office/drawing/2014/main" id="{87F4772F-6778-E144-748C-42EC57B1C23B}"/>
              </a:ext>
              <a:ext uri="{C183D7F6-B498-43B3-948B-1728B52AA6E4}">
                <adec:decorative xmlns:adec="http://schemas.microsoft.com/office/drawing/2017/decorative" val="1"/>
              </a:ext>
            </a:extLst>
          </p:cNvPr>
          <p:cNvSpPr/>
          <p:nvPr/>
        </p:nvSpPr>
        <p:spPr>
          <a:xfrm>
            <a:off x="587870" y="3691024"/>
            <a:ext cx="5983158" cy="1004801"/>
          </a:xfrm>
          <a:prstGeom prst="roundRect">
            <a:avLst>
              <a:gd name="adj" fmla="val 9467"/>
            </a:avLst>
          </a:prstGeom>
          <a:ln>
            <a:solidFill>
              <a:srgbClr val="00A261"/>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sp>
        <p:nvSpPr>
          <p:cNvPr id="46" name="Rectangle: Rounded Corners 45">
            <a:extLst>
              <a:ext uri="{FF2B5EF4-FFF2-40B4-BE49-F238E27FC236}">
                <a16:creationId xmlns:a16="http://schemas.microsoft.com/office/drawing/2014/main" id="{C6C46890-7F4F-E207-EA0E-E23D5E670AF5}"/>
              </a:ext>
              <a:ext uri="{C183D7F6-B498-43B3-948B-1728B52AA6E4}">
                <adec:decorative xmlns:adec="http://schemas.microsoft.com/office/drawing/2017/decorative" val="1"/>
              </a:ext>
            </a:extLst>
          </p:cNvPr>
          <p:cNvSpPr/>
          <p:nvPr/>
        </p:nvSpPr>
        <p:spPr>
          <a:xfrm>
            <a:off x="587870" y="4820693"/>
            <a:ext cx="5983158" cy="1561058"/>
          </a:xfrm>
          <a:prstGeom prst="roundRect">
            <a:avLst>
              <a:gd name="adj" fmla="val 9683"/>
            </a:avLst>
          </a:prstGeom>
          <a:ln>
            <a:solidFill>
              <a:srgbClr val="96C93D"/>
            </a:solidFill>
          </a:ln>
        </p:spPr>
        <p:style>
          <a:lnRef idx="3">
            <a:scrgbClr r="0" g="0" b="0"/>
          </a:lnRef>
          <a:fillRef idx="1">
            <a:schemeClr val="lt1">
              <a:hueOff val="0"/>
              <a:satOff val="0"/>
              <a:lumOff val="0"/>
              <a:alphaOff val="0"/>
            </a:schemeClr>
          </a:fillRef>
          <a:effectRef idx="1">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cxnSp>
        <p:nvCxnSpPr>
          <p:cNvPr id="3" name="Straight Connector 2">
            <a:extLst>
              <a:ext uri="{FF2B5EF4-FFF2-40B4-BE49-F238E27FC236}">
                <a16:creationId xmlns:a16="http://schemas.microsoft.com/office/drawing/2014/main" id="{668B44AD-6450-DF82-85C5-3F3EC110AE23}"/>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Rectangle: Rounded Corners 4">
            <a:extLst>
              <a:ext uri="{FF2B5EF4-FFF2-40B4-BE49-F238E27FC236}">
                <a16:creationId xmlns:a16="http://schemas.microsoft.com/office/drawing/2014/main" id="{B03B969A-973D-F9E7-D508-8D51CA13A17C}"/>
              </a:ext>
            </a:extLst>
          </p:cNvPr>
          <p:cNvSpPr txBox="1"/>
          <p:nvPr/>
        </p:nvSpPr>
        <p:spPr>
          <a:xfrm>
            <a:off x="609838" y="1851754"/>
            <a:ext cx="5939222" cy="103815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indent="0" defTabSz="800100" rtl="0" eaLnBrk="1" fontAlgn="auto" latinLnBrk="0" hangingPunct="1">
              <a:lnSpc>
                <a:spcPct val="100000"/>
              </a:lnSpc>
              <a:spcBef>
                <a:spcPct val="0"/>
              </a:spcBef>
              <a:spcAft>
                <a:spcPts val="0"/>
              </a:spcAft>
              <a:buClr>
                <a:srgbClr val="00A261"/>
              </a:buClr>
              <a:buSzTx/>
              <a:buFontTx/>
              <a:buNone/>
              <a:tabLst/>
              <a:defRPr/>
            </a:pPr>
            <a:r>
              <a:rPr lang="es-ES_tradnl" noProof="0" dirty="0">
                <a:solidFill>
                  <a:schemeClr val="tx1"/>
                </a:solidFill>
                <a:latin typeface="Gill Sans MT" panose="020B0502020104020203" pitchFamily="34" charset="0"/>
              </a:rPr>
              <a:t>El</a:t>
            </a:r>
            <a:r>
              <a:rPr kumimoji="0" lang="es-ES_tradnl" b="0" i="0" u="none" strike="noStrike" kern="1200" cap="none" spc="0" normalizeH="0" baseline="0" noProof="0" dirty="0">
                <a:ln>
                  <a:noFill/>
                </a:ln>
                <a:solidFill>
                  <a:schemeClr val="tx1"/>
                </a:solidFill>
                <a:uLnTx/>
                <a:uFillTx/>
                <a:latin typeface="Gill Sans MT" panose="020B0502020104020203" pitchFamily="34" charset="0"/>
                <a:ea typeface="+mn-ea"/>
                <a:cs typeface="+mn-cs"/>
              </a:rPr>
              <a:t> </a:t>
            </a:r>
            <a:r>
              <a:rPr kumimoji="0" lang="es-ES_tradnl" i="0" u="none" strike="noStrike" kern="1200" cap="none" spc="0" normalizeH="0" baseline="0" noProof="0" dirty="0">
                <a:ln>
                  <a:noFill/>
                </a:ln>
                <a:solidFill>
                  <a:schemeClr val="tx1"/>
                </a:solidFill>
                <a:uLnTx/>
                <a:uFillTx/>
                <a:latin typeface="Gill Sans MT" panose="020B0502020104020203" pitchFamily="34" charset="0"/>
                <a:ea typeface="+mn-ea"/>
                <a:cs typeface="+mn-cs"/>
              </a:rPr>
              <a:t>MOC de D-SNP se renueva</a:t>
            </a:r>
            <a:r>
              <a:rPr kumimoji="0" lang="es-ES_tradnl" b="0" i="0" u="none" strike="noStrike" kern="1200" cap="none" spc="0" normalizeH="0" baseline="0" noProof="0" dirty="0">
                <a:ln>
                  <a:noFill/>
                </a:ln>
                <a:solidFill>
                  <a:schemeClr val="tx1"/>
                </a:solidFill>
                <a:uLnTx/>
                <a:uFillTx/>
                <a:latin typeface="Gill Sans MT" panose="020B0502020104020203" pitchFamily="34" charset="0"/>
                <a:ea typeface="+mn-ea"/>
                <a:cs typeface="+mn-cs"/>
              </a:rPr>
              <a:t> según la cantidad de años aprobados, con un mínimo de un (1) año</a:t>
            </a:r>
            <a:r>
              <a:rPr lang="es-ES_tradnl" noProof="0" dirty="0">
                <a:solidFill>
                  <a:schemeClr val="tx1"/>
                </a:solidFill>
                <a:latin typeface="Gill Sans MT" panose="020B0502020104020203" pitchFamily="34" charset="0"/>
              </a:rPr>
              <a:t> y un máximo de tres (3) años</a:t>
            </a:r>
            <a:r>
              <a:rPr kumimoji="0" lang="es-ES_tradnl" b="0" i="0" u="none" strike="noStrike" kern="1200" cap="none" spc="0" normalizeH="0" baseline="0" noProof="0" dirty="0">
                <a:ln>
                  <a:noFill/>
                </a:ln>
                <a:solidFill>
                  <a:schemeClr val="tx1"/>
                </a:solidFill>
                <a:uLnTx/>
                <a:uFillTx/>
                <a:latin typeface="Gill Sans MT" panose="020B0502020104020203" pitchFamily="34" charset="0"/>
                <a:ea typeface="+mn-ea"/>
                <a:cs typeface="+mn-cs"/>
              </a:rPr>
              <a:t>.</a:t>
            </a:r>
          </a:p>
        </p:txBody>
      </p:sp>
      <p:sp>
        <p:nvSpPr>
          <p:cNvPr id="5" name="Rectangle: Rounded Corners 4">
            <a:extLst>
              <a:ext uri="{FF2B5EF4-FFF2-40B4-BE49-F238E27FC236}">
                <a16:creationId xmlns:a16="http://schemas.microsoft.com/office/drawing/2014/main" id="{920EC510-0128-F63B-833E-4E2C9B4B3CE9}"/>
              </a:ext>
            </a:extLst>
          </p:cNvPr>
          <p:cNvSpPr txBox="1"/>
          <p:nvPr/>
        </p:nvSpPr>
        <p:spPr>
          <a:xfrm>
            <a:off x="609838" y="3095115"/>
            <a:ext cx="5939222" cy="44686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indent="0" defTabSz="800100" rtl="0" eaLnBrk="1" fontAlgn="auto" latinLnBrk="0" hangingPunct="1">
              <a:lnSpc>
                <a:spcPct val="100000"/>
              </a:lnSpc>
              <a:spcBef>
                <a:spcPct val="0"/>
              </a:spcBef>
              <a:spcAft>
                <a:spcPts val="0"/>
              </a:spcAft>
              <a:buClr>
                <a:srgbClr val="00A261"/>
              </a:buClr>
              <a:buSzTx/>
              <a:buFontTx/>
              <a:buNone/>
              <a:tabLst/>
              <a:defRPr/>
            </a:pPr>
            <a:r>
              <a:rPr lang="es-ES_tradnl" noProof="0" dirty="0">
                <a:solidFill>
                  <a:schemeClr val="tx1"/>
                </a:solidFill>
                <a:latin typeface="Gill Sans MT" panose="020B0502020104020203" pitchFamily="34" charset="0"/>
              </a:rPr>
              <a:t>El </a:t>
            </a:r>
            <a:r>
              <a:rPr kumimoji="0" lang="es-ES_tradnl" i="0" u="none" strike="noStrike" kern="1200" cap="none" spc="0" normalizeH="0" baseline="0" noProof="0" dirty="0">
                <a:ln>
                  <a:noFill/>
                </a:ln>
                <a:solidFill>
                  <a:schemeClr val="tx1"/>
                </a:solidFill>
                <a:uLnTx/>
                <a:uFillTx/>
                <a:latin typeface="Gill Sans MT" panose="020B0502020104020203" pitchFamily="34" charset="0"/>
                <a:ea typeface="+mn-ea"/>
                <a:cs typeface="+mn-cs"/>
              </a:rPr>
              <a:t>MOC de </a:t>
            </a:r>
            <a:r>
              <a:rPr lang="es-ES_tradnl" noProof="0" dirty="0">
                <a:solidFill>
                  <a:schemeClr val="tx1"/>
                </a:solidFill>
                <a:latin typeface="Gill Sans MT" panose="020B0502020104020203" pitchFamily="34" charset="0"/>
              </a:rPr>
              <a:t>C-SNP se renueva anualmente.</a:t>
            </a:r>
          </a:p>
        </p:txBody>
      </p:sp>
      <p:sp>
        <p:nvSpPr>
          <p:cNvPr id="6" name="Rectangle: Rounded Corners 4">
            <a:extLst>
              <a:ext uri="{FF2B5EF4-FFF2-40B4-BE49-F238E27FC236}">
                <a16:creationId xmlns:a16="http://schemas.microsoft.com/office/drawing/2014/main" id="{1DF20269-BD31-CE7D-15E7-2A865E78DC14}"/>
              </a:ext>
            </a:extLst>
          </p:cNvPr>
          <p:cNvSpPr txBox="1"/>
          <p:nvPr/>
        </p:nvSpPr>
        <p:spPr>
          <a:xfrm>
            <a:off x="609838" y="3740074"/>
            <a:ext cx="5939222" cy="906701"/>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indent="0" defTabSz="800100" rtl="0" eaLnBrk="1" fontAlgn="auto" latinLnBrk="0" hangingPunct="1">
              <a:lnSpc>
                <a:spcPct val="100000"/>
              </a:lnSpc>
              <a:spcBef>
                <a:spcPct val="0"/>
              </a:spcBef>
              <a:spcAft>
                <a:spcPts val="0"/>
              </a:spcAft>
              <a:buClr>
                <a:srgbClr val="00A261"/>
              </a:buClr>
              <a:buSzTx/>
              <a:buFontTx/>
              <a:buNone/>
              <a:tabLst/>
              <a:defRPr/>
            </a:pPr>
            <a:r>
              <a:rPr kumimoji="0" lang="es-ES_tradnl" b="0" i="0" u="none" strike="noStrike" kern="1200" cap="none" spc="0" normalizeH="0" baseline="0" noProof="0" dirty="0">
                <a:ln>
                  <a:noFill/>
                </a:ln>
                <a:solidFill>
                  <a:schemeClr val="tx1"/>
                </a:solidFill>
                <a:uLnTx/>
                <a:uFillTx/>
                <a:latin typeface="Gill Sans MT" panose="020B0502020104020203" pitchFamily="34" charset="0"/>
                <a:ea typeface="+mn-ea"/>
                <a:cs typeface="+mn-cs"/>
              </a:rPr>
              <a:t>Los MOCs requieren la presentación y/o aprobación anual de la Junta de Directores, Comité de Mejoramiento de Calidad y Comité del MOC.</a:t>
            </a:r>
          </a:p>
        </p:txBody>
      </p:sp>
      <p:sp>
        <p:nvSpPr>
          <p:cNvPr id="7" name="Rectangle: Rounded Corners 4">
            <a:extLst>
              <a:ext uri="{FF2B5EF4-FFF2-40B4-BE49-F238E27FC236}">
                <a16:creationId xmlns:a16="http://schemas.microsoft.com/office/drawing/2014/main" id="{7BA434C0-3743-627F-5423-BEA9D688E492}"/>
              </a:ext>
            </a:extLst>
          </p:cNvPr>
          <p:cNvSpPr txBox="1"/>
          <p:nvPr/>
        </p:nvSpPr>
        <p:spPr>
          <a:xfrm>
            <a:off x="609838" y="4896897"/>
            <a:ext cx="5939222" cy="14086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68580" rIns="68580" bIns="68580" numCol="1" spcCol="1270" anchor="ctr" anchorCtr="0">
            <a:noAutofit/>
          </a:bodyPr>
          <a:lstStyle/>
          <a:p>
            <a:pPr marL="57150" marR="0" lvl="0" indent="0" defTabSz="800100" rtl="0" eaLnBrk="1" fontAlgn="auto" latinLnBrk="0" hangingPunct="1">
              <a:lnSpc>
                <a:spcPct val="100000"/>
              </a:lnSpc>
              <a:spcBef>
                <a:spcPct val="0"/>
              </a:spcBef>
              <a:spcAft>
                <a:spcPts val="0"/>
              </a:spcAft>
              <a:buClr>
                <a:srgbClr val="00A261"/>
              </a:buClr>
              <a:buSzTx/>
              <a:buFontTx/>
              <a:buNone/>
              <a:tabLst/>
              <a:defRPr/>
            </a:pPr>
            <a:r>
              <a:rPr kumimoji="0" lang="es-ES_tradnl" b="0" i="0" u="none" strike="noStrike" kern="1200" cap="none" spc="0" normalizeH="0" baseline="0" noProof="0" dirty="0">
                <a:ln>
                  <a:noFill/>
                </a:ln>
                <a:solidFill>
                  <a:schemeClr val="tx1"/>
                </a:solidFill>
                <a:uLnTx/>
                <a:uFillTx/>
                <a:latin typeface="Gill Sans MT" panose="020B0502020104020203" pitchFamily="34" charset="0"/>
                <a:ea typeface="+mn-ea"/>
                <a:cs typeface="+mn-cs"/>
              </a:rPr>
              <a:t>El equipo de trabajo del MOC </a:t>
            </a:r>
            <a:r>
              <a:rPr kumimoji="0" lang="es-ES_tradnl" b="0" i="1" u="none" strike="noStrike" kern="1200" cap="none" spc="0" normalizeH="0" baseline="0" noProof="0" dirty="0" err="1">
                <a:ln>
                  <a:noFill/>
                </a:ln>
                <a:solidFill>
                  <a:schemeClr val="tx1"/>
                </a:solidFill>
                <a:uLnTx/>
                <a:uFillTx/>
                <a:latin typeface="Gill Sans MT" panose="020B0502020104020203" pitchFamily="34" charset="0"/>
                <a:ea typeface="+mn-ea"/>
                <a:cs typeface="+mn-cs"/>
              </a:rPr>
              <a:t>Task</a:t>
            </a:r>
            <a:r>
              <a:rPr kumimoji="0" lang="es-ES_tradnl" b="0" i="1" u="none" strike="noStrike" kern="1200" cap="none" spc="0" normalizeH="0" baseline="0" noProof="0" dirty="0">
                <a:ln>
                  <a:noFill/>
                </a:ln>
                <a:solidFill>
                  <a:schemeClr val="tx1"/>
                </a:solidFill>
                <a:uLnTx/>
                <a:uFillTx/>
                <a:latin typeface="Gill Sans MT" panose="020B0502020104020203" pitchFamily="34" charset="0"/>
                <a:ea typeface="+mn-ea"/>
                <a:cs typeface="+mn-cs"/>
              </a:rPr>
              <a:t> Force</a:t>
            </a:r>
            <a:r>
              <a:rPr kumimoji="0" lang="es-ES_tradnl" b="0" i="0" u="none" strike="noStrike" kern="1200" cap="none" spc="0" normalizeH="0" baseline="0" noProof="0" dirty="0">
                <a:ln>
                  <a:noFill/>
                </a:ln>
                <a:solidFill>
                  <a:schemeClr val="tx1"/>
                </a:solidFill>
                <a:uLnTx/>
                <a:uFillTx/>
                <a:latin typeface="Gill Sans MT" panose="020B0502020104020203" pitchFamily="34" charset="0"/>
                <a:ea typeface="+mn-ea"/>
                <a:cs typeface="+mn-cs"/>
              </a:rPr>
              <a:t>, compuesto por líderes de las áreas impactadas por el MOC, incluyendo las entidades delegadas, se reúne al menos seis (6) veces al año para discutir y monitorear el cumplimiento operacional con los requisitos del MOC.</a:t>
            </a:r>
          </a:p>
        </p:txBody>
      </p:sp>
      <p:sp>
        <p:nvSpPr>
          <p:cNvPr id="53" name="Rectangle 52">
            <a:extLst>
              <a:ext uri="{FF2B5EF4-FFF2-40B4-BE49-F238E27FC236}">
                <a16:creationId xmlns:a16="http://schemas.microsoft.com/office/drawing/2014/main" id="{4C803ECA-968A-25C9-DF89-F04D3F013CC1}"/>
              </a:ext>
            </a:extLst>
          </p:cNvPr>
          <p:cNvSpPr/>
          <p:nvPr/>
        </p:nvSpPr>
        <p:spPr>
          <a:xfrm>
            <a:off x="8113261" y="2750526"/>
            <a:ext cx="2180191" cy="2031325"/>
          </a:xfrm>
          <a:prstGeom prst="rect">
            <a:avLst/>
          </a:prstGeom>
          <a:noFill/>
          <a:ln w="2857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wrap="square">
            <a:spAutoFit/>
          </a:bodyPr>
          <a:lstStyle/>
          <a:p>
            <a:pPr lvl="0" algn="ctr">
              <a:defRPr/>
            </a:pPr>
            <a:r>
              <a:rPr lang="es-ES_tradnl" kern="0" noProof="0" dirty="0">
                <a:solidFill>
                  <a:prstClr val="black"/>
                </a:solidFill>
                <a:latin typeface="Gill Sans MT" panose="020B0502020104020203" pitchFamily="34" charset="0"/>
              </a:rPr>
              <a:t>El departamento de Calidad de MCS es el responsable de </a:t>
            </a:r>
            <a:r>
              <a:rPr lang="es-ES_tradnl" b="1" kern="0" noProof="0" dirty="0">
                <a:solidFill>
                  <a:srgbClr val="00A261"/>
                </a:solidFill>
                <a:latin typeface="Gill Sans MT" panose="020B0502020104020203" pitchFamily="34" charset="0"/>
              </a:rPr>
              <a:t>vigilar</a:t>
            </a:r>
            <a:r>
              <a:rPr lang="es-ES_tradnl" kern="0" noProof="0" dirty="0">
                <a:solidFill>
                  <a:prstClr val="black"/>
                </a:solidFill>
                <a:latin typeface="Gill Sans MT" panose="020B0502020104020203" pitchFamily="34" charset="0"/>
              </a:rPr>
              <a:t>, </a:t>
            </a:r>
            <a:r>
              <a:rPr lang="es-ES_tradnl" b="1" kern="0" noProof="0" dirty="0">
                <a:solidFill>
                  <a:srgbClr val="00A261"/>
                </a:solidFill>
                <a:latin typeface="Gill Sans MT" panose="020B0502020104020203" pitchFamily="34" charset="0"/>
              </a:rPr>
              <a:t>monitorear</a:t>
            </a:r>
            <a:r>
              <a:rPr lang="es-ES_tradnl" b="1" kern="0" noProof="0" dirty="0">
                <a:solidFill>
                  <a:prstClr val="black"/>
                </a:solidFill>
                <a:latin typeface="Gill Sans MT" panose="020B0502020104020203" pitchFamily="34" charset="0"/>
              </a:rPr>
              <a:t> </a:t>
            </a:r>
            <a:r>
              <a:rPr lang="es-ES_tradnl" kern="0" noProof="0" dirty="0">
                <a:solidFill>
                  <a:prstClr val="black"/>
                </a:solidFill>
                <a:latin typeface="Gill Sans MT" panose="020B0502020104020203" pitchFamily="34" charset="0"/>
              </a:rPr>
              <a:t>y </a:t>
            </a:r>
            <a:r>
              <a:rPr lang="es-ES_tradnl" b="1" kern="0" noProof="0" dirty="0">
                <a:solidFill>
                  <a:srgbClr val="00A261"/>
                </a:solidFill>
                <a:latin typeface="Gill Sans MT" panose="020B0502020104020203" pitchFamily="34" charset="0"/>
              </a:rPr>
              <a:t>evaluar</a:t>
            </a:r>
            <a:r>
              <a:rPr lang="es-ES_tradnl" kern="0" noProof="0" dirty="0">
                <a:solidFill>
                  <a:prstClr val="black"/>
                </a:solidFill>
                <a:latin typeface="Gill Sans MT" panose="020B0502020104020203" pitchFamily="34" charset="0"/>
              </a:rPr>
              <a:t> las acciones pertinentes al MOC.</a:t>
            </a:r>
          </a:p>
        </p:txBody>
      </p:sp>
    </p:spTree>
    <p:extLst>
      <p:ext uri="{BB962C8B-B14F-4D97-AF65-F5344CB8AC3E}">
        <p14:creationId xmlns:p14="http://schemas.microsoft.com/office/powerpoint/2010/main" val="3994306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D758A57-7FAB-8EC6-68FF-5C3217964B17}"/>
              </a:ext>
            </a:extLst>
          </p:cNvPr>
          <p:cNvSpPr txBox="1">
            <a:spLocks noGrp="1"/>
          </p:cNvSpPr>
          <p:nvPr>
            <p:ph type="title" idx="4294967295"/>
          </p:nvPr>
        </p:nvSpPr>
        <p:spPr>
          <a:xfrm>
            <a:off x="201112" y="1758"/>
            <a:ext cx="11789775" cy="8081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199C63"/>
                </a:solidFill>
                <a:effectLst/>
                <a:uLnTx/>
                <a:uFillTx/>
                <a:latin typeface="Gill Sans MT" panose="020B0502020104020203" pitchFamily="34" charset="0"/>
                <a:ea typeface="+mn-ea"/>
                <a:cs typeface="+mn-cs"/>
              </a:rPr>
              <a:t>Definiciones</a:t>
            </a:r>
          </a:p>
        </p:txBody>
      </p:sp>
      <p:sp>
        <p:nvSpPr>
          <p:cNvPr id="4" name="Content Placeholder 2">
            <a:extLst>
              <a:ext uri="{FF2B5EF4-FFF2-40B4-BE49-F238E27FC236}">
                <a16:creationId xmlns:a16="http://schemas.microsoft.com/office/drawing/2014/main" id="{87A54220-3F82-D394-4F66-3182508CA00E}"/>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_tradnl" noProof="0" dirty="0">
                <a:solidFill>
                  <a:srgbClr val="92D050"/>
                </a:solidFill>
                <a:latin typeface="Gill Sans MT" panose="020B0502020104020203" pitchFamily="34" charset="0"/>
              </a:rPr>
              <a:t>Conozcamos y repasemos las siguientes definiciones importantes:</a:t>
            </a:r>
          </a:p>
        </p:txBody>
      </p:sp>
      <p:sp>
        <p:nvSpPr>
          <p:cNvPr id="2" name="Content Placeholder 2">
            <a:extLst>
              <a:ext uri="{FF2B5EF4-FFF2-40B4-BE49-F238E27FC236}">
                <a16:creationId xmlns:a16="http://schemas.microsoft.com/office/drawing/2014/main" id="{762355CC-0967-0A5C-1760-AF214C2CACAD}"/>
              </a:ext>
            </a:extLst>
          </p:cNvPr>
          <p:cNvSpPr txBox="1">
            <a:spLocks/>
          </p:cNvSpPr>
          <p:nvPr/>
        </p:nvSpPr>
        <p:spPr>
          <a:xfrm>
            <a:off x="201110" y="1182048"/>
            <a:ext cx="11789776" cy="5335741"/>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R="0" lvl="0" indent="-171450" defTabSz="914400" rtl="0" eaLnBrk="1" fontAlgn="auto" latinLnBrk="0" hangingPunct="1">
              <a:lnSpc>
                <a:spcPct val="150000"/>
              </a:lnSpc>
              <a:spcBef>
                <a:spcPts val="0"/>
              </a:spcBef>
              <a:spcAft>
                <a:spcPts val="0"/>
              </a:spcAft>
              <a:buClr>
                <a:srgbClr val="00A261"/>
              </a:buClr>
              <a:buSzTx/>
              <a:tabLst/>
              <a:defRPr/>
            </a:pPr>
            <a:r>
              <a:rPr kumimoji="0" lang="es-ES_tradnl"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C-SNP MOC </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a:t>
            </a:r>
            <a:r>
              <a:rPr kumimoji="0" lang="en-US" sz="200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Chronic Conditions Special Needs Plan Model of Care</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Modelo de cuidado para afiliados con ciertas condiciones crónicas.</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s-ES_tradnl"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CAHPS</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200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Consumer Assessment of Healthcare Providers and Systems</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Encuesta que reúne, evalúa y reporta la experiencia (percepción) de los afiliados en relación con los servicios recibidos por parte de los planes de salud y proveedores.</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s-ES_tradnl"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CHRAT</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200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Comprehensive Health Risk Assessment Tool</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Herramienta que utiliza el personal clínico para identificar necesidades y factores de riesgo en el afiliado. </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s-ES_tradnl" sz="200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CM</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s-ES_tradnl" sz="200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Care Management</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Programa de Manejo de Cuidado.</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n-US" sz="2000" b="1" i="0" u="none" strike="noStrike" kern="1200" cap="none" spc="0" normalizeH="0" baseline="0" noProof="0" dirty="0" err="1">
                <a:ln>
                  <a:noFill/>
                </a:ln>
                <a:solidFill>
                  <a:prstClr val="black"/>
                </a:solidFill>
                <a:effectLst/>
                <a:uLnTx/>
                <a:uFillTx/>
                <a:latin typeface="Gill Sans MT" panose="020B0502020104020203" pitchFamily="34" charset="0"/>
                <a:ea typeface="+mn-ea"/>
                <a:cs typeface="+mn-cs"/>
              </a:rPr>
              <a:t>SDoH</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200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Social Determinants of Health</a:t>
            </a:r>
            <a:r>
              <a:rPr kumimoji="0" lang="es-ES_tradnl" sz="20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Describe los diversos factores sociales, ambientales y económicos que pueden influenciar las condiciones del estado de salud, que a menudo pueden tener un mayor impacto en los resultados de salud del individuo, que la propia prestación de servicios de salud. </a:t>
            </a:r>
            <a:endParaRPr kumimoji="0" lang="es-ES_tradnl" sz="180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endParaRPr>
          </a:p>
        </p:txBody>
      </p:sp>
      <p:cxnSp>
        <p:nvCxnSpPr>
          <p:cNvPr id="5" name="Straight Connector 4">
            <a:extLst>
              <a:ext uri="{FF2B5EF4-FFF2-40B4-BE49-F238E27FC236}">
                <a16:creationId xmlns:a16="http://schemas.microsoft.com/office/drawing/2014/main" id="{6E743BA8-C48B-7B3F-D0C3-E1C04439A02C}"/>
              </a:ext>
              <a:ext uri="{C183D7F6-B498-43B3-948B-1728B52AA6E4}">
                <adec:decorative xmlns:adec="http://schemas.microsoft.com/office/drawing/2017/decorative" val="1"/>
              </a:ext>
            </a:extLst>
          </p:cNvPr>
          <p:cNvCxnSpPr/>
          <p:nvPr/>
        </p:nvCxnSpPr>
        <p:spPr>
          <a:xfrm>
            <a:off x="201111" y="99596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87641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a:extLst>
              <a:ext uri="{FF2B5EF4-FFF2-40B4-BE49-F238E27FC236}">
                <a16:creationId xmlns:a16="http://schemas.microsoft.com/office/drawing/2014/main" id="{FE453D52-DD9B-F074-4A63-9D95277D7AB3}"/>
              </a:ext>
            </a:extLst>
          </p:cNvPr>
          <p:cNvSpPr txBox="1">
            <a:spLocks/>
          </p:cNvSpPr>
          <p:nvPr/>
        </p:nvSpPr>
        <p:spPr>
          <a:xfrm>
            <a:off x="193589" y="49006"/>
            <a:ext cx="11789775" cy="812063"/>
          </a:xfrm>
          <a:prstGeom prst="rect">
            <a:avLst/>
          </a:prstGeom>
        </p:spPr>
        <p:txBody>
          <a:bodyPr anchor="ctr"/>
          <a:lstStyle>
            <a:defPPr>
              <a:defRPr lang="en-PR"/>
            </a:defPPr>
            <a:lvl1pPr>
              <a:defRPr sz="3000" b="1">
                <a:solidFill>
                  <a:srgbClr val="199C63"/>
                </a:solidFill>
                <a:latin typeface="Gill Sans MT" panose="020B0502020104020203" pitchFamily="34" charset="0"/>
              </a:defRPr>
            </a:lvl1pPr>
          </a:lstStyle>
          <a:p>
            <a:r>
              <a:rPr lang="es-ES_tradnl" sz="3200" noProof="0" dirty="0">
                <a:solidFill>
                  <a:srgbClr val="00A261"/>
                </a:solidFill>
              </a:rPr>
              <a:t>MOC 4: Medidas de calidad y mejoramiento de desempeño</a:t>
            </a:r>
          </a:p>
        </p:txBody>
      </p:sp>
      <p:sp>
        <p:nvSpPr>
          <p:cNvPr id="37" name="Text Placeholder 4">
            <a:extLst>
              <a:ext uri="{FF2B5EF4-FFF2-40B4-BE49-F238E27FC236}">
                <a16:creationId xmlns:a16="http://schemas.microsoft.com/office/drawing/2014/main" id="{01FA6E40-D0EC-34B2-68F7-34D4FE617B00}"/>
              </a:ext>
            </a:extLst>
          </p:cNvPr>
          <p:cNvSpPr txBox="1">
            <a:spLocks/>
          </p:cNvSpPr>
          <p:nvPr/>
        </p:nvSpPr>
        <p:spPr>
          <a:xfrm>
            <a:off x="-83660" y="931829"/>
            <a:ext cx="11789775" cy="823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s-ES_tradnl" sz="2200" noProof="0" dirty="0">
                <a:latin typeface="Gill Sans MT" panose="020B0502020104020203" pitchFamily="34" charset="0"/>
              </a:rPr>
              <a:t>El reporte de medidas de calidad y mejoramiento de desempeño </a:t>
            </a:r>
            <a:br>
              <a:rPr lang="es-ES_tradnl" sz="2200" noProof="0" dirty="0">
                <a:latin typeface="Gill Sans MT" panose="020B0502020104020203" pitchFamily="34" charset="0"/>
              </a:rPr>
            </a:br>
            <a:r>
              <a:rPr lang="es-ES_tradnl" sz="2200" noProof="0" dirty="0">
                <a:latin typeface="Gill Sans MT" panose="020B0502020104020203" pitchFamily="34" charset="0"/>
              </a:rPr>
              <a:t>según lo requerido en el MOC debe contener lo siguiente:</a:t>
            </a:r>
          </a:p>
        </p:txBody>
      </p:sp>
      <p:cxnSp>
        <p:nvCxnSpPr>
          <p:cNvPr id="4" name="Straight Connector 3">
            <a:extLst>
              <a:ext uri="{FF2B5EF4-FFF2-40B4-BE49-F238E27FC236}">
                <a16:creationId xmlns:a16="http://schemas.microsoft.com/office/drawing/2014/main" id="{A3EE72C1-4F92-A6B9-7169-9AB1E2177721}"/>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Freeform: Shape 19">
            <a:extLst>
              <a:ext uri="{FF2B5EF4-FFF2-40B4-BE49-F238E27FC236}">
                <a16:creationId xmlns:a16="http://schemas.microsoft.com/office/drawing/2014/main" id="{B9EDC32C-EBB9-C0AB-ED1B-68AD344062C9}"/>
              </a:ext>
              <a:ext uri="{C183D7F6-B498-43B3-948B-1728B52AA6E4}">
                <adec:decorative xmlns:adec="http://schemas.microsoft.com/office/drawing/2017/decorative" val="1"/>
              </a:ext>
            </a:extLst>
          </p:cNvPr>
          <p:cNvSpPr/>
          <p:nvPr/>
        </p:nvSpPr>
        <p:spPr>
          <a:xfrm>
            <a:off x="5038702" y="2176457"/>
            <a:ext cx="2120297" cy="4041029"/>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00A261"/>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114300" lvl="1" indent="-114300" algn="l" defTabSz="622300">
              <a:lnSpc>
                <a:spcPct val="90000"/>
              </a:lnSpc>
              <a:spcBef>
                <a:spcPct val="0"/>
              </a:spcBef>
              <a:spcAft>
                <a:spcPct val="15000"/>
              </a:spcAft>
            </a:pPr>
            <a:endParaRPr lang="es-ES_tradnl" sz="1400" kern="1200" noProof="0" dirty="0">
              <a:latin typeface="Gill Sans MT" panose="020B0502020104020203" pitchFamily="34" charset="0"/>
            </a:endParaRPr>
          </a:p>
          <a:p>
            <a:pPr marL="169863" lvl="1" indent="-169863" defTabSz="622300">
              <a:lnSpc>
                <a:spcPct val="90000"/>
              </a:lnSpc>
              <a:spcBef>
                <a:spcPct val="0"/>
              </a:spcBef>
              <a:spcAft>
                <a:spcPct val="15000"/>
              </a:spcAft>
              <a:buFont typeface="Wingdings" panose="05000000000000000000" pitchFamily="2" charset="2"/>
              <a:buChar char="ü"/>
            </a:pPr>
            <a:endParaRPr lang="es-ES_tradnl" sz="14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s-ES_tradnl" sz="16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s-ES_tradnl" sz="1600" noProof="0" dirty="0">
              <a:latin typeface="Gill Sans MT" panose="020B0502020104020203" pitchFamily="34" charset="0"/>
            </a:endParaRPr>
          </a:p>
          <a:p>
            <a:pPr marL="114300" lvl="0" indent="-114300" algn="l">
              <a:buNone/>
            </a:pPr>
            <a:endParaRPr lang="es-ES_tradnl" sz="1350" noProof="0" dirty="0">
              <a:latin typeface="Gill Sans MT" panose="020B0502020104020203" pitchFamily="34" charset="0"/>
            </a:endParaRPr>
          </a:p>
          <a:p>
            <a:pPr marL="114300" lvl="0" indent="-114300" algn="l">
              <a:buNone/>
            </a:pPr>
            <a:endParaRPr lang="es-ES_tradnl" sz="1600" noProof="0" dirty="0">
              <a:latin typeface="Gill Sans MT" panose="020B0502020104020203" pitchFamily="34" charset="0"/>
            </a:endParaRPr>
          </a:p>
          <a:p>
            <a:pPr marL="114300" lvl="0" indent="-114300" algn="l">
              <a:buNone/>
            </a:pPr>
            <a:endParaRPr lang="es-ES_tradnl" sz="1350" b="1" noProof="0" dirty="0">
              <a:effectLst/>
              <a:latin typeface="Gill Sans MT" panose="020B0502020104020203" pitchFamily="34" charset="0"/>
            </a:endParaRPr>
          </a:p>
          <a:p>
            <a:pPr marL="114300" lvl="0" indent="-114300" algn="l">
              <a:buNone/>
            </a:pPr>
            <a:endParaRPr lang="es-ES_tradnl" sz="1350" b="1" noProof="0" dirty="0">
              <a:effectLst/>
              <a:latin typeface="Gill Sans MT" panose="020B0502020104020203" pitchFamily="34" charset="0"/>
            </a:endParaRPr>
          </a:p>
          <a:p>
            <a:pPr marL="0" lvl="0" indent="0" algn="ctr" defTabSz="622300">
              <a:lnSpc>
                <a:spcPct val="90000"/>
              </a:lnSpc>
              <a:spcBef>
                <a:spcPct val="0"/>
              </a:spcBef>
              <a:spcAft>
                <a:spcPct val="35000"/>
              </a:spcAft>
              <a:buNone/>
            </a:pPr>
            <a:endParaRPr lang="es-ES_tradnl" sz="1400" kern="1200" noProof="0" dirty="0">
              <a:latin typeface="Gill Sans MT" panose="020B0502020104020203" pitchFamily="34" charset="0"/>
            </a:endParaRPr>
          </a:p>
        </p:txBody>
      </p:sp>
      <p:sp>
        <p:nvSpPr>
          <p:cNvPr id="8" name="Freeform: Shape 7">
            <a:extLst>
              <a:ext uri="{FF2B5EF4-FFF2-40B4-BE49-F238E27FC236}">
                <a16:creationId xmlns:a16="http://schemas.microsoft.com/office/drawing/2014/main" id="{788E884C-CFAC-783E-A0BF-C6B8EEDDC420}"/>
              </a:ext>
              <a:ext uri="{C183D7F6-B498-43B3-948B-1728B52AA6E4}">
                <adec:decorative xmlns:adec="http://schemas.microsoft.com/office/drawing/2017/decorative" val="1"/>
              </a:ext>
            </a:extLst>
          </p:cNvPr>
          <p:cNvSpPr/>
          <p:nvPr/>
        </p:nvSpPr>
        <p:spPr>
          <a:xfrm>
            <a:off x="2762292" y="2180030"/>
            <a:ext cx="2120293" cy="4041030"/>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34861C"/>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0" lvl="0" indent="0" algn="ctr" defTabSz="622300">
              <a:lnSpc>
                <a:spcPct val="90000"/>
              </a:lnSpc>
              <a:spcBef>
                <a:spcPct val="0"/>
              </a:spcBef>
              <a:spcAft>
                <a:spcPct val="35000"/>
              </a:spcAft>
              <a:buNone/>
            </a:pPr>
            <a:endParaRPr lang="es-ES_tradnl" sz="1400" kern="1200" noProof="0" dirty="0">
              <a:latin typeface="Gill Sans MT" panose="020B0502020104020203" pitchFamily="34" charset="0"/>
            </a:endParaRPr>
          </a:p>
        </p:txBody>
      </p:sp>
      <p:sp>
        <p:nvSpPr>
          <p:cNvPr id="5" name="Freeform: Shape 4">
            <a:extLst>
              <a:ext uri="{FF2B5EF4-FFF2-40B4-BE49-F238E27FC236}">
                <a16:creationId xmlns:a16="http://schemas.microsoft.com/office/drawing/2014/main" id="{CBD2B44B-29BC-2616-0057-D290C2315329}"/>
              </a:ext>
              <a:ext uri="{C183D7F6-B498-43B3-948B-1728B52AA6E4}">
                <adec:decorative xmlns:adec="http://schemas.microsoft.com/office/drawing/2017/decorative" val="1"/>
              </a:ext>
            </a:extLst>
          </p:cNvPr>
          <p:cNvSpPr/>
          <p:nvPr/>
        </p:nvSpPr>
        <p:spPr>
          <a:xfrm>
            <a:off x="485880" y="2209032"/>
            <a:ext cx="2120295" cy="4005483"/>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0E6937"/>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0" lvl="1" algn="l" defTabSz="622300">
              <a:lnSpc>
                <a:spcPct val="90000"/>
              </a:lnSpc>
              <a:spcBef>
                <a:spcPct val="0"/>
              </a:spcBef>
              <a:spcAft>
                <a:spcPct val="15000"/>
              </a:spcAft>
              <a:buNone/>
            </a:pPr>
            <a:endParaRPr lang="es-ES_tradnl" sz="16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s-ES_tradnl" sz="1600" noProof="0" dirty="0">
              <a:latin typeface="Gill Sans MT" panose="020B0502020104020203" pitchFamily="34" charset="0"/>
            </a:endParaRPr>
          </a:p>
          <a:p>
            <a:pPr marL="0" lvl="1" algn="l" defTabSz="622300">
              <a:lnSpc>
                <a:spcPct val="90000"/>
              </a:lnSpc>
              <a:spcBef>
                <a:spcPct val="0"/>
              </a:spcBef>
              <a:spcAft>
                <a:spcPct val="15000"/>
              </a:spcAft>
              <a:buNone/>
            </a:pPr>
            <a:endParaRPr lang="es-ES_tradnl" sz="16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s-ES_tradnl" sz="1600" kern="1200" noProof="0" dirty="0">
              <a:latin typeface="Gill Sans MT" panose="020B0502020104020203" pitchFamily="34" charset="0"/>
            </a:endParaRPr>
          </a:p>
          <a:p>
            <a:pPr marL="0" lvl="1" algn="l" defTabSz="622300">
              <a:lnSpc>
                <a:spcPct val="90000"/>
              </a:lnSpc>
              <a:spcBef>
                <a:spcPct val="0"/>
              </a:spcBef>
              <a:spcAft>
                <a:spcPct val="15000"/>
              </a:spcAft>
              <a:buNone/>
            </a:pPr>
            <a:endParaRPr lang="es-ES_tradnl" sz="500" noProof="0" dirty="0">
              <a:latin typeface="Gill Sans MT" panose="020B0502020104020203" pitchFamily="34" charset="0"/>
            </a:endParaRPr>
          </a:p>
          <a:p>
            <a:pPr marL="0" lvl="0" indent="0" algn="ctr" defTabSz="622300">
              <a:lnSpc>
                <a:spcPct val="90000"/>
              </a:lnSpc>
              <a:spcBef>
                <a:spcPct val="0"/>
              </a:spcBef>
              <a:spcAft>
                <a:spcPct val="35000"/>
              </a:spcAft>
              <a:buNone/>
            </a:pPr>
            <a:endParaRPr lang="es-ES_tradnl" sz="1600" kern="1200" noProof="0" dirty="0">
              <a:latin typeface="Gill Sans MT" panose="020B0502020104020203" pitchFamily="34" charset="0"/>
            </a:endParaRPr>
          </a:p>
        </p:txBody>
      </p:sp>
      <p:sp>
        <p:nvSpPr>
          <p:cNvPr id="11" name="Freeform: Shape 10">
            <a:extLst>
              <a:ext uri="{FF2B5EF4-FFF2-40B4-BE49-F238E27FC236}">
                <a16:creationId xmlns:a16="http://schemas.microsoft.com/office/drawing/2014/main" id="{8B97C033-7133-EF41-6E64-1C18AB785600}"/>
              </a:ext>
              <a:ext uri="{C183D7F6-B498-43B3-948B-1728B52AA6E4}">
                <adec:decorative xmlns:adec="http://schemas.microsoft.com/office/drawing/2017/decorative" val="1"/>
              </a:ext>
            </a:extLst>
          </p:cNvPr>
          <p:cNvSpPr/>
          <p:nvPr/>
        </p:nvSpPr>
        <p:spPr>
          <a:xfrm>
            <a:off x="7315100" y="2177307"/>
            <a:ext cx="2120298" cy="4041030"/>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6BA31D"/>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0" lvl="1" algn="l" defTabSz="622300">
              <a:lnSpc>
                <a:spcPct val="90000"/>
              </a:lnSpc>
              <a:spcBef>
                <a:spcPct val="0"/>
              </a:spcBef>
              <a:spcAft>
                <a:spcPct val="15000"/>
              </a:spcAft>
              <a:buNone/>
            </a:pPr>
            <a:endParaRPr lang="es-ES_tradnl" sz="1400" kern="1200" noProof="0" dirty="0">
              <a:latin typeface="Gill Sans MT" panose="020B0502020104020203" pitchFamily="34" charset="0"/>
            </a:endParaRPr>
          </a:p>
        </p:txBody>
      </p:sp>
      <p:sp>
        <p:nvSpPr>
          <p:cNvPr id="14" name="Freeform: Shape 13">
            <a:extLst>
              <a:ext uri="{FF2B5EF4-FFF2-40B4-BE49-F238E27FC236}">
                <a16:creationId xmlns:a16="http://schemas.microsoft.com/office/drawing/2014/main" id="{9FF226DD-C9CA-A533-C65D-41F67F5E8C5D}"/>
              </a:ext>
              <a:ext uri="{C183D7F6-B498-43B3-948B-1728B52AA6E4}">
                <adec:decorative xmlns:adec="http://schemas.microsoft.com/office/drawing/2017/decorative" val="1"/>
              </a:ext>
            </a:extLst>
          </p:cNvPr>
          <p:cNvSpPr/>
          <p:nvPr/>
        </p:nvSpPr>
        <p:spPr>
          <a:xfrm>
            <a:off x="9585822" y="2157255"/>
            <a:ext cx="2120298" cy="4062087"/>
          </a:xfrm>
          <a:custGeom>
            <a:avLst/>
            <a:gdLst>
              <a:gd name="connsiteX0" fmla="*/ 0 w 1349321"/>
              <a:gd name="connsiteY0" fmla="*/ 134932 h 2475794"/>
              <a:gd name="connsiteX1" fmla="*/ 134932 w 1349321"/>
              <a:gd name="connsiteY1" fmla="*/ 0 h 2475794"/>
              <a:gd name="connsiteX2" fmla="*/ 1214389 w 1349321"/>
              <a:gd name="connsiteY2" fmla="*/ 0 h 2475794"/>
              <a:gd name="connsiteX3" fmla="*/ 1349321 w 1349321"/>
              <a:gd name="connsiteY3" fmla="*/ 134932 h 2475794"/>
              <a:gd name="connsiteX4" fmla="*/ 1349321 w 1349321"/>
              <a:gd name="connsiteY4" fmla="*/ 2340862 h 2475794"/>
              <a:gd name="connsiteX5" fmla="*/ 1214389 w 1349321"/>
              <a:gd name="connsiteY5" fmla="*/ 2475794 h 2475794"/>
              <a:gd name="connsiteX6" fmla="*/ 134932 w 1349321"/>
              <a:gd name="connsiteY6" fmla="*/ 2475794 h 2475794"/>
              <a:gd name="connsiteX7" fmla="*/ 0 w 1349321"/>
              <a:gd name="connsiteY7" fmla="*/ 2340862 h 2475794"/>
              <a:gd name="connsiteX8" fmla="*/ 0 w 1349321"/>
              <a:gd name="connsiteY8" fmla="*/ 134932 h 2475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9321" h="2475794">
                <a:moveTo>
                  <a:pt x="0" y="134932"/>
                </a:moveTo>
                <a:cubicBezTo>
                  <a:pt x="0" y="60411"/>
                  <a:pt x="60411" y="0"/>
                  <a:pt x="134932" y="0"/>
                </a:cubicBezTo>
                <a:lnTo>
                  <a:pt x="1214389" y="0"/>
                </a:lnTo>
                <a:cubicBezTo>
                  <a:pt x="1288910" y="0"/>
                  <a:pt x="1349321" y="60411"/>
                  <a:pt x="1349321" y="134932"/>
                </a:cubicBezTo>
                <a:lnTo>
                  <a:pt x="1349321" y="2340862"/>
                </a:lnTo>
                <a:cubicBezTo>
                  <a:pt x="1349321" y="2415383"/>
                  <a:pt x="1288910" y="2475794"/>
                  <a:pt x="1214389" y="2475794"/>
                </a:cubicBezTo>
                <a:lnTo>
                  <a:pt x="134932" y="2475794"/>
                </a:lnTo>
                <a:cubicBezTo>
                  <a:pt x="60411" y="2475794"/>
                  <a:pt x="0" y="2415383"/>
                  <a:pt x="0" y="2340862"/>
                </a:cubicBezTo>
                <a:lnTo>
                  <a:pt x="0" y="134932"/>
                </a:lnTo>
                <a:close/>
              </a:path>
            </a:pathLst>
          </a:custGeom>
          <a:ln w="57150">
            <a:solidFill>
              <a:srgbClr val="96C93E"/>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92860" tIns="92860" rIns="92860" bIns="92860" numCol="1" spcCol="1270" anchor="ctr" anchorCtr="0">
            <a:noAutofit/>
          </a:bodyPr>
          <a:lstStyle/>
          <a:p>
            <a:pPr marL="0" lvl="0" indent="0" algn="ctr" defTabSz="622300">
              <a:lnSpc>
                <a:spcPct val="90000"/>
              </a:lnSpc>
              <a:spcBef>
                <a:spcPct val="0"/>
              </a:spcBef>
              <a:spcAft>
                <a:spcPct val="35000"/>
              </a:spcAft>
              <a:buNone/>
            </a:pPr>
            <a:endParaRPr lang="es-ES_tradnl" sz="1400" kern="1200" noProof="0" dirty="0">
              <a:latin typeface="Gill Sans MT" panose="020B0502020104020203" pitchFamily="34" charset="0"/>
            </a:endParaRPr>
          </a:p>
        </p:txBody>
      </p:sp>
      <p:sp>
        <p:nvSpPr>
          <p:cNvPr id="15" name="Flowchart: Manual Input 5">
            <a:extLst>
              <a:ext uri="{FF2B5EF4-FFF2-40B4-BE49-F238E27FC236}">
                <a16:creationId xmlns:a16="http://schemas.microsoft.com/office/drawing/2014/main" id="{8B725DA4-466E-0285-2708-7086DF0FF0AA}"/>
              </a:ext>
            </a:extLst>
          </p:cNvPr>
          <p:cNvSpPr/>
          <p:nvPr/>
        </p:nvSpPr>
        <p:spPr>
          <a:xfrm>
            <a:off x="485880" y="1960446"/>
            <a:ext cx="2120295" cy="1257705"/>
          </a:xfrm>
          <a:prstGeom prst="flowChartManualInput">
            <a:avLst/>
          </a:prstGeom>
          <a:solidFill>
            <a:srgbClr val="0E6937"/>
          </a:solidFill>
          <a:ln w="57150">
            <a:solidFill>
              <a:srgbClr val="0E693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s-ES_tradnl"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A. Plan para medidas de calidad y mejoramiento de desempeño</a:t>
            </a:r>
          </a:p>
        </p:txBody>
      </p:sp>
      <p:sp>
        <p:nvSpPr>
          <p:cNvPr id="2" name="TextBox 1">
            <a:extLst>
              <a:ext uri="{FF2B5EF4-FFF2-40B4-BE49-F238E27FC236}">
                <a16:creationId xmlns:a16="http://schemas.microsoft.com/office/drawing/2014/main" id="{B18BCA5A-770B-720E-1712-D22B97885F98}"/>
              </a:ext>
            </a:extLst>
          </p:cNvPr>
          <p:cNvSpPr txBox="1"/>
          <p:nvPr/>
        </p:nvSpPr>
        <p:spPr>
          <a:xfrm>
            <a:off x="485880" y="3367880"/>
            <a:ext cx="2120295" cy="2440668"/>
          </a:xfrm>
          <a:prstGeom prst="rect">
            <a:avLst/>
          </a:prstGeom>
          <a:noFill/>
        </p:spPr>
        <p:txBody>
          <a:bodyPr wrap="square">
            <a:spAutoFit/>
          </a:bodyPr>
          <a:lstStyle/>
          <a:p>
            <a:pPr marL="0" lvl="1" algn="l" defTabSz="622300">
              <a:lnSpc>
                <a:spcPct val="90000"/>
              </a:lnSpc>
              <a:spcBef>
                <a:spcPct val="0"/>
              </a:spcBef>
              <a:spcAft>
                <a:spcPct val="15000"/>
              </a:spcAft>
              <a:buNone/>
            </a:pPr>
            <a:r>
              <a:rPr lang="es-ES_tradnl" sz="1600" b="1" u="sng" kern="1200" noProof="0" dirty="0">
                <a:latin typeface="Gill Sans MT" panose="020B0502020104020203" pitchFamily="34" charset="0"/>
              </a:rPr>
              <a:t>Fuentes de datos</a:t>
            </a:r>
            <a:r>
              <a:rPr lang="es-ES_tradnl" sz="1600" b="1" kern="1200" noProof="0" dirty="0">
                <a:latin typeface="Gill Sans MT" panose="020B0502020104020203" pitchFamily="34" charset="0"/>
              </a:rPr>
              <a:t>:</a:t>
            </a:r>
            <a:endParaRPr lang="es-ES_tradnl" sz="1600" b="1" kern="1200" noProof="0" dirty="0">
              <a:effectLst/>
              <a:latin typeface="Gill Sans MT" panose="020B0502020104020203" pitchFamily="34" charset="0"/>
            </a:endParaRPr>
          </a:p>
          <a:p>
            <a:pPr marL="0" lvl="1" defTabSz="622300">
              <a:lnSpc>
                <a:spcPct val="90000"/>
              </a:lnSpc>
              <a:spcBef>
                <a:spcPct val="0"/>
              </a:spcBef>
              <a:spcAft>
                <a:spcPct val="15000"/>
              </a:spcAft>
            </a:pPr>
            <a:endParaRPr lang="es-ES_tradnl" sz="600" kern="1200" noProof="0" dirty="0">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Sistema electrónico de manejo de cuidado, base de datos de CHRAT y aplicaciones PMHS</a:t>
            </a:r>
          </a:p>
          <a:p>
            <a:pPr lvl="0" algn="l"/>
            <a:endParaRPr lang="es-ES_tradnl" sz="500" noProof="0" dirty="0">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Participación de líderes de MCS </a:t>
            </a:r>
            <a:br>
              <a:rPr lang="es-ES_tradnl" sz="1500" noProof="0" dirty="0">
                <a:solidFill>
                  <a:prstClr val="black"/>
                </a:solidFill>
                <a:latin typeface="Gill Sans MT" panose="020B0502020104020203" pitchFamily="34" charset="0"/>
              </a:rPr>
            </a:br>
            <a:r>
              <a:rPr lang="es-ES_tradnl" sz="1500" noProof="0" dirty="0">
                <a:solidFill>
                  <a:prstClr val="black"/>
                </a:solidFill>
                <a:latin typeface="Gill Sans MT" panose="020B0502020104020203" pitchFamily="34" charset="0"/>
              </a:rPr>
              <a:t>en el proceso de calidad interna</a:t>
            </a:r>
          </a:p>
        </p:txBody>
      </p:sp>
      <p:sp>
        <p:nvSpPr>
          <p:cNvPr id="17" name="Flowchart: Manual Input 21">
            <a:extLst>
              <a:ext uri="{FF2B5EF4-FFF2-40B4-BE49-F238E27FC236}">
                <a16:creationId xmlns:a16="http://schemas.microsoft.com/office/drawing/2014/main" id="{ADC8A01B-1A7D-59D4-F39C-EAFF270FD8B4}"/>
              </a:ext>
            </a:extLst>
          </p:cNvPr>
          <p:cNvSpPr/>
          <p:nvPr/>
        </p:nvSpPr>
        <p:spPr>
          <a:xfrm>
            <a:off x="2762292" y="1931444"/>
            <a:ext cx="2120295" cy="1257705"/>
          </a:xfrm>
          <a:prstGeom prst="flowChartManualInput">
            <a:avLst/>
          </a:prstGeom>
          <a:solidFill>
            <a:srgbClr val="34861C"/>
          </a:solidFill>
          <a:ln w="57150">
            <a:solidFill>
              <a:srgbClr val="34861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s-ES_tradnl"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B. Metas cuantificables y resultados de salud</a:t>
            </a:r>
          </a:p>
        </p:txBody>
      </p:sp>
      <p:sp>
        <p:nvSpPr>
          <p:cNvPr id="7" name="TextBox 6">
            <a:extLst>
              <a:ext uri="{FF2B5EF4-FFF2-40B4-BE49-F238E27FC236}">
                <a16:creationId xmlns:a16="http://schemas.microsoft.com/office/drawing/2014/main" id="{289C2CC8-ED0A-2DCD-D5BF-9A8C9A92D5E6}"/>
              </a:ext>
            </a:extLst>
          </p:cNvPr>
          <p:cNvSpPr txBox="1"/>
          <p:nvPr/>
        </p:nvSpPr>
        <p:spPr>
          <a:xfrm>
            <a:off x="2762289" y="3341455"/>
            <a:ext cx="2120293" cy="2207000"/>
          </a:xfrm>
          <a:prstGeom prst="rect">
            <a:avLst/>
          </a:prstGeom>
          <a:noFill/>
        </p:spPr>
        <p:txBody>
          <a:bodyPr wrap="square">
            <a:spAutoFit/>
          </a:bodyPr>
          <a:lstStyle/>
          <a:p>
            <a:pPr marL="0" lvl="1" algn="l" defTabSz="622300">
              <a:lnSpc>
                <a:spcPct val="90000"/>
              </a:lnSpc>
              <a:spcBef>
                <a:spcPct val="0"/>
              </a:spcBef>
              <a:spcAft>
                <a:spcPct val="15000"/>
              </a:spcAft>
              <a:buNone/>
            </a:pPr>
            <a:r>
              <a:rPr lang="es-ES_tradnl" sz="1600" b="1" u="sng" kern="1200" noProof="0" dirty="0">
                <a:latin typeface="Gill Sans MT" panose="020B0502020104020203" pitchFamily="34" charset="0"/>
              </a:rPr>
              <a:t>Indicadores de medidas</a:t>
            </a:r>
            <a:r>
              <a:rPr lang="es-ES_tradnl" sz="1600" b="1" kern="1200" noProof="0" dirty="0">
                <a:latin typeface="Gill Sans MT" panose="020B0502020104020203" pitchFamily="34" charset="0"/>
              </a:rPr>
              <a:t>:</a:t>
            </a:r>
            <a:endParaRPr lang="es-ES_tradnl" sz="1600" b="1" noProof="0" dirty="0">
              <a:latin typeface="Gill Sans MT" panose="020B0502020104020203" pitchFamily="34" charset="0"/>
            </a:endParaRPr>
          </a:p>
          <a:p>
            <a:pPr marL="0" lvl="1" algn="l" defTabSz="622300">
              <a:lnSpc>
                <a:spcPct val="90000"/>
              </a:lnSpc>
              <a:spcBef>
                <a:spcPct val="0"/>
              </a:spcBef>
              <a:spcAft>
                <a:spcPct val="15000"/>
              </a:spcAft>
              <a:buNone/>
            </a:pPr>
            <a:endParaRPr lang="es-ES_tradnl" sz="600" kern="1200" noProof="0" dirty="0">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STARS</a:t>
            </a: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HEDIS</a:t>
            </a: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Reportes regulatorios</a:t>
            </a: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Reportes operacionales</a:t>
            </a:r>
          </a:p>
        </p:txBody>
      </p:sp>
      <p:sp>
        <p:nvSpPr>
          <p:cNvPr id="18" name="Flowchart: Manual Input 22">
            <a:extLst>
              <a:ext uri="{FF2B5EF4-FFF2-40B4-BE49-F238E27FC236}">
                <a16:creationId xmlns:a16="http://schemas.microsoft.com/office/drawing/2014/main" id="{825EC1A8-AAD0-6A2F-430A-009AFF90D010}"/>
              </a:ext>
            </a:extLst>
          </p:cNvPr>
          <p:cNvSpPr/>
          <p:nvPr/>
        </p:nvSpPr>
        <p:spPr>
          <a:xfrm>
            <a:off x="5038705" y="1920456"/>
            <a:ext cx="2120295" cy="1257705"/>
          </a:xfrm>
          <a:prstGeom prst="flowChartManualInput">
            <a:avLst/>
          </a:prstGeom>
          <a:solidFill>
            <a:srgbClr val="00A261"/>
          </a:solidFill>
          <a:ln w="57150">
            <a:solidFill>
              <a:srgbClr val="00A26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s-ES_tradnl"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C. Medición de la experiencia de cuidado del afiliado</a:t>
            </a:r>
          </a:p>
        </p:txBody>
      </p:sp>
      <p:sp>
        <p:nvSpPr>
          <p:cNvPr id="9" name="TextBox 8">
            <a:extLst>
              <a:ext uri="{FF2B5EF4-FFF2-40B4-BE49-F238E27FC236}">
                <a16:creationId xmlns:a16="http://schemas.microsoft.com/office/drawing/2014/main" id="{2CCC04E1-748B-866D-7B3B-302F74870BAE}"/>
              </a:ext>
            </a:extLst>
          </p:cNvPr>
          <p:cNvSpPr txBox="1"/>
          <p:nvPr/>
        </p:nvSpPr>
        <p:spPr>
          <a:xfrm>
            <a:off x="5038696" y="3291463"/>
            <a:ext cx="2120293" cy="2215266"/>
          </a:xfrm>
          <a:prstGeom prst="rect">
            <a:avLst/>
          </a:prstGeom>
          <a:noFill/>
          <a:ln w="57150">
            <a:noFill/>
          </a:ln>
        </p:spPr>
        <p:txBody>
          <a:bodyPr wrap="square">
            <a:spAutoFit/>
          </a:bodyPr>
          <a:lstStyle/>
          <a:p>
            <a:pPr lvl="0" algn="l">
              <a:buNone/>
            </a:pPr>
            <a:r>
              <a:rPr lang="es-ES_tradnl" sz="1600" b="1" u="sng" noProof="0" dirty="0">
                <a:latin typeface="Gill Sans MT" panose="020B0502020104020203" pitchFamily="34" charset="0"/>
              </a:rPr>
              <a:t>Encuestas de satisfacción</a:t>
            </a:r>
            <a:r>
              <a:rPr lang="es-ES_tradnl" sz="1600" b="1" noProof="0" dirty="0">
                <a:latin typeface="Gill Sans MT" panose="020B0502020104020203" pitchFamily="34" charset="0"/>
              </a:rPr>
              <a:t>:</a:t>
            </a:r>
          </a:p>
          <a:p>
            <a:pPr marL="114300" lvl="0" indent="-114300" algn="l">
              <a:buNone/>
            </a:pPr>
            <a:endParaRPr lang="es-ES_tradnl" sz="600" b="1" noProof="0" dirty="0">
              <a:effectLst/>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CAHPS</a:t>
            </a: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HOS</a:t>
            </a: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Encuestas internas de satisfacción de afiliados: </a:t>
            </a:r>
          </a:p>
          <a:p>
            <a:pPr marL="742950" lvl="2" indent="-228600" algn="just">
              <a:lnSpc>
                <a:spcPct val="90000"/>
              </a:lnSpc>
              <a:spcBef>
                <a:spcPct val="0"/>
              </a:spcBef>
              <a:spcAft>
                <a:spcPct val="20000"/>
              </a:spcAft>
              <a:buClr>
                <a:srgbClr val="00A261"/>
              </a:buClr>
              <a:buFont typeface="Wingdings" panose="05000000000000000000" pitchFamily="2" charset="2"/>
              <a:buChar char="ü"/>
            </a:pPr>
            <a:r>
              <a:rPr lang="es-ES_tradnl" sz="1500" noProof="0" dirty="0">
                <a:solidFill>
                  <a:prstClr val="black"/>
                </a:solidFill>
                <a:latin typeface="Gill Sans MT" panose="020B0502020104020203" pitchFamily="34" charset="0"/>
              </a:rPr>
              <a:t>Grupos focales</a:t>
            </a:r>
          </a:p>
        </p:txBody>
      </p:sp>
      <p:sp>
        <p:nvSpPr>
          <p:cNvPr id="19" name="Flowchart: Manual Input 23">
            <a:extLst>
              <a:ext uri="{FF2B5EF4-FFF2-40B4-BE49-F238E27FC236}">
                <a16:creationId xmlns:a16="http://schemas.microsoft.com/office/drawing/2014/main" id="{83308F84-EA44-8A6B-C211-0D3A275AD2C6}"/>
              </a:ext>
            </a:extLst>
          </p:cNvPr>
          <p:cNvSpPr/>
          <p:nvPr/>
        </p:nvSpPr>
        <p:spPr>
          <a:xfrm>
            <a:off x="7315101" y="1581150"/>
            <a:ext cx="2120295" cy="1584217"/>
          </a:xfrm>
          <a:prstGeom prst="flowChartManualInput">
            <a:avLst/>
          </a:prstGeom>
          <a:solidFill>
            <a:srgbClr val="6BA31D"/>
          </a:solidFill>
          <a:ln w="57150">
            <a:solidFill>
              <a:srgbClr val="6BA31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s-ES_tradnl"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D. El MOC se presenta para evaluación del programa en el Comité de Calidad de MCS</a:t>
            </a:r>
            <a:endParaRPr lang="es-ES_tradnl" sz="1600" b="1" noProof="0" dirty="0">
              <a:solidFill>
                <a:schemeClr val="bg1"/>
              </a:solidFill>
              <a:effectLst>
                <a:outerShdw blurRad="38100" dist="38100" dir="2700000" algn="tl">
                  <a:srgbClr val="000000">
                    <a:alpha val="43137"/>
                  </a:srgbClr>
                </a:outerShdw>
              </a:effectLst>
              <a:highlight>
                <a:srgbClr val="FFFF00"/>
              </a:highlight>
              <a:latin typeface="Gill Sans MT" panose="020B0502020104020203" pitchFamily="34" charset="0"/>
            </a:endParaRPr>
          </a:p>
        </p:txBody>
      </p:sp>
      <p:sp>
        <p:nvSpPr>
          <p:cNvPr id="10" name="TextBox 9">
            <a:extLst>
              <a:ext uri="{FF2B5EF4-FFF2-40B4-BE49-F238E27FC236}">
                <a16:creationId xmlns:a16="http://schemas.microsoft.com/office/drawing/2014/main" id="{C05B674F-DB6F-0368-7B92-01C0A0E63360}"/>
              </a:ext>
            </a:extLst>
          </p:cNvPr>
          <p:cNvSpPr txBox="1"/>
          <p:nvPr/>
        </p:nvSpPr>
        <p:spPr>
          <a:xfrm>
            <a:off x="7316600" y="3282032"/>
            <a:ext cx="2203547" cy="2885405"/>
          </a:xfrm>
          <a:prstGeom prst="rect">
            <a:avLst/>
          </a:prstGeom>
          <a:noFill/>
        </p:spPr>
        <p:txBody>
          <a:bodyPr wrap="square">
            <a:spAutoFit/>
          </a:bodyPr>
          <a:lstStyle/>
          <a:p>
            <a:pPr lvl="0" algn="l">
              <a:buFont typeface="Arial" panose="020B0604020202020204" pitchFamily="34" charset="0"/>
              <a:buNone/>
            </a:pPr>
            <a:r>
              <a:rPr lang="es-ES_tradnl" sz="1500" b="1" u="sng" noProof="0" dirty="0">
                <a:latin typeface="Gill Sans MT" panose="020B0502020104020203" pitchFamily="34" charset="0"/>
              </a:rPr>
              <a:t>Mejora continua del desempeño y evaluación del MOC</a:t>
            </a:r>
            <a:r>
              <a:rPr lang="es-ES_tradnl" sz="1500" b="1" noProof="0" dirty="0">
                <a:latin typeface="Gill Sans MT" panose="020B0502020104020203" pitchFamily="34" charset="0"/>
              </a:rPr>
              <a:t>:</a:t>
            </a:r>
          </a:p>
          <a:p>
            <a:pPr marL="114300" lvl="0" indent="-114300" algn="l">
              <a:buFont typeface="Arial" panose="020B0604020202020204" pitchFamily="34" charset="0"/>
              <a:buNone/>
            </a:pPr>
            <a:endParaRPr lang="es-ES_tradnl" sz="600" b="0" kern="1200" noProof="0" dirty="0">
              <a:solidFill>
                <a:schemeClr val="tx1"/>
              </a:solidFill>
              <a:effectLst/>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Supervisar y analizar los indicadores de calidad para identificar oportunidades de mejoramiento</a:t>
            </a:r>
          </a:p>
          <a:p>
            <a:pPr marL="117475" lvl="0" algn="l"/>
            <a:endParaRPr lang="es-ES_tradnl" sz="600" b="0" kern="1200" noProof="0" dirty="0">
              <a:solidFill>
                <a:schemeClr val="tx1"/>
              </a:solidFill>
              <a:effectLst/>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Efectúa reuniones de grupos de trabajo  del MOC</a:t>
            </a:r>
          </a:p>
        </p:txBody>
      </p:sp>
      <p:sp>
        <p:nvSpPr>
          <p:cNvPr id="25" name="Flowchart: Manual Input 32">
            <a:extLst>
              <a:ext uri="{FF2B5EF4-FFF2-40B4-BE49-F238E27FC236}">
                <a16:creationId xmlns:a16="http://schemas.microsoft.com/office/drawing/2014/main" id="{2AB69BFF-E48C-8262-C8A4-555709FF3EC4}"/>
              </a:ext>
            </a:extLst>
          </p:cNvPr>
          <p:cNvSpPr/>
          <p:nvPr/>
        </p:nvSpPr>
        <p:spPr>
          <a:xfrm>
            <a:off x="9585825" y="1907662"/>
            <a:ext cx="2120295" cy="1257705"/>
          </a:xfrm>
          <a:prstGeom prst="flowChartManualInput">
            <a:avLst/>
          </a:prstGeom>
          <a:solidFill>
            <a:srgbClr val="60A500"/>
          </a:solidFill>
          <a:ln w="57150">
            <a:solidFill>
              <a:srgbClr val="96C9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622300">
              <a:lnSpc>
                <a:spcPct val="90000"/>
              </a:lnSpc>
              <a:spcBef>
                <a:spcPct val="0"/>
              </a:spcBef>
              <a:spcAft>
                <a:spcPct val="35000"/>
              </a:spcAft>
            </a:pPr>
            <a:r>
              <a:rPr lang="es-ES_tradnl" sz="1600" b="1" noProof="0" dirty="0">
                <a:solidFill>
                  <a:schemeClr val="bg1"/>
                </a:solidFill>
                <a:effectLst>
                  <a:outerShdw blurRad="38100" dist="38100" dir="2700000" algn="tl">
                    <a:srgbClr val="000000">
                      <a:alpha val="43137"/>
                    </a:srgbClr>
                  </a:outerShdw>
                </a:effectLst>
                <a:latin typeface="Gill Sans MT" panose="020B0502020104020203" pitchFamily="34" charset="0"/>
              </a:rPr>
              <a:t>E. Comunicación del desempeño del MOC de los SNP</a:t>
            </a:r>
          </a:p>
        </p:txBody>
      </p:sp>
      <p:sp>
        <p:nvSpPr>
          <p:cNvPr id="12" name="TextBox 11">
            <a:extLst>
              <a:ext uri="{FF2B5EF4-FFF2-40B4-BE49-F238E27FC236}">
                <a16:creationId xmlns:a16="http://schemas.microsoft.com/office/drawing/2014/main" id="{65B8B077-2BE3-B9B4-C784-37231C9BDCED}"/>
              </a:ext>
            </a:extLst>
          </p:cNvPr>
          <p:cNvSpPr txBox="1"/>
          <p:nvPr/>
        </p:nvSpPr>
        <p:spPr>
          <a:xfrm>
            <a:off x="9585822" y="3277423"/>
            <a:ext cx="2120293" cy="2154436"/>
          </a:xfrm>
          <a:prstGeom prst="rect">
            <a:avLst/>
          </a:prstGeom>
          <a:noFill/>
          <a:ln w="57150">
            <a:noFill/>
          </a:ln>
        </p:spPr>
        <p:txBody>
          <a:bodyPr wrap="square">
            <a:spAutoFit/>
          </a:bodyPr>
          <a:lstStyle/>
          <a:p>
            <a:pPr lvl="0" algn="l">
              <a:buNone/>
            </a:pPr>
            <a:r>
              <a:rPr lang="es-ES_tradnl" sz="1500" b="1" u="sng" noProof="0" dirty="0">
                <a:latin typeface="Gill Sans MT" panose="020B0502020104020203" pitchFamily="34" charset="0"/>
              </a:rPr>
              <a:t>MCS comunica la información obtenida a</a:t>
            </a:r>
            <a:r>
              <a:rPr lang="es-ES_tradnl" sz="1500" b="1" noProof="0" dirty="0">
                <a:latin typeface="Gill Sans MT" panose="020B0502020104020203" pitchFamily="34" charset="0"/>
              </a:rPr>
              <a:t>:</a:t>
            </a:r>
            <a:r>
              <a:rPr lang="es-ES_tradnl" sz="1600" b="1" noProof="0" dirty="0">
                <a:latin typeface="Gill Sans MT" panose="020B0502020104020203" pitchFamily="34" charset="0"/>
              </a:rPr>
              <a:t>	</a:t>
            </a:r>
          </a:p>
          <a:p>
            <a:pPr marL="114300" lvl="0" indent="-114300" algn="l">
              <a:buNone/>
            </a:pPr>
            <a:endParaRPr lang="es-ES_tradnl" sz="600" b="1" u="sng" noProof="0" dirty="0">
              <a:latin typeface="Gill Sans MT" panose="020B0502020104020203" pitchFamily="34" charset="0"/>
            </a:endParaRP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Junta de Directores</a:t>
            </a: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empleados</a:t>
            </a: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proveedores</a:t>
            </a:r>
          </a:p>
          <a:p>
            <a:pPr marL="342900" lvl="1" indent="-171450">
              <a:lnSpc>
                <a:spcPct val="90000"/>
              </a:lnSpc>
              <a:spcBef>
                <a:spcPct val="0"/>
              </a:spcBef>
              <a:spcAft>
                <a:spcPct val="20000"/>
              </a:spcAft>
              <a:buClr>
                <a:srgbClr val="00A261"/>
              </a:buClr>
              <a:buFont typeface="Arial" panose="020B0604020202020204" pitchFamily="34" charset="0"/>
              <a:buChar char="•"/>
            </a:pPr>
            <a:r>
              <a:rPr lang="es-ES_tradnl" sz="1500" noProof="0" dirty="0">
                <a:solidFill>
                  <a:prstClr val="black"/>
                </a:solidFill>
                <a:latin typeface="Gill Sans MT" panose="020B0502020104020203" pitchFamily="34" charset="0"/>
              </a:rPr>
              <a:t>entre otros</a:t>
            </a:r>
          </a:p>
          <a:p>
            <a:pPr marL="114300" lvl="0" indent="-114300" algn="l">
              <a:buNone/>
            </a:pPr>
            <a:endParaRPr lang="es-ES_tradnl" sz="1600" b="1" u="sng" noProof="0" dirty="0">
              <a:latin typeface="Gill Sans MT" panose="020B0502020104020203" pitchFamily="34" charset="0"/>
            </a:endParaRPr>
          </a:p>
        </p:txBody>
      </p:sp>
      <p:sp>
        <p:nvSpPr>
          <p:cNvPr id="13" name="Title 4">
            <a:extLst>
              <a:ext uri="{FF2B5EF4-FFF2-40B4-BE49-F238E27FC236}">
                <a16:creationId xmlns:a16="http://schemas.microsoft.com/office/drawing/2014/main" id="{241A077A-81B2-D1F7-B61E-1435227D8A86}"/>
              </a:ext>
              <a:ext uri="{C183D7F6-B498-43B3-948B-1728B52AA6E4}">
                <adec:decorative xmlns:adec="http://schemas.microsoft.com/office/drawing/2017/decorative" val="1"/>
              </a:ext>
            </a:extLst>
          </p:cNvPr>
          <p:cNvSpPr txBox="1">
            <a:spLocks noGrp="1"/>
          </p:cNvSpPr>
          <p:nvPr>
            <p:ph type="title" idx="4294967295"/>
          </p:nvPr>
        </p:nvSpPr>
        <p:spPr>
          <a:xfrm>
            <a:off x="838200" y="-1432507"/>
            <a:ext cx="1051560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ES_tradnl" sz="4800" b="0" i="0" u="none" strike="noStrike" kern="1200" cap="none" spc="0" normalizeH="0" baseline="0" noProof="0" dirty="0">
                <a:ln>
                  <a:noFill/>
                </a:ln>
                <a:solidFill>
                  <a:srgbClr val="00A261"/>
                </a:solidFill>
                <a:effectLst/>
                <a:uLnTx/>
                <a:uFillTx/>
                <a:latin typeface="+mj-lt"/>
                <a:ea typeface="+mj-ea"/>
                <a:cs typeface="+mj-cs"/>
              </a:rPr>
              <a:t>MOC 4: Medidas de calidad y mejoramiento de desempeño (cont.)</a:t>
            </a:r>
          </a:p>
        </p:txBody>
      </p:sp>
    </p:spTree>
    <p:extLst>
      <p:ext uri="{BB962C8B-B14F-4D97-AF65-F5344CB8AC3E}">
        <p14:creationId xmlns:p14="http://schemas.microsoft.com/office/powerpoint/2010/main" val="14639860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a:extLst>
              <a:ext uri="{FF2B5EF4-FFF2-40B4-BE49-F238E27FC236}">
                <a16:creationId xmlns:a16="http://schemas.microsoft.com/office/drawing/2014/main" id="{BC4671E9-3F71-636A-FA65-1084CB258FD6}"/>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Todos tenemos un rol integral muy importante y debemos:</a:t>
            </a:r>
          </a:p>
        </p:txBody>
      </p:sp>
      <p:sp>
        <p:nvSpPr>
          <p:cNvPr id="2" name="Rectangle 1">
            <a:extLst>
              <a:ext uri="{FF2B5EF4-FFF2-40B4-BE49-F238E27FC236}">
                <a16:creationId xmlns:a16="http://schemas.microsoft.com/office/drawing/2014/main" id="{A31B429F-2855-3B32-512F-A8CDBA65C30A}"/>
              </a:ext>
              <a:ext uri="{C183D7F6-B498-43B3-948B-1728B52AA6E4}">
                <adec:decorative xmlns:adec="http://schemas.microsoft.com/office/drawing/2017/decorative" val="1"/>
              </a:ext>
            </a:extLst>
          </p:cNvPr>
          <p:cNvSpPr/>
          <p:nvPr/>
        </p:nvSpPr>
        <p:spPr>
          <a:xfrm>
            <a:off x="1680641" y="1427806"/>
            <a:ext cx="4449831" cy="2096494"/>
          </a:xfrm>
          <a:prstGeom prst="rect">
            <a:avLst/>
          </a:prstGeom>
          <a:solidFill>
            <a:srgbClr val="00A261"/>
          </a:solidFill>
          <a:ln w="28575">
            <a:solidFill>
              <a:srgbClr val="00A26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solidFill>
                <a:schemeClr val="bg1"/>
              </a:solidFill>
            </a:endParaRPr>
          </a:p>
        </p:txBody>
      </p:sp>
      <p:sp>
        <p:nvSpPr>
          <p:cNvPr id="3" name="Rectangle 2">
            <a:extLst>
              <a:ext uri="{FF2B5EF4-FFF2-40B4-BE49-F238E27FC236}">
                <a16:creationId xmlns:a16="http://schemas.microsoft.com/office/drawing/2014/main" id="{45D64B0D-DD21-8234-3C67-93D659129736}"/>
              </a:ext>
              <a:ext uri="{C183D7F6-B498-43B3-948B-1728B52AA6E4}">
                <adec:decorative xmlns:adec="http://schemas.microsoft.com/office/drawing/2017/decorative" val="1"/>
              </a:ext>
            </a:extLst>
          </p:cNvPr>
          <p:cNvSpPr/>
          <p:nvPr/>
        </p:nvSpPr>
        <p:spPr>
          <a:xfrm>
            <a:off x="6309953" y="1427806"/>
            <a:ext cx="4449831" cy="2096494"/>
          </a:xfrm>
          <a:prstGeom prst="rect">
            <a:avLst/>
          </a:prstGeom>
          <a:solidFill>
            <a:srgbClr val="6BA31D"/>
          </a:solidFill>
          <a:ln>
            <a:solidFill>
              <a:srgbClr val="6BA31D"/>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4" name="Rectangle 3">
            <a:extLst>
              <a:ext uri="{FF2B5EF4-FFF2-40B4-BE49-F238E27FC236}">
                <a16:creationId xmlns:a16="http://schemas.microsoft.com/office/drawing/2014/main" id="{8874F204-2A73-EF51-F578-878EC32A032E}"/>
              </a:ext>
              <a:ext uri="{C183D7F6-B498-43B3-948B-1728B52AA6E4}">
                <adec:decorative xmlns:adec="http://schemas.microsoft.com/office/drawing/2017/decorative" val="1"/>
              </a:ext>
            </a:extLst>
          </p:cNvPr>
          <p:cNvSpPr/>
          <p:nvPr/>
        </p:nvSpPr>
        <p:spPr>
          <a:xfrm>
            <a:off x="1680641" y="3673875"/>
            <a:ext cx="4449831" cy="2096494"/>
          </a:xfrm>
          <a:prstGeom prst="rect">
            <a:avLst/>
          </a:prstGeom>
          <a:solidFill>
            <a:srgbClr val="469729"/>
          </a:solidFill>
          <a:ln>
            <a:solidFill>
              <a:srgbClr val="469729"/>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 name="Rectangle 4">
            <a:extLst>
              <a:ext uri="{FF2B5EF4-FFF2-40B4-BE49-F238E27FC236}">
                <a16:creationId xmlns:a16="http://schemas.microsoft.com/office/drawing/2014/main" id="{8F4B832F-8081-6DDF-5728-53D41BA9889A}"/>
              </a:ext>
              <a:ext uri="{C183D7F6-B498-43B3-948B-1728B52AA6E4}">
                <adec:decorative xmlns:adec="http://schemas.microsoft.com/office/drawing/2017/decorative" val="1"/>
              </a:ext>
            </a:extLst>
          </p:cNvPr>
          <p:cNvSpPr/>
          <p:nvPr/>
        </p:nvSpPr>
        <p:spPr>
          <a:xfrm>
            <a:off x="6309953" y="3659938"/>
            <a:ext cx="4449831" cy="2096494"/>
          </a:xfrm>
          <a:prstGeom prst="rect">
            <a:avLst/>
          </a:prstGeom>
          <a:solidFill>
            <a:srgbClr val="0E6937"/>
          </a:solidFill>
          <a:ln>
            <a:solidFill>
              <a:srgbClr val="0E6937"/>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solidFill>
                <a:srgbClr val="C6E5CE"/>
              </a:solidFill>
            </a:endParaRPr>
          </a:p>
        </p:txBody>
      </p:sp>
      <p:sp>
        <p:nvSpPr>
          <p:cNvPr id="6" name="Oval 5">
            <a:extLst>
              <a:ext uri="{FF2B5EF4-FFF2-40B4-BE49-F238E27FC236}">
                <a16:creationId xmlns:a16="http://schemas.microsoft.com/office/drawing/2014/main" id="{9BCCF83E-88B7-D0E0-484B-06E242171B8C}"/>
              </a:ext>
              <a:ext uri="{C183D7F6-B498-43B3-948B-1728B52AA6E4}">
                <adec:decorative xmlns:adec="http://schemas.microsoft.com/office/drawing/2017/decorative" val="1"/>
              </a:ext>
            </a:extLst>
          </p:cNvPr>
          <p:cNvSpPr/>
          <p:nvPr/>
        </p:nvSpPr>
        <p:spPr>
          <a:xfrm>
            <a:off x="4920073" y="2838173"/>
            <a:ext cx="2142314" cy="2142314"/>
          </a:xfrm>
          <a:prstGeom prst="ellipse">
            <a:avLst/>
          </a:prstGeom>
          <a:solidFill>
            <a:schemeClr val="tx1">
              <a:alpha val="40000"/>
            </a:schemeClr>
          </a:solidFill>
          <a:ln>
            <a:noFill/>
          </a:ln>
          <a:effectLst>
            <a:softEdge rad="4064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nvGrpSpPr>
          <p:cNvPr id="7" name="Group 6">
            <a:extLst>
              <a:ext uri="{FF2B5EF4-FFF2-40B4-BE49-F238E27FC236}">
                <a16:creationId xmlns:a16="http://schemas.microsoft.com/office/drawing/2014/main" id="{F2A404D2-E2CC-FB5E-2D60-31EA8C143757}"/>
              </a:ext>
              <a:ext uri="{C183D7F6-B498-43B3-948B-1728B52AA6E4}">
                <adec:decorative xmlns:adec="http://schemas.microsoft.com/office/drawing/2017/decorative" val="1"/>
              </a:ext>
            </a:extLst>
          </p:cNvPr>
          <p:cNvGrpSpPr/>
          <p:nvPr/>
        </p:nvGrpSpPr>
        <p:grpSpPr>
          <a:xfrm rot="2700000">
            <a:off x="4693551" y="2073728"/>
            <a:ext cx="3024336" cy="3024336"/>
            <a:chOff x="4510236" y="1086933"/>
            <a:chExt cx="3024336" cy="3024336"/>
          </a:xfrm>
          <a:solidFill>
            <a:srgbClr val="C6E5CE"/>
          </a:solidFill>
          <a:effectLst>
            <a:outerShdw blurRad="50800" dist="38100" dir="2700000" algn="tl" rotWithShape="0">
              <a:prstClr val="black">
                <a:alpha val="40000"/>
              </a:prstClr>
            </a:outerShdw>
          </a:effectLst>
        </p:grpSpPr>
        <p:sp>
          <p:nvSpPr>
            <p:cNvPr id="8" name="Arrow: Left-Right 7">
              <a:extLst>
                <a:ext uri="{FF2B5EF4-FFF2-40B4-BE49-F238E27FC236}">
                  <a16:creationId xmlns:a16="http://schemas.microsoft.com/office/drawing/2014/main" id="{B0114E1F-D68E-8B8C-00BA-1737ADC2362D}"/>
                </a:ext>
              </a:extLst>
            </p:cNvPr>
            <p:cNvSpPr/>
            <p:nvPr/>
          </p:nvSpPr>
          <p:spPr>
            <a:xfrm>
              <a:off x="4510236" y="2455085"/>
              <a:ext cx="3024336" cy="288032"/>
            </a:xfrm>
            <a:prstGeom prst="leftRightArrow">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9" name="Arrow: Left-Right 8">
              <a:extLst>
                <a:ext uri="{FF2B5EF4-FFF2-40B4-BE49-F238E27FC236}">
                  <a16:creationId xmlns:a16="http://schemas.microsoft.com/office/drawing/2014/main" id="{20FE0673-1498-4767-D541-6609AE629FCE}"/>
                </a:ext>
              </a:extLst>
            </p:cNvPr>
            <p:cNvSpPr/>
            <p:nvPr/>
          </p:nvSpPr>
          <p:spPr>
            <a:xfrm rot="5400000">
              <a:off x="4510236" y="2455085"/>
              <a:ext cx="3024336" cy="288032"/>
            </a:xfrm>
            <a:prstGeom prst="leftRightArrow">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grpSp>
      <p:sp>
        <p:nvSpPr>
          <p:cNvPr id="10" name="Oval 9">
            <a:extLst>
              <a:ext uri="{FF2B5EF4-FFF2-40B4-BE49-F238E27FC236}">
                <a16:creationId xmlns:a16="http://schemas.microsoft.com/office/drawing/2014/main" id="{EA433CB6-CC63-6EB2-360F-14A0CDC1F9BF}"/>
              </a:ext>
              <a:ext uri="{C183D7F6-B498-43B3-948B-1728B52AA6E4}">
                <adec:decorative xmlns:adec="http://schemas.microsoft.com/office/drawing/2017/decorative" val="1"/>
              </a:ext>
            </a:extLst>
          </p:cNvPr>
          <p:cNvSpPr/>
          <p:nvPr/>
        </p:nvSpPr>
        <p:spPr>
          <a:xfrm>
            <a:off x="5214101" y="2637616"/>
            <a:ext cx="2011268" cy="2011268"/>
          </a:xfrm>
          <a:prstGeom prst="ellipse">
            <a:avLst/>
          </a:prstGeom>
          <a:solidFill>
            <a:srgbClr val="C6E5CE"/>
          </a:solidFill>
          <a:ln>
            <a:solidFill>
              <a:schemeClr val="bg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pic>
        <p:nvPicPr>
          <p:cNvPr id="16" name="Graphic 15">
            <a:extLst>
              <a:ext uri="{FF2B5EF4-FFF2-40B4-BE49-F238E27FC236}">
                <a16:creationId xmlns:a16="http://schemas.microsoft.com/office/drawing/2014/main" id="{9BCE5AEC-8964-30FF-46A2-D982801C7B54}"/>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264330" y="1559809"/>
            <a:ext cx="822960" cy="822960"/>
          </a:xfrm>
          <a:prstGeom prst="rect">
            <a:avLst/>
          </a:prstGeom>
          <a:effectLst/>
        </p:spPr>
      </p:pic>
      <p:pic>
        <p:nvPicPr>
          <p:cNvPr id="17" name="Graphic 16">
            <a:extLst>
              <a:ext uri="{FF2B5EF4-FFF2-40B4-BE49-F238E27FC236}">
                <a16:creationId xmlns:a16="http://schemas.microsoft.com/office/drawing/2014/main" id="{734ECDB2-5982-B91D-FA57-D067BF43204A}"/>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20694" y="1500397"/>
            <a:ext cx="914400" cy="914400"/>
          </a:xfrm>
          <a:prstGeom prst="rect">
            <a:avLst/>
          </a:prstGeom>
          <a:effectLst/>
        </p:spPr>
      </p:pic>
      <p:pic>
        <p:nvPicPr>
          <p:cNvPr id="18" name="Graphic 17">
            <a:extLst>
              <a:ext uri="{FF2B5EF4-FFF2-40B4-BE49-F238E27FC236}">
                <a16:creationId xmlns:a16="http://schemas.microsoft.com/office/drawing/2014/main" id="{C0691358-0EB2-6AE1-520A-18BF28AF0C9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056127" y="4715383"/>
            <a:ext cx="914400" cy="914400"/>
          </a:xfrm>
          <a:prstGeom prst="rect">
            <a:avLst/>
          </a:prstGeom>
          <a:effectLst/>
        </p:spPr>
      </p:pic>
      <p:pic>
        <p:nvPicPr>
          <p:cNvPr id="19" name="Graphic 18">
            <a:extLst>
              <a:ext uri="{FF2B5EF4-FFF2-40B4-BE49-F238E27FC236}">
                <a16:creationId xmlns:a16="http://schemas.microsoft.com/office/drawing/2014/main" id="{9016CB26-C495-5E26-4D44-1033F23D1218}"/>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597610" y="3030269"/>
            <a:ext cx="1223319" cy="1223319"/>
          </a:xfrm>
          <a:prstGeom prst="rect">
            <a:avLst/>
          </a:prstGeom>
          <a:effectLst/>
        </p:spPr>
      </p:pic>
      <p:pic>
        <p:nvPicPr>
          <p:cNvPr id="20" name="Graphic 19">
            <a:extLst>
              <a:ext uri="{FF2B5EF4-FFF2-40B4-BE49-F238E27FC236}">
                <a16:creationId xmlns:a16="http://schemas.microsoft.com/office/drawing/2014/main" id="{92F26C61-FB44-2A84-1F13-91F34AE837E8}"/>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418908" y="4761103"/>
            <a:ext cx="822960" cy="822960"/>
          </a:xfrm>
          <a:prstGeom prst="rect">
            <a:avLst/>
          </a:prstGeom>
          <a:effectLst/>
        </p:spPr>
      </p:pic>
      <p:cxnSp>
        <p:nvCxnSpPr>
          <p:cNvPr id="21" name="Straight Connector 20">
            <a:extLst>
              <a:ext uri="{FF2B5EF4-FFF2-40B4-BE49-F238E27FC236}">
                <a16:creationId xmlns:a16="http://schemas.microsoft.com/office/drawing/2014/main" id="{13A2728B-E673-FC11-EDF8-109CBAC689BF}"/>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C1A6EEE-2689-DEF8-AD45-E38B65F384D2}"/>
              </a:ext>
            </a:extLst>
          </p:cNvPr>
          <p:cNvSpPr txBox="1"/>
          <p:nvPr/>
        </p:nvSpPr>
        <p:spPr>
          <a:xfrm>
            <a:off x="2213937" y="1824364"/>
            <a:ext cx="2758343" cy="1303378"/>
          </a:xfrm>
          <a:prstGeom prst="rect">
            <a:avLst/>
          </a:prstGeom>
          <a:noFill/>
          <a:effectLst/>
        </p:spPr>
        <p:txBody>
          <a:bodyPr wrap="square" lIns="0" tIns="0" rIns="0" bIns="0" rtlCol="0" anchor="t">
            <a:noAutofit/>
          </a:bodyPr>
          <a:lstStyle/>
          <a:p>
            <a:pPr lvl="0" algn="ctr"/>
            <a:r>
              <a:rPr lang="es-ES_tradnl" sz="2000" noProof="0" dirty="0">
                <a:solidFill>
                  <a:schemeClr val="bg1"/>
                </a:solidFill>
                <a:effectLst>
                  <a:outerShdw blurRad="38100" dist="38100" dir="2700000" algn="tl">
                    <a:srgbClr val="000000">
                      <a:alpha val="43137"/>
                    </a:srgbClr>
                  </a:outerShdw>
                </a:effectLst>
                <a:latin typeface="Gill Sans MT" panose="020B0502020104020203" pitchFamily="34" charset="0"/>
              </a:rPr>
              <a:t>Asegurar el cumplimiento con los requisitos de CMS para el MOC de            D-SNP y C-SNP.</a:t>
            </a:r>
          </a:p>
        </p:txBody>
      </p:sp>
      <p:sp>
        <p:nvSpPr>
          <p:cNvPr id="23" name="TextBox 22">
            <a:extLst>
              <a:ext uri="{FF2B5EF4-FFF2-40B4-BE49-F238E27FC236}">
                <a16:creationId xmlns:a16="http://schemas.microsoft.com/office/drawing/2014/main" id="{B44D3511-EDD6-3D94-1246-BD2684EAB419}"/>
              </a:ext>
            </a:extLst>
          </p:cNvPr>
          <p:cNvSpPr txBox="1"/>
          <p:nvPr/>
        </p:nvSpPr>
        <p:spPr>
          <a:xfrm>
            <a:off x="7439158" y="2018853"/>
            <a:ext cx="2342198" cy="914400"/>
          </a:xfrm>
          <a:prstGeom prst="rect">
            <a:avLst/>
          </a:prstGeom>
          <a:noFill/>
          <a:effectLst/>
        </p:spPr>
        <p:txBody>
          <a:bodyPr wrap="square" lIns="0" tIns="0" rIns="0" bIns="0" rtlCol="0" anchor="t">
            <a:noAutofit/>
          </a:bodyPr>
          <a:lstStyle/>
          <a:p>
            <a:pPr lvl="0" algn="ctr"/>
            <a:r>
              <a:rPr lang="es-ES_tradnl" sz="2000" b="0" i="0" baseline="0" noProof="0" dirty="0">
                <a:solidFill>
                  <a:schemeClr val="bg1"/>
                </a:solidFill>
                <a:effectLst>
                  <a:outerShdw blurRad="38100" dist="38100" dir="2700000" algn="tl">
                    <a:srgbClr val="000000">
                      <a:alpha val="43137"/>
                    </a:srgbClr>
                  </a:outerShdw>
                </a:effectLst>
                <a:latin typeface="Gill Sans MT" panose="020B0502020104020203" pitchFamily="34" charset="0"/>
              </a:rPr>
              <a:t>Participar del adiestramiento del MOC.</a:t>
            </a:r>
          </a:p>
        </p:txBody>
      </p:sp>
      <p:sp>
        <p:nvSpPr>
          <p:cNvPr id="24" name="TextBox 23">
            <a:extLst>
              <a:ext uri="{FF2B5EF4-FFF2-40B4-BE49-F238E27FC236}">
                <a16:creationId xmlns:a16="http://schemas.microsoft.com/office/drawing/2014/main" id="{DF982C71-D62C-B828-70A0-BB1C998C9941}"/>
              </a:ext>
            </a:extLst>
          </p:cNvPr>
          <p:cNvSpPr txBox="1"/>
          <p:nvPr/>
        </p:nvSpPr>
        <p:spPr>
          <a:xfrm>
            <a:off x="2212062" y="4083575"/>
            <a:ext cx="2581100" cy="1346839"/>
          </a:xfrm>
          <a:prstGeom prst="rect">
            <a:avLst/>
          </a:prstGeom>
          <a:noFill/>
          <a:effectLst/>
        </p:spPr>
        <p:txBody>
          <a:bodyPr wrap="square" lIns="0" tIns="0" rIns="0" bIns="0" rtlCol="0" anchor="t">
            <a:noAutofit/>
          </a:bodyPr>
          <a:lstStyle/>
          <a:p>
            <a:pPr algn="ctr">
              <a:defRPr/>
            </a:pPr>
            <a:r>
              <a:rPr lang="es-ES_tradnl" sz="2000" b="0" i="0" baseline="0" noProof="0" dirty="0">
                <a:solidFill>
                  <a:schemeClr val="bg1"/>
                </a:solidFill>
                <a:effectLst>
                  <a:outerShdw blurRad="38100" dist="38100" dir="2700000" algn="tl">
                    <a:srgbClr val="000000">
                      <a:alpha val="43137"/>
                    </a:srgbClr>
                  </a:outerShdw>
                </a:effectLst>
                <a:latin typeface="Gill Sans MT" panose="020B0502020104020203" pitchFamily="34" charset="0"/>
              </a:rPr>
              <a:t>Asistir a los afiliados y a los proveedores para satisfacer sus necesidades de servicio.</a:t>
            </a:r>
          </a:p>
        </p:txBody>
      </p:sp>
      <p:sp>
        <p:nvSpPr>
          <p:cNvPr id="25" name="TextBox 24">
            <a:extLst>
              <a:ext uri="{FF2B5EF4-FFF2-40B4-BE49-F238E27FC236}">
                <a16:creationId xmlns:a16="http://schemas.microsoft.com/office/drawing/2014/main" id="{020615B6-F439-8E0C-F6FB-638707E60495}"/>
              </a:ext>
            </a:extLst>
          </p:cNvPr>
          <p:cNvSpPr txBox="1"/>
          <p:nvPr/>
        </p:nvSpPr>
        <p:spPr>
          <a:xfrm>
            <a:off x="7465994" y="4240430"/>
            <a:ext cx="2575751" cy="822960"/>
          </a:xfrm>
          <a:prstGeom prst="rect">
            <a:avLst/>
          </a:prstGeom>
          <a:noFill/>
          <a:effectLst/>
        </p:spPr>
        <p:txBody>
          <a:bodyPr wrap="square" lIns="0" tIns="0" rIns="0" bIns="0" rtlCol="0" anchor="t">
            <a:noAutofit/>
          </a:bodyPr>
          <a:lstStyle/>
          <a:p>
            <a:pPr marL="0" lvl="0" indent="0" algn="ctr" defTabSz="889000">
              <a:lnSpc>
                <a:spcPct val="90000"/>
              </a:lnSpc>
              <a:spcBef>
                <a:spcPct val="0"/>
              </a:spcBef>
              <a:spcAft>
                <a:spcPct val="35000"/>
              </a:spcAft>
              <a:buNone/>
            </a:pPr>
            <a:r>
              <a:rPr lang="es-ES_tradnl" sz="2000" b="0" i="0" kern="1200" baseline="0" noProof="0" dirty="0">
                <a:solidFill>
                  <a:schemeClr val="bg1"/>
                </a:solidFill>
                <a:effectLst>
                  <a:outerShdw blurRad="38100" dist="38100" dir="2700000" algn="tl">
                    <a:srgbClr val="000000">
                      <a:alpha val="43137"/>
                    </a:srgbClr>
                  </a:outerShdw>
                </a:effectLst>
                <a:latin typeface="Gill Sans MT" panose="020B0502020104020203" pitchFamily="34" charset="0"/>
                <a:ea typeface="+mn-ea"/>
                <a:cs typeface="+mn-cs"/>
              </a:rPr>
              <a:t>Apoyar iniciativas para cumplir con las metas de cada MOC.</a:t>
            </a:r>
          </a:p>
        </p:txBody>
      </p:sp>
    </p:spTree>
    <p:extLst>
      <p:ext uri="{BB962C8B-B14F-4D97-AF65-F5344CB8AC3E}">
        <p14:creationId xmlns:p14="http://schemas.microsoft.com/office/powerpoint/2010/main" val="791842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1F851-4E88-D142-8681-0EBFCF9EAA1E}"/>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828BAF71-3AAA-CF10-4929-48B60583AD5E}"/>
              </a:ext>
              <a:ext uri="{C183D7F6-B498-43B3-948B-1728B52AA6E4}">
                <adec:decorative xmlns:adec="http://schemas.microsoft.com/office/drawing/2017/decorative" val="1"/>
              </a:ext>
            </a:extLst>
          </p:cNvPr>
          <p:cNvGrpSpPr/>
          <p:nvPr/>
        </p:nvGrpSpPr>
        <p:grpSpPr>
          <a:xfrm>
            <a:off x="309574" y="1353500"/>
            <a:ext cx="7700301" cy="3532826"/>
            <a:chOff x="935376" y="1218057"/>
            <a:chExt cx="4723726" cy="2802383"/>
          </a:xfrm>
        </p:grpSpPr>
        <p:sp>
          <p:nvSpPr>
            <p:cNvPr id="9" name="object 5">
              <a:extLst>
                <a:ext uri="{FF2B5EF4-FFF2-40B4-BE49-F238E27FC236}">
                  <a16:creationId xmlns:a16="http://schemas.microsoft.com/office/drawing/2014/main" id="{13CAB96C-B2D6-5391-1BE2-C8C319CABA36}"/>
                </a:ext>
              </a:extLst>
            </p:cNvPr>
            <p:cNvSpPr/>
            <p:nvPr/>
          </p:nvSpPr>
          <p:spPr>
            <a:xfrm>
              <a:off x="935376" y="1218057"/>
              <a:ext cx="4432916" cy="2802383"/>
            </a:xfrm>
            <a:prstGeom prst="roundRect">
              <a:avLst>
                <a:gd name="adj" fmla="val 6673"/>
              </a:avLst>
            </a:prstGeom>
            <a:solidFill>
              <a:schemeClr val="bg1"/>
            </a:solidFill>
            <a:ln w="57150">
              <a:solidFill>
                <a:srgbClr val="00A261"/>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s-ES_tradnl" noProof="0" dirty="0">
                <a:solidFill>
                  <a:schemeClr val="tx1"/>
                </a:solidFill>
              </a:endParaRPr>
            </a:p>
          </p:txBody>
        </p:sp>
        <p:sp>
          <p:nvSpPr>
            <p:cNvPr id="10" name="object 8">
              <a:extLst>
                <a:ext uri="{FF2B5EF4-FFF2-40B4-BE49-F238E27FC236}">
                  <a16:creationId xmlns:a16="http://schemas.microsoft.com/office/drawing/2014/main" id="{3C462B55-A6A7-0AF4-BAE9-16DE6D4AC920}"/>
                </a:ext>
              </a:extLst>
            </p:cNvPr>
            <p:cNvSpPr/>
            <p:nvPr/>
          </p:nvSpPr>
          <p:spPr>
            <a:xfrm>
              <a:off x="5220038" y="1218057"/>
              <a:ext cx="439064" cy="2802383"/>
            </a:xfrm>
            <a:custGeom>
              <a:avLst/>
              <a:gdLst/>
              <a:ahLst/>
              <a:cxnLst/>
              <a:rect l="l" t="t" r="r" b="b"/>
              <a:pathLst>
                <a:path w="839470" h="2366645">
                  <a:moveTo>
                    <a:pt x="579501" y="0"/>
                  </a:moveTo>
                  <a:lnTo>
                    <a:pt x="0" y="0"/>
                  </a:lnTo>
                  <a:lnTo>
                    <a:pt x="0" y="2366517"/>
                  </a:lnTo>
                  <a:lnTo>
                    <a:pt x="579501" y="2366517"/>
                  </a:lnTo>
                  <a:lnTo>
                    <a:pt x="626208" y="2362331"/>
                  </a:lnTo>
                  <a:lnTo>
                    <a:pt x="670169" y="2350262"/>
                  </a:lnTo>
                  <a:lnTo>
                    <a:pt x="710649" y="2331042"/>
                  </a:lnTo>
                  <a:lnTo>
                    <a:pt x="746915" y="2305407"/>
                  </a:lnTo>
                  <a:lnTo>
                    <a:pt x="778232" y="2274090"/>
                  </a:lnTo>
                  <a:lnTo>
                    <a:pt x="803867" y="2237824"/>
                  </a:lnTo>
                  <a:lnTo>
                    <a:pt x="823087" y="2197344"/>
                  </a:lnTo>
                  <a:lnTo>
                    <a:pt x="835156" y="2153383"/>
                  </a:lnTo>
                  <a:lnTo>
                    <a:pt x="839342" y="2106676"/>
                  </a:lnTo>
                  <a:lnTo>
                    <a:pt x="839342" y="259841"/>
                  </a:lnTo>
                  <a:lnTo>
                    <a:pt x="835156" y="213134"/>
                  </a:lnTo>
                  <a:lnTo>
                    <a:pt x="823087" y="169173"/>
                  </a:lnTo>
                  <a:lnTo>
                    <a:pt x="803867" y="128693"/>
                  </a:lnTo>
                  <a:lnTo>
                    <a:pt x="778232" y="92427"/>
                  </a:lnTo>
                  <a:lnTo>
                    <a:pt x="746915" y="61110"/>
                  </a:lnTo>
                  <a:lnTo>
                    <a:pt x="710649" y="35475"/>
                  </a:lnTo>
                  <a:lnTo>
                    <a:pt x="670169" y="16255"/>
                  </a:lnTo>
                  <a:lnTo>
                    <a:pt x="626208" y="4186"/>
                  </a:lnTo>
                  <a:lnTo>
                    <a:pt x="579501" y="0"/>
                  </a:lnTo>
                  <a:close/>
                </a:path>
              </a:pathLst>
            </a:custGeom>
            <a:solidFill>
              <a:srgbClr val="96C93D"/>
            </a:solidFill>
            <a:ln w="57150">
              <a:solidFill>
                <a:srgbClr val="96C93D"/>
              </a:solid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lIns="0" tIns="0" rIns="0" bIns="0" rtlCol="0"/>
            <a:lstStyle/>
            <a:p>
              <a:endParaRPr lang="es-ES_tradnl" noProof="0" dirty="0"/>
            </a:p>
          </p:txBody>
        </p:sp>
      </p:grpSp>
      <p:cxnSp>
        <p:nvCxnSpPr>
          <p:cNvPr id="11" name="Straight Connector 10">
            <a:extLst>
              <a:ext uri="{FF2B5EF4-FFF2-40B4-BE49-F238E27FC236}">
                <a16:creationId xmlns:a16="http://schemas.microsoft.com/office/drawing/2014/main" id="{882968B3-5077-037D-2EA2-51723C44E50A}"/>
              </a:ext>
              <a:ext uri="{C183D7F6-B498-43B3-948B-1728B52AA6E4}">
                <adec:decorative xmlns:adec="http://schemas.microsoft.com/office/drawing/2017/decorative" val="1"/>
              </a:ext>
            </a:extLst>
          </p:cNvPr>
          <p:cNvCxnSpPr/>
          <p:nvPr/>
        </p:nvCxnSpPr>
        <p:spPr>
          <a:xfrm>
            <a:off x="192403" y="937609"/>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156D9EAB-A722-5421-BE69-DB9C87A2C1A6}"/>
              </a:ext>
            </a:extLst>
          </p:cNvPr>
          <p:cNvSpPr txBox="1">
            <a:spLocks noGrp="1"/>
          </p:cNvSpPr>
          <p:nvPr>
            <p:ph type="title" idx="4294967295"/>
          </p:nvPr>
        </p:nvSpPr>
        <p:spPr>
          <a:xfrm>
            <a:off x="192403" y="57152"/>
            <a:ext cx="11789775" cy="8722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Referencias</a:t>
            </a:r>
          </a:p>
        </p:txBody>
      </p:sp>
      <p:pic>
        <p:nvPicPr>
          <p:cNvPr id="15" name="Picture 4">
            <a:extLst>
              <a:ext uri="{FF2B5EF4-FFF2-40B4-BE49-F238E27FC236}">
                <a16:creationId xmlns:a16="http://schemas.microsoft.com/office/drawing/2014/main" id="{095B21C8-6F95-5BFB-51EF-0EA0A243275A}"/>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5176" y="1876425"/>
            <a:ext cx="2816274" cy="281627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7EC51F3-8670-3BE6-981E-1E86C3B7BBD3}"/>
              </a:ext>
            </a:extLst>
          </p:cNvPr>
          <p:cNvSpPr txBox="1"/>
          <p:nvPr/>
        </p:nvSpPr>
        <p:spPr>
          <a:xfrm>
            <a:off x="192403" y="1505291"/>
            <a:ext cx="6816131" cy="3292183"/>
          </a:xfrm>
          <a:prstGeom prst="rect">
            <a:avLst/>
          </a:prstGeom>
          <a:noFill/>
          <a:ln>
            <a:noFill/>
          </a:ln>
          <a:scene3d>
            <a:camera prst="orthographicFront"/>
            <a:lightRig rig="threePt" dir="t"/>
          </a:scene3d>
          <a:sp3d>
            <a:bevelT w="152400" h="50800" prst="softRound"/>
          </a:sp3d>
        </p:spPr>
        <p:style>
          <a:lnRef idx="2">
            <a:schemeClr val="accent6"/>
          </a:lnRef>
          <a:fillRef idx="1">
            <a:schemeClr val="lt1"/>
          </a:fillRef>
          <a:effectRef idx="0">
            <a:schemeClr val="accent6"/>
          </a:effectRef>
          <a:fontRef idx="minor">
            <a:schemeClr val="dk1"/>
          </a:fontRef>
        </p:style>
        <p:txBody>
          <a:bodyPr wrap="square" rtlCol="0">
            <a:spAutoFit/>
          </a:bodyPr>
          <a:lstStyle/>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MCS 2026 C-SNP </a:t>
            </a:r>
            <a:r>
              <a:rPr lang="es-ES_tradnl" sz="2200" i="1" noProof="0" dirty="0">
                <a:solidFill>
                  <a:schemeClr val="tx1"/>
                </a:solidFill>
                <a:latin typeface="Gill Sans MT" panose="020B0502020104020203" pitchFamily="34" charset="0"/>
              </a:rPr>
              <a:t>Model </a:t>
            </a:r>
            <a:r>
              <a:rPr lang="es-ES_tradnl" sz="2200" i="1" noProof="0" dirty="0" err="1">
                <a:solidFill>
                  <a:schemeClr val="tx1"/>
                </a:solidFill>
                <a:latin typeface="Gill Sans MT" panose="020B0502020104020203" pitchFamily="34" charset="0"/>
              </a:rPr>
              <a:t>of</a:t>
            </a:r>
            <a:r>
              <a:rPr lang="es-ES_tradnl" sz="2200" i="1" noProof="0" dirty="0">
                <a:solidFill>
                  <a:schemeClr val="tx1"/>
                </a:solidFill>
                <a:latin typeface="Gill Sans MT" panose="020B0502020104020203" pitchFamily="34" charset="0"/>
              </a:rPr>
              <a:t> Care </a:t>
            </a:r>
            <a:r>
              <a:rPr lang="es-ES_tradnl" sz="2200" i="1" noProof="0" dirty="0" err="1">
                <a:solidFill>
                  <a:schemeClr val="tx1"/>
                </a:solidFill>
                <a:latin typeface="Gill Sans MT" panose="020B0502020104020203" pitchFamily="34" charset="0"/>
              </a:rPr>
              <a:t>Description</a:t>
            </a:r>
            <a:endParaRPr lang="es-ES_tradnl" sz="2200" i="1" noProof="0" dirty="0">
              <a:solidFill>
                <a:schemeClr val="tx1"/>
              </a:solidFill>
              <a:latin typeface="Gill Sans MT" panose="020B0502020104020203" pitchFamily="34" charset="0"/>
            </a:endParaRPr>
          </a:p>
          <a:p>
            <a:pPr marL="685800" lvl="1" indent="-228600" defTabSz="914400">
              <a:lnSpc>
                <a:spcPct val="90000"/>
              </a:lnSpc>
              <a:spcBef>
                <a:spcPts val="500"/>
              </a:spcBef>
              <a:buClr>
                <a:srgbClr val="00A261"/>
              </a:buClr>
              <a:buFont typeface="Arial" panose="020B0604020202020204" pitchFamily="34" charset="0"/>
              <a:buChar char="•"/>
            </a:pPr>
            <a:endParaRPr lang="es-ES_tradnl" sz="1000" noProof="0" dirty="0">
              <a:solidFill>
                <a:schemeClr val="tx1"/>
              </a:solidFill>
              <a:latin typeface="Gill Sans MT" panose="020B0502020104020203" pitchFamily="34" charset="0"/>
            </a:endParaRPr>
          </a:p>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MCS 2024-2026 D-SNP </a:t>
            </a:r>
            <a:r>
              <a:rPr lang="es-ES_tradnl" sz="2200" i="1" noProof="0" dirty="0">
                <a:solidFill>
                  <a:schemeClr val="tx1"/>
                </a:solidFill>
                <a:latin typeface="Gill Sans MT" panose="020B0502020104020203" pitchFamily="34" charset="0"/>
              </a:rPr>
              <a:t>Model </a:t>
            </a:r>
            <a:r>
              <a:rPr lang="es-ES_tradnl" sz="2200" i="1" noProof="0" dirty="0" err="1">
                <a:solidFill>
                  <a:schemeClr val="tx1"/>
                </a:solidFill>
                <a:latin typeface="Gill Sans MT" panose="020B0502020104020203" pitchFamily="34" charset="0"/>
              </a:rPr>
              <a:t>of</a:t>
            </a:r>
            <a:r>
              <a:rPr lang="es-ES_tradnl" sz="2200" i="1" noProof="0" dirty="0">
                <a:solidFill>
                  <a:schemeClr val="tx1"/>
                </a:solidFill>
                <a:latin typeface="Gill Sans MT" panose="020B0502020104020203" pitchFamily="34" charset="0"/>
              </a:rPr>
              <a:t> Care </a:t>
            </a:r>
            <a:r>
              <a:rPr lang="es-ES_tradnl" sz="2200" i="1" noProof="0" dirty="0" err="1">
                <a:solidFill>
                  <a:schemeClr val="tx1"/>
                </a:solidFill>
                <a:latin typeface="Gill Sans MT" panose="020B0502020104020203" pitchFamily="34" charset="0"/>
              </a:rPr>
              <a:t>Description</a:t>
            </a:r>
            <a:r>
              <a:rPr lang="es-ES_tradnl" sz="2200" i="1" noProof="0" dirty="0">
                <a:solidFill>
                  <a:schemeClr val="tx1"/>
                </a:solidFill>
                <a:latin typeface="Gill Sans MT" panose="020B0502020104020203" pitchFamily="34" charset="0"/>
              </a:rPr>
              <a:t> </a:t>
            </a:r>
          </a:p>
          <a:p>
            <a:pPr marL="685800" lvl="1" indent="-228600" defTabSz="914400">
              <a:lnSpc>
                <a:spcPct val="90000"/>
              </a:lnSpc>
              <a:spcBef>
                <a:spcPts val="500"/>
              </a:spcBef>
              <a:buClr>
                <a:srgbClr val="00A261"/>
              </a:buClr>
              <a:buFont typeface="Arial" panose="020B0604020202020204" pitchFamily="34" charset="0"/>
              <a:buChar char="•"/>
            </a:pPr>
            <a:endParaRPr lang="es-ES_tradnl" sz="1000" noProof="0" dirty="0">
              <a:solidFill>
                <a:schemeClr val="tx1"/>
              </a:solidFill>
              <a:latin typeface="Gill Sans MT" panose="020B0502020104020203" pitchFamily="34" charset="0"/>
            </a:endParaRPr>
          </a:p>
          <a:p>
            <a:pPr marL="685800" lvl="1" indent="-228600" defTabSz="914400">
              <a:lnSpc>
                <a:spcPct val="90000"/>
              </a:lnSpc>
              <a:spcBef>
                <a:spcPts val="500"/>
              </a:spcBef>
              <a:buClr>
                <a:srgbClr val="00A261"/>
              </a:buClr>
              <a:buFont typeface="Arial" panose="020B0604020202020204" pitchFamily="34" charset="0"/>
              <a:buChar char="•"/>
            </a:pPr>
            <a:r>
              <a:rPr lang="es-ES_tradnl" sz="2200" i="1" noProof="0" dirty="0">
                <a:solidFill>
                  <a:schemeClr val="tx1"/>
                </a:solidFill>
                <a:latin typeface="Gill Sans MT" panose="020B0502020104020203" pitchFamily="34" charset="0"/>
              </a:rPr>
              <a:t>Medicare </a:t>
            </a:r>
            <a:r>
              <a:rPr lang="es-ES_tradnl" sz="2200" i="1" noProof="0" dirty="0" err="1">
                <a:solidFill>
                  <a:schemeClr val="tx1"/>
                </a:solidFill>
                <a:latin typeface="Gill Sans MT" panose="020B0502020104020203" pitchFamily="34" charset="0"/>
              </a:rPr>
              <a:t>Managed</a:t>
            </a:r>
            <a:r>
              <a:rPr lang="es-ES_tradnl" sz="2200" i="1" noProof="0" dirty="0">
                <a:solidFill>
                  <a:schemeClr val="tx1"/>
                </a:solidFill>
                <a:latin typeface="Gill Sans MT" panose="020B0502020104020203" pitchFamily="34" charset="0"/>
              </a:rPr>
              <a:t> Care Manual, </a:t>
            </a:r>
            <a:r>
              <a:rPr lang="es-ES_tradnl" sz="2200" i="1" noProof="0" dirty="0" err="1">
                <a:solidFill>
                  <a:schemeClr val="tx1"/>
                </a:solidFill>
                <a:latin typeface="Gill Sans MT" panose="020B0502020104020203" pitchFamily="34" charset="0"/>
              </a:rPr>
              <a:t>Chapter</a:t>
            </a:r>
            <a:r>
              <a:rPr lang="es-ES_tradnl" sz="2200" i="1" noProof="0" dirty="0">
                <a:solidFill>
                  <a:schemeClr val="tx1"/>
                </a:solidFill>
                <a:latin typeface="Gill Sans MT" panose="020B0502020104020203" pitchFamily="34" charset="0"/>
              </a:rPr>
              <a:t> 16-B: Special Needs </a:t>
            </a:r>
            <a:r>
              <a:rPr lang="es-ES_tradnl" sz="2200" i="1" noProof="0" dirty="0" err="1">
                <a:solidFill>
                  <a:schemeClr val="tx1"/>
                </a:solidFill>
                <a:latin typeface="Gill Sans MT" panose="020B0502020104020203" pitchFamily="34" charset="0"/>
              </a:rPr>
              <a:t>Plans</a:t>
            </a:r>
            <a:r>
              <a:rPr lang="es-ES_tradnl" sz="2200" i="1" noProof="0" dirty="0">
                <a:solidFill>
                  <a:schemeClr val="tx1"/>
                </a:solidFill>
                <a:latin typeface="Gill Sans MT" panose="020B0502020104020203" pitchFamily="34" charset="0"/>
              </a:rPr>
              <a:t> </a:t>
            </a:r>
            <a:r>
              <a:rPr lang="es-ES_tradnl" sz="2200" noProof="0" dirty="0">
                <a:solidFill>
                  <a:schemeClr val="tx1"/>
                </a:solidFill>
                <a:latin typeface="Gill Sans MT" panose="020B0502020104020203" pitchFamily="34" charset="0"/>
              </a:rPr>
              <a:t>(</a:t>
            </a:r>
            <a:r>
              <a:rPr lang="es-ES_tradnl" sz="2200" i="1" noProof="0" dirty="0">
                <a:solidFill>
                  <a:schemeClr val="tx1"/>
                </a:solidFill>
                <a:latin typeface="Gill Sans MT" panose="020B0502020104020203" pitchFamily="34" charset="0"/>
              </a:rPr>
              <a:t>Rev.</a:t>
            </a:r>
            <a:r>
              <a:rPr lang="es-ES_tradnl" sz="2200" noProof="0" dirty="0">
                <a:solidFill>
                  <a:schemeClr val="tx1"/>
                </a:solidFill>
                <a:latin typeface="Gill Sans MT" panose="020B0502020104020203" pitchFamily="34" charset="0"/>
              </a:rPr>
              <a:t>129, </a:t>
            </a:r>
            <a:r>
              <a:rPr lang="es-ES_tradnl" sz="2200" i="1" noProof="0" dirty="0" err="1">
                <a:solidFill>
                  <a:schemeClr val="tx1"/>
                </a:solidFill>
                <a:latin typeface="Gill Sans MT" panose="020B0502020104020203" pitchFamily="34" charset="0"/>
              </a:rPr>
              <a:t>Issued</a:t>
            </a:r>
            <a:r>
              <a:rPr lang="es-ES_tradnl" sz="2200" noProof="0" dirty="0">
                <a:solidFill>
                  <a:schemeClr val="tx1"/>
                </a:solidFill>
                <a:latin typeface="Gill Sans MT" panose="020B0502020104020203" pitchFamily="34" charset="0"/>
              </a:rPr>
              <a:t>: 08-11-23)</a:t>
            </a:r>
          </a:p>
          <a:p>
            <a:pPr marL="685800" lvl="1" indent="-228600" defTabSz="914400">
              <a:lnSpc>
                <a:spcPct val="90000"/>
              </a:lnSpc>
              <a:spcBef>
                <a:spcPts val="500"/>
              </a:spcBef>
              <a:buClr>
                <a:srgbClr val="00A261"/>
              </a:buClr>
              <a:buFont typeface="Arial" panose="020B0604020202020204" pitchFamily="34" charset="0"/>
              <a:buChar char="•"/>
            </a:pPr>
            <a:endParaRPr lang="es-ES_tradnl" sz="1000" noProof="0" dirty="0">
              <a:solidFill>
                <a:schemeClr val="tx1"/>
              </a:solidFill>
              <a:latin typeface="Gill Sans MT" panose="020B0502020104020203" pitchFamily="34" charset="0"/>
            </a:endParaRPr>
          </a:p>
          <a:p>
            <a:pPr marL="685800" lvl="1" indent="-228600" defTabSz="914400">
              <a:lnSpc>
                <a:spcPct val="90000"/>
              </a:lnSpc>
              <a:spcBef>
                <a:spcPts val="500"/>
              </a:spcBef>
              <a:buClr>
                <a:srgbClr val="00A261"/>
              </a:buClr>
              <a:buFont typeface="Arial" panose="020B0604020202020204" pitchFamily="34" charset="0"/>
              <a:buChar char="•"/>
            </a:pPr>
            <a:r>
              <a:rPr lang="es-ES_tradnl" sz="2200" i="1" noProof="0" dirty="0">
                <a:solidFill>
                  <a:schemeClr val="tx1"/>
                </a:solidFill>
                <a:latin typeface="Gill Sans MT" panose="020B0502020104020203" pitchFamily="34" charset="0"/>
              </a:rPr>
              <a:t>Medicare </a:t>
            </a:r>
            <a:r>
              <a:rPr lang="es-ES_tradnl" sz="2200" i="1" noProof="0" dirty="0" err="1">
                <a:solidFill>
                  <a:schemeClr val="tx1"/>
                </a:solidFill>
                <a:latin typeface="Gill Sans MT" panose="020B0502020104020203" pitchFamily="34" charset="0"/>
              </a:rPr>
              <a:t>Managed</a:t>
            </a:r>
            <a:r>
              <a:rPr lang="es-ES_tradnl" sz="2200" i="1" noProof="0" dirty="0">
                <a:solidFill>
                  <a:schemeClr val="tx1"/>
                </a:solidFill>
                <a:latin typeface="Gill Sans MT" panose="020B0502020104020203" pitchFamily="34" charset="0"/>
              </a:rPr>
              <a:t> Care Manual, </a:t>
            </a:r>
            <a:r>
              <a:rPr lang="es-ES_tradnl" sz="2200" i="1" noProof="0" dirty="0" err="1">
                <a:solidFill>
                  <a:schemeClr val="tx1"/>
                </a:solidFill>
                <a:latin typeface="Gill Sans MT" panose="020B0502020104020203" pitchFamily="34" charset="0"/>
              </a:rPr>
              <a:t>Chapter</a:t>
            </a:r>
            <a:r>
              <a:rPr lang="es-ES_tradnl" sz="2200" i="1" noProof="0" dirty="0">
                <a:solidFill>
                  <a:schemeClr val="tx1"/>
                </a:solidFill>
                <a:latin typeface="Gill Sans MT" panose="020B0502020104020203" pitchFamily="34" charset="0"/>
              </a:rPr>
              <a:t> 5: </a:t>
            </a:r>
            <a:r>
              <a:rPr lang="es-ES_tradnl" sz="2200" i="1" noProof="0" dirty="0" err="1">
                <a:solidFill>
                  <a:schemeClr val="tx1"/>
                </a:solidFill>
                <a:latin typeface="Gill Sans MT" panose="020B0502020104020203" pitchFamily="34" charset="0"/>
              </a:rPr>
              <a:t>Quality</a:t>
            </a:r>
            <a:r>
              <a:rPr lang="es-ES_tradnl" sz="2200" i="1" noProof="0" dirty="0">
                <a:solidFill>
                  <a:schemeClr val="tx1"/>
                </a:solidFill>
                <a:latin typeface="Gill Sans MT" panose="020B0502020104020203" pitchFamily="34" charset="0"/>
              </a:rPr>
              <a:t> </a:t>
            </a:r>
            <a:r>
              <a:rPr lang="es-ES_tradnl" sz="2200" i="1" noProof="0" dirty="0" err="1">
                <a:solidFill>
                  <a:schemeClr val="tx1"/>
                </a:solidFill>
                <a:latin typeface="Gill Sans MT" panose="020B0502020104020203" pitchFamily="34" charset="0"/>
              </a:rPr>
              <a:t>Assessment</a:t>
            </a:r>
            <a:r>
              <a:rPr lang="es-ES_tradnl" sz="2200" i="1" noProof="0" dirty="0">
                <a:solidFill>
                  <a:schemeClr val="tx1"/>
                </a:solidFill>
                <a:latin typeface="Gill Sans MT" panose="020B0502020104020203" pitchFamily="34" charset="0"/>
              </a:rPr>
              <a:t> </a:t>
            </a:r>
            <a:r>
              <a:rPr lang="es-ES_tradnl" sz="2200" noProof="0" dirty="0">
                <a:solidFill>
                  <a:schemeClr val="tx1"/>
                </a:solidFill>
                <a:latin typeface="Gill Sans MT" panose="020B0502020104020203" pitchFamily="34" charset="0"/>
              </a:rPr>
              <a:t>(</a:t>
            </a:r>
            <a:r>
              <a:rPr lang="es-ES_tradnl" sz="2200" i="1" noProof="0" dirty="0">
                <a:solidFill>
                  <a:schemeClr val="tx1"/>
                </a:solidFill>
                <a:latin typeface="Gill Sans MT" panose="020B0502020104020203" pitchFamily="34" charset="0"/>
              </a:rPr>
              <a:t>Rev.</a:t>
            </a:r>
            <a:r>
              <a:rPr lang="es-ES_tradnl" sz="2200" noProof="0" dirty="0">
                <a:solidFill>
                  <a:schemeClr val="tx1"/>
                </a:solidFill>
                <a:latin typeface="Gill Sans MT" panose="020B0502020104020203" pitchFamily="34" charset="0"/>
              </a:rPr>
              <a:t> 117, 08-08-14)</a:t>
            </a:r>
          </a:p>
          <a:p>
            <a:pPr marL="685800" lvl="1" indent="-228600" defTabSz="914400">
              <a:lnSpc>
                <a:spcPct val="90000"/>
              </a:lnSpc>
              <a:spcBef>
                <a:spcPts val="500"/>
              </a:spcBef>
              <a:buClr>
                <a:srgbClr val="00A261"/>
              </a:buClr>
              <a:buFont typeface="Arial" panose="020B0604020202020204" pitchFamily="34" charset="0"/>
              <a:buChar char="•"/>
            </a:pPr>
            <a:endParaRPr lang="es-ES_tradnl" sz="1000" noProof="0" dirty="0">
              <a:solidFill>
                <a:schemeClr val="tx1"/>
              </a:solidFill>
              <a:latin typeface="Gill Sans MT" panose="020B0502020104020203" pitchFamily="34" charset="0"/>
            </a:endParaRPr>
          </a:p>
          <a:p>
            <a:pPr marL="685800" lvl="1" indent="-228600" defTabSz="914400">
              <a:lnSpc>
                <a:spcPct val="90000"/>
              </a:lnSpc>
              <a:spcBef>
                <a:spcPts val="500"/>
              </a:spcBef>
              <a:buClr>
                <a:srgbClr val="00A261"/>
              </a:buClr>
              <a:buFont typeface="Arial" panose="020B0604020202020204" pitchFamily="34" charset="0"/>
              <a:buChar char="•"/>
            </a:pPr>
            <a:r>
              <a:rPr lang="es-ES_tradnl" sz="2200" noProof="0" dirty="0">
                <a:solidFill>
                  <a:schemeClr val="tx1"/>
                </a:solidFill>
                <a:latin typeface="Gill Sans MT" panose="020B0502020104020203" pitchFamily="34" charset="0"/>
              </a:rPr>
              <a:t>MOC </a:t>
            </a:r>
            <a:r>
              <a:rPr lang="es-ES_tradnl" sz="2200" i="1" noProof="0" dirty="0" err="1">
                <a:solidFill>
                  <a:schemeClr val="tx1"/>
                </a:solidFill>
                <a:latin typeface="Gill Sans MT" panose="020B0502020104020203" pitchFamily="34" charset="0"/>
              </a:rPr>
              <a:t>Scoring</a:t>
            </a:r>
            <a:r>
              <a:rPr lang="es-ES_tradnl" sz="2200" i="1" noProof="0" dirty="0">
                <a:solidFill>
                  <a:schemeClr val="tx1"/>
                </a:solidFill>
                <a:latin typeface="Gill Sans MT" panose="020B0502020104020203" pitchFamily="34" charset="0"/>
              </a:rPr>
              <a:t> </a:t>
            </a:r>
            <a:r>
              <a:rPr lang="es-ES_tradnl" sz="2200" i="1" noProof="0" dirty="0" err="1">
                <a:solidFill>
                  <a:schemeClr val="tx1"/>
                </a:solidFill>
                <a:latin typeface="Gill Sans MT" panose="020B0502020104020203" pitchFamily="34" charset="0"/>
              </a:rPr>
              <a:t>Guidelines</a:t>
            </a:r>
            <a:r>
              <a:rPr lang="es-ES_tradnl" sz="2200" i="1" noProof="0" dirty="0">
                <a:solidFill>
                  <a:schemeClr val="tx1"/>
                </a:solidFill>
                <a:latin typeface="Gill Sans MT" panose="020B0502020104020203" pitchFamily="34" charset="0"/>
              </a:rPr>
              <a:t> </a:t>
            </a:r>
            <a:r>
              <a:rPr lang="es-ES_tradnl" sz="2200" noProof="0" dirty="0">
                <a:solidFill>
                  <a:schemeClr val="tx1"/>
                </a:solidFill>
                <a:latin typeface="Gill Sans MT" panose="020B0502020104020203" pitchFamily="34" charset="0"/>
              </a:rPr>
              <a:t>CY 2026</a:t>
            </a:r>
          </a:p>
        </p:txBody>
      </p:sp>
    </p:spTree>
    <p:extLst>
      <p:ext uri="{BB962C8B-B14F-4D97-AF65-F5344CB8AC3E}">
        <p14:creationId xmlns:p14="http://schemas.microsoft.com/office/powerpoint/2010/main" val="18954611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DD00475-ED56-892F-FF26-65AA215C0C0B}"/>
              </a:ext>
            </a:extLst>
          </p:cNvPr>
          <p:cNvSpPr txBox="1">
            <a:spLocks noGrp="1"/>
          </p:cNvSpPr>
          <p:nvPr>
            <p:ph type="title" idx="4294967295"/>
          </p:nvPr>
        </p:nvSpPr>
        <p:spPr>
          <a:xfrm>
            <a:off x="192403" y="57152"/>
            <a:ext cx="11789775" cy="8722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¡Estamos para servirle!</a:t>
            </a:r>
          </a:p>
        </p:txBody>
      </p:sp>
      <p:sp>
        <p:nvSpPr>
          <p:cNvPr id="4" name="Title 1">
            <a:extLst>
              <a:ext uri="{FF2B5EF4-FFF2-40B4-BE49-F238E27FC236}">
                <a16:creationId xmlns:a16="http://schemas.microsoft.com/office/drawing/2014/main" id="{718DB369-4F55-297A-9270-53A2766B74A1}"/>
              </a:ext>
            </a:extLst>
          </p:cNvPr>
          <p:cNvSpPr txBox="1">
            <a:spLocks/>
          </p:cNvSpPr>
          <p:nvPr/>
        </p:nvSpPr>
        <p:spPr>
          <a:xfrm>
            <a:off x="192404" y="1056355"/>
            <a:ext cx="11789774" cy="43815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rgbClr val="00A160"/>
                </a:solidFill>
                <a:latin typeface="Gill Sans MT" panose="020B0502020104020203" pitchFamily="34" charset="0"/>
                <a:ea typeface="+mj-ea"/>
                <a:cs typeface="+mj-cs"/>
              </a:defRPr>
            </a:lvl1pPr>
          </a:lstStyle>
          <a:p>
            <a:pPr algn="ctr"/>
            <a:r>
              <a:rPr lang="es-ES_tradnl" sz="2800" noProof="0" dirty="0">
                <a:solidFill>
                  <a:srgbClr val="92D050"/>
                </a:solidFill>
                <a:ea typeface="+mn-ea"/>
                <a:cs typeface="+mn-cs"/>
              </a:rPr>
              <a:t>Para cualquier información adicional puede comunicarse al:</a:t>
            </a:r>
          </a:p>
        </p:txBody>
      </p:sp>
      <p:cxnSp>
        <p:nvCxnSpPr>
          <p:cNvPr id="3" name="Straight Connector 2">
            <a:extLst>
              <a:ext uri="{FF2B5EF4-FFF2-40B4-BE49-F238E27FC236}">
                <a16:creationId xmlns:a16="http://schemas.microsoft.com/office/drawing/2014/main" id="{47C1EB3C-D13E-7940-1DB8-F6AF21D7CD87}"/>
              </a:ext>
              <a:ext uri="{C183D7F6-B498-43B3-948B-1728B52AA6E4}">
                <adec:decorative xmlns:adec="http://schemas.microsoft.com/office/drawing/2017/decorative" val="1"/>
              </a:ext>
            </a:extLst>
          </p:cNvPr>
          <p:cNvCxnSpPr/>
          <p:nvPr/>
        </p:nvCxnSpPr>
        <p:spPr>
          <a:xfrm>
            <a:off x="192403" y="937609"/>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F5A72950-8155-9F7F-951E-A3843A74E2CC}"/>
              </a:ext>
              <a:ext uri="{C183D7F6-B498-43B3-948B-1728B52AA6E4}">
                <adec:decorative xmlns:adec="http://schemas.microsoft.com/office/drawing/2017/decorative" val="1"/>
              </a:ext>
            </a:extLst>
          </p:cNvPr>
          <p:cNvGrpSpPr/>
          <p:nvPr/>
        </p:nvGrpSpPr>
        <p:grpSpPr>
          <a:xfrm>
            <a:off x="4743759" y="1613250"/>
            <a:ext cx="2704481" cy="2180606"/>
            <a:chOff x="4810125" y="1613250"/>
            <a:chExt cx="2704481" cy="2180606"/>
          </a:xfrm>
        </p:grpSpPr>
        <p:pic>
          <p:nvPicPr>
            <p:cNvPr id="7" name="Graphic 6" descr="Call center with solid fill">
              <a:extLst>
                <a:ext uri="{FF2B5EF4-FFF2-40B4-BE49-F238E27FC236}">
                  <a16:creationId xmlns:a16="http://schemas.microsoft.com/office/drawing/2014/main" id="{0DB9526B-4055-41C0-CDF0-8747D9D8459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810125" y="1613250"/>
              <a:ext cx="2161556" cy="2161556"/>
            </a:xfrm>
            <a:prstGeom prst="rect">
              <a:avLst/>
            </a:prstGeom>
          </p:spPr>
        </p:pic>
        <p:pic>
          <p:nvPicPr>
            <p:cNvPr id="14" name="Graphic 13" descr="Call center outline">
              <a:extLst>
                <a:ext uri="{FF2B5EF4-FFF2-40B4-BE49-F238E27FC236}">
                  <a16:creationId xmlns:a16="http://schemas.microsoft.com/office/drawing/2014/main" id="{A3733221-C23F-E41C-2D4A-13B1BA81BC6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353050" y="1632300"/>
              <a:ext cx="2161556" cy="2161556"/>
            </a:xfrm>
            <a:prstGeom prst="rect">
              <a:avLst/>
            </a:prstGeom>
          </p:spPr>
        </p:pic>
      </p:grpSp>
      <p:sp>
        <p:nvSpPr>
          <p:cNvPr id="6" name="Content Placeholder 2">
            <a:extLst>
              <a:ext uri="{FF2B5EF4-FFF2-40B4-BE49-F238E27FC236}">
                <a16:creationId xmlns:a16="http://schemas.microsoft.com/office/drawing/2014/main" id="{40D9B108-B5F1-B42F-579E-E5B353B4E689}"/>
              </a:ext>
            </a:extLst>
          </p:cNvPr>
          <p:cNvSpPr txBox="1">
            <a:spLocks/>
          </p:cNvSpPr>
          <p:nvPr/>
        </p:nvSpPr>
        <p:spPr>
          <a:xfrm>
            <a:off x="2281880" y="4388863"/>
            <a:ext cx="7237024" cy="5641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defRPr/>
            </a:pPr>
            <a:r>
              <a:rPr lang="es-ES_tradnl" sz="2400" noProof="0" dirty="0" err="1">
                <a:solidFill>
                  <a:sysClr val="windowText" lastClr="000000"/>
                </a:solidFill>
                <a:latin typeface="Calibri" panose="020F0502020204030204"/>
              </a:rPr>
              <a:t>EBOcompliancematters@CENTENE.com</a:t>
            </a:r>
            <a:endParaRPr lang="es-ES_tradnl" sz="2400" noProof="0" dirty="0">
              <a:solidFill>
                <a:sysClr val="windowText" lastClr="000000"/>
              </a:solidFill>
              <a:latin typeface="Calibri" panose="020F0502020204030204"/>
            </a:endParaRPr>
          </a:p>
        </p:txBody>
      </p:sp>
      <p:sp>
        <p:nvSpPr>
          <p:cNvPr id="12" name="Slide Number Placeholder 15">
            <a:extLst>
              <a:ext uri="{FF2B5EF4-FFF2-40B4-BE49-F238E27FC236}">
                <a16:creationId xmlns:a16="http://schemas.microsoft.com/office/drawing/2014/main" id="{34714841-590B-8DF3-541C-3C5D5D01800C}"/>
              </a:ext>
            </a:extLst>
          </p:cNvPr>
          <p:cNvSpPr txBox="1">
            <a:spLocks/>
          </p:cNvSpPr>
          <p:nvPr/>
        </p:nvSpPr>
        <p:spPr>
          <a:xfrm>
            <a:off x="1969477" y="6418132"/>
            <a:ext cx="8258908"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AB0F5391-7D8A-4F28-A251-2E86E8C899DB}" type="slidenum">
              <a:rPr lang="es-ES_tradnl" noProof="0" smtClean="0">
                <a:latin typeface="Gill Sans MT" panose="020B0502020104020203" pitchFamily="34" charset="0"/>
              </a:rPr>
              <a:pPr algn="ctr"/>
              <a:t>33</a:t>
            </a:fld>
            <a:endParaRPr lang="es-ES_tradnl" noProof="0" dirty="0">
              <a:latin typeface="Gill Sans MT" panose="020B0502020104020203" pitchFamily="34" charset="0"/>
            </a:endParaRPr>
          </a:p>
        </p:txBody>
      </p:sp>
      <p:sp>
        <p:nvSpPr>
          <p:cNvPr id="2" name="Text Placeholder 1">
            <a:extLst>
              <a:ext uri="{FF2B5EF4-FFF2-40B4-BE49-F238E27FC236}">
                <a16:creationId xmlns:a16="http://schemas.microsoft.com/office/drawing/2014/main" id="{1843B6AA-E0BF-8090-3F4B-9059CE47B095}"/>
              </a:ext>
            </a:extLst>
          </p:cNvPr>
          <p:cNvSpPr>
            <a:spLocks noGrp="1"/>
          </p:cNvSpPr>
          <p:nvPr>
            <p:ph type="body" sz="quarter" idx="10"/>
          </p:nvPr>
        </p:nvSpPr>
        <p:spPr/>
        <p:txBody>
          <a:bodyPr>
            <a:normAutofit fontScale="92500" lnSpcReduction="10000"/>
          </a:bodyPr>
          <a:lstStyle/>
          <a:p>
            <a:endParaRPr lang="es-ES_tradnl" noProof="0" dirty="0"/>
          </a:p>
        </p:txBody>
      </p:sp>
    </p:spTree>
    <p:extLst>
      <p:ext uri="{BB962C8B-B14F-4D97-AF65-F5344CB8AC3E}">
        <p14:creationId xmlns:p14="http://schemas.microsoft.com/office/powerpoint/2010/main" val="41044328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246965E-A457-B179-671F-C92D04CE724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US" dirty="0"/>
              <a:t>MCS </a:t>
            </a:r>
            <a:r>
              <a:rPr lang="en-US" dirty="0" err="1"/>
              <a:t>Classicare</a:t>
            </a:r>
            <a:r>
              <a:rPr lang="en-US" dirty="0"/>
              <a:t> 2026</a:t>
            </a:r>
          </a:p>
        </p:txBody>
      </p:sp>
      <p:sp>
        <p:nvSpPr>
          <p:cNvPr id="4" name="TextBox 3">
            <a:extLst>
              <a:ext uri="{FF2B5EF4-FFF2-40B4-BE49-F238E27FC236}">
                <a16:creationId xmlns:a16="http://schemas.microsoft.com/office/drawing/2014/main" id="{53FF5647-2D01-EBEF-0586-F551D09CCF72}"/>
              </a:ext>
            </a:extLst>
          </p:cNvPr>
          <p:cNvSpPr txBox="1"/>
          <p:nvPr/>
        </p:nvSpPr>
        <p:spPr>
          <a:xfrm>
            <a:off x="377505" y="6220510"/>
            <a:ext cx="1145097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Endoso Pagado. MCS </a:t>
            </a:r>
            <a:r>
              <a:rPr lang="es-ES_tradnl" sz="1200" kern="1200" noProof="0" dirty="0" err="1">
                <a:solidFill>
                  <a:schemeClr val="tx1"/>
                </a:solidFill>
                <a:effectLst/>
                <a:latin typeface="DIN Condensed Light" panose="020B0506040000020204" pitchFamily="34" charset="77"/>
                <a:ea typeface="DIN Condensed Light" panose="020B0506040000020204" pitchFamily="34" charset="77"/>
                <a:cs typeface="+mn-cs"/>
              </a:rPr>
              <a:t>Classicare</a:t>
            </a: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 es un producto ofrecido por MCS </a:t>
            </a:r>
            <a:r>
              <a:rPr lang="es-ES_tradnl" sz="1200" kern="1200" noProof="0" dirty="0" err="1">
                <a:solidFill>
                  <a:schemeClr val="tx1"/>
                </a:solidFill>
                <a:effectLst/>
                <a:latin typeface="DIN Condensed Light" panose="020B0506040000020204" pitchFamily="34" charset="77"/>
                <a:ea typeface="DIN Condensed Light" panose="020B0506040000020204" pitchFamily="34" charset="77"/>
                <a:cs typeface="+mn-cs"/>
              </a:rPr>
              <a:t>Advantage</a:t>
            </a: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 Inc. MCS </a:t>
            </a:r>
            <a:r>
              <a:rPr lang="es-ES_tradnl" sz="1200" kern="1200" noProof="0" dirty="0" err="1">
                <a:solidFill>
                  <a:schemeClr val="tx1"/>
                </a:solidFill>
                <a:effectLst/>
                <a:latin typeface="DIN Condensed Light" panose="020B0506040000020204" pitchFamily="34" charset="77"/>
                <a:ea typeface="DIN Condensed Light" panose="020B0506040000020204" pitchFamily="34" charset="77"/>
                <a:cs typeface="+mn-cs"/>
              </a:rPr>
              <a:t>Classicare</a:t>
            </a: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 es un plan HMO con contratos de Medicare y del programa de Medicaid de Puerto Rico. La afiliación en MCS </a:t>
            </a:r>
            <a:r>
              <a:rPr lang="es-ES_tradnl" sz="1200" kern="1200" noProof="0" dirty="0" err="1">
                <a:solidFill>
                  <a:schemeClr val="tx1"/>
                </a:solidFill>
                <a:effectLst/>
                <a:latin typeface="DIN Condensed Light" panose="020B0506040000020204" pitchFamily="34" charset="77"/>
                <a:ea typeface="DIN Condensed Light" panose="020B0506040000020204" pitchFamily="34" charset="77"/>
                <a:cs typeface="+mn-cs"/>
              </a:rPr>
              <a:t>Classicare</a:t>
            </a:r>
            <a:r>
              <a:rPr lang="es-ES_tradnl" sz="1200" kern="1200" noProof="0" dirty="0">
                <a:solidFill>
                  <a:schemeClr val="tx1"/>
                </a:solidFill>
                <a:effectLst/>
                <a:latin typeface="DIN Condensed Light" panose="020B0506040000020204" pitchFamily="34" charset="77"/>
                <a:ea typeface="DIN Condensed Light" panose="020B0506040000020204" pitchFamily="34" charset="77"/>
                <a:cs typeface="+mn-cs"/>
              </a:rPr>
              <a:t> depende de la renovación del contrato. Cada año, Medicare evalúa los planes basado en un sistema de calificación de 5 estrellas.</a:t>
            </a:r>
            <a:r>
              <a:rPr lang="es-ES_tradnl" sz="1200" noProof="0" dirty="0">
                <a:latin typeface="DIN Condensed Light" panose="020B0506040000020204" pitchFamily="34" charset="77"/>
                <a:ea typeface="DIN Condensed Light" panose="020B0506040000020204" pitchFamily="34" charset="77"/>
              </a:rPr>
              <a:t> H5577_10731025_M</a:t>
            </a:r>
          </a:p>
        </p:txBody>
      </p:sp>
      <p:sp>
        <p:nvSpPr>
          <p:cNvPr id="3" name="TextBox 2">
            <a:extLst>
              <a:ext uri="{FF2B5EF4-FFF2-40B4-BE49-F238E27FC236}">
                <a16:creationId xmlns:a16="http://schemas.microsoft.com/office/drawing/2014/main" id="{C108257A-D700-C4E4-E7F7-C61566B11923}"/>
              </a:ext>
            </a:extLst>
          </p:cNvPr>
          <p:cNvSpPr txBox="1"/>
          <p:nvPr/>
        </p:nvSpPr>
        <p:spPr>
          <a:xfrm>
            <a:off x="1838325" y="6605915"/>
            <a:ext cx="1743075" cy="261610"/>
          </a:xfrm>
          <a:prstGeom prst="rect">
            <a:avLst/>
          </a:prstGeom>
          <a:noFill/>
        </p:spPr>
        <p:txBody>
          <a:bodyPr wrap="square">
            <a:spAutoFit/>
          </a:bodyPr>
          <a:lstStyle/>
          <a:p>
            <a:r>
              <a:rPr lang="es-ES_tradnl" sz="1100" noProof="0" dirty="0">
                <a:effectLst/>
                <a:latin typeface="Segoe UI" panose="020B0502040204020203" pitchFamily="34" charset="0"/>
              </a:rPr>
              <a:t>CAN_13560126</a:t>
            </a:r>
            <a:endParaRPr lang="es-ES_tradnl" sz="1100" noProof="0" dirty="0"/>
          </a:p>
        </p:txBody>
      </p:sp>
    </p:spTree>
    <p:extLst>
      <p:ext uri="{BB962C8B-B14F-4D97-AF65-F5344CB8AC3E}">
        <p14:creationId xmlns:p14="http://schemas.microsoft.com/office/powerpoint/2010/main" val="3430908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D0648-2603-4EB9-D0B4-2550532A6192}"/>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46B35C05-5AAD-5E98-D941-82A6E1A850D1}"/>
              </a:ext>
              <a:ext uri="{C183D7F6-B498-43B3-948B-1728B52AA6E4}">
                <adec:decorative xmlns:adec="http://schemas.microsoft.com/office/drawing/2017/decorative" val="1"/>
              </a:ext>
            </a:extLst>
          </p:cNvPr>
          <p:cNvSpPr txBox="1">
            <a:spLocks/>
          </p:cNvSpPr>
          <p:nvPr/>
        </p:nvSpPr>
        <p:spPr>
          <a:xfrm>
            <a:off x="201112" y="1758"/>
            <a:ext cx="11789775" cy="8081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199C63"/>
                </a:solidFill>
                <a:effectLst/>
                <a:uLnTx/>
                <a:uFillTx/>
                <a:latin typeface="Gill Sans MT" panose="020B0502020104020203" pitchFamily="34" charset="0"/>
                <a:ea typeface="+mn-ea"/>
                <a:cs typeface="+mn-cs"/>
              </a:rPr>
              <a:t>Definiciones</a:t>
            </a:r>
          </a:p>
        </p:txBody>
      </p:sp>
      <p:sp>
        <p:nvSpPr>
          <p:cNvPr id="4" name="Content Placeholder 2">
            <a:extLst>
              <a:ext uri="{FF2B5EF4-FFF2-40B4-BE49-F238E27FC236}">
                <a16:creationId xmlns:a16="http://schemas.microsoft.com/office/drawing/2014/main" id="{C6E3931C-13B3-7676-7EBB-A05E2AF806B9}"/>
              </a:ext>
              <a:ext uri="{C183D7F6-B498-43B3-948B-1728B52AA6E4}">
                <adec:decorative xmlns:adec="http://schemas.microsoft.com/office/drawing/2017/decorative" val="1"/>
              </a:ext>
            </a:extLst>
          </p:cNvPr>
          <p:cNvSpPr txBox="1">
            <a:spLocks/>
          </p:cNvSpPr>
          <p:nvPr/>
        </p:nvSpPr>
        <p:spPr>
          <a:xfrm>
            <a:off x="201112" y="526288"/>
            <a:ext cx="11789774" cy="56726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defRPr/>
            </a:pPr>
            <a:r>
              <a:rPr lang="es-ES_tradnl" noProof="0" dirty="0">
                <a:solidFill>
                  <a:srgbClr val="92D050"/>
                </a:solidFill>
                <a:latin typeface="Gill Sans MT" panose="020B0502020104020203" pitchFamily="34" charset="0"/>
              </a:rPr>
              <a:t>Conozcamos y repasemos las siguientes definiciones importantes:</a:t>
            </a:r>
          </a:p>
        </p:txBody>
      </p:sp>
      <p:sp>
        <p:nvSpPr>
          <p:cNvPr id="2" name="Content Placeholder 2">
            <a:extLst>
              <a:ext uri="{FF2B5EF4-FFF2-40B4-BE49-F238E27FC236}">
                <a16:creationId xmlns:a16="http://schemas.microsoft.com/office/drawing/2014/main" id="{24C2D931-6867-A7E7-DFFC-2D170CC38B96}"/>
              </a:ext>
            </a:extLst>
          </p:cNvPr>
          <p:cNvSpPr txBox="1">
            <a:spLocks/>
          </p:cNvSpPr>
          <p:nvPr/>
        </p:nvSpPr>
        <p:spPr>
          <a:xfrm>
            <a:off x="213360" y="995971"/>
            <a:ext cx="11789776" cy="5335741"/>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0" indent="-171450">
              <a:lnSpc>
                <a:spcPct val="150000"/>
              </a:lnSpc>
              <a:spcBef>
                <a:spcPts val="0"/>
              </a:spcBef>
              <a:buClr>
                <a:srgbClr val="00A261"/>
              </a:buClr>
              <a:defRPr/>
            </a:pPr>
            <a:r>
              <a:rPr lang="es-ES_tradnl" sz="1950" b="1" noProof="0" dirty="0">
                <a:solidFill>
                  <a:prstClr val="black"/>
                </a:solidFill>
                <a:latin typeface="Gill Sans MT" panose="020B0502020104020203" pitchFamily="34" charset="0"/>
              </a:rPr>
              <a:t>D-SNP MOC </a:t>
            </a:r>
            <a:r>
              <a:rPr lang="es-ES_tradnl" sz="1950" noProof="0" dirty="0">
                <a:solidFill>
                  <a:prstClr val="black"/>
                </a:solidFill>
                <a:latin typeface="Gill Sans MT" panose="020B0502020104020203" pitchFamily="34" charset="0"/>
              </a:rPr>
              <a:t>(</a:t>
            </a:r>
            <a:r>
              <a:rPr lang="en-US" sz="1950" i="1" noProof="0" dirty="0">
                <a:solidFill>
                  <a:prstClr val="black"/>
                </a:solidFill>
                <a:latin typeface="Gill Sans MT" panose="020B0502020104020203" pitchFamily="34" charset="0"/>
              </a:rPr>
              <a:t>Dual Eligible Special Needs Plan Model of Care</a:t>
            </a:r>
            <a:r>
              <a:rPr lang="es-ES_tradnl" sz="1950" noProof="0" dirty="0">
                <a:solidFill>
                  <a:prstClr val="black"/>
                </a:solidFill>
                <a:latin typeface="Gill Sans MT" panose="020B0502020104020203" pitchFamily="34" charset="0"/>
              </a:rPr>
              <a:t>): Modelo de cuidado para afiliados con elegibilidad dual.</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s-ES_tradnl" sz="195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HEDIS</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95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Healthcare Effectiveness Data and Information Set</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Conjunto de medidas de desempeño estandarizadas relacionadas con la atención y el servicio desarrollado por el Comité Nacional de Garantía de Calidad (NCQA, por sus siglas en inglés). </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s-ES_tradnl" sz="195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HOS</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95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Health Outcomes Survey</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Es la primera medida de resultados comunicada por el paciente y utilizada en el manejo del cuidado de Medicare.</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s-ES_tradnl" sz="195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ICP</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95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Individualized Care Plan</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Plan de cuidado individualizado creado para el afiliado.</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s-ES_tradnl" sz="195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ICT</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95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Interdisciplinary Care Team</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Equipo de cuidado interdisciplinario para afiliados SNP compuesto por el médico primario y el afiliado, y otros expertos de la salud, si aplica.</a:t>
            </a:r>
          </a:p>
          <a:p>
            <a:pPr marR="0" lvl="0" indent="-171450" defTabSz="914400" rtl="0" eaLnBrk="1" fontAlgn="auto" latinLnBrk="0" hangingPunct="1">
              <a:lnSpc>
                <a:spcPct val="150000"/>
              </a:lnSpc>
              <a:spcBef>
                <a:spcPts val="0"/>
              </a:spcBef>
              <a:spcAft>
                <a:spcPts val="0"/>
              </a:spcAft>
              <a:buClr>
                <a:srgbClr val="00A261"/>
              </a:buClr>
              <a:buSzTx/>
              <a:tabLst/>
              <a:defRPr/>
            </a:pPr>
            <a:r>
              <a:rPr kumimoji="0" lang="es-ES_tradnl" sz="1950" b="1"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PCP</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a:t>
            </a:r>
            <a:r>
              <a:rPr kumimoji="0" lang="en-US" sz="1950" i="1"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Primary Care Provider</a:t>
            </a:r>
            <a:r>
              <a:rPr kumimoji="0" lang="es-ES_tradnl" sz="1950" i="0" u="none" strike="noStrike" kern="1200" cap="none" spc="0" normalizeH="0" baseline="0" noProof="0" dirty="0">
                <a:ln>
                  <a:noFill/>
                </a:ln>
                <a:solidFill>
                  <a:prstClr val="black"/>
                </a:solidFill>
                <a:effectLst/>
                <a:uLnTx/>
                <a:uFillTx/>
                <a:latin typeface="Gill Sans MT" panose="020B0502020104020203" pitchFamily="34" charset="0"/>
                <a:ea typeface="+mn-ea"/>
                <a:cs typeface="+mn-cs"/>
              </a:rPr>
              <a:t>): Proveedor primario responsable del cuidado principal del afiliado bajo el Modelo de Cuidado.</a:t>
            </a:r>
          </a:p>
        </p:txBody>
      </p:sp>
      <p:cxnSp>
        <p:nvCxnSpPr>
          <p:cNvPr id="5" name="Straight Connector 4">
            <a:extLst>
              <a:ext uri="{FF2B5EF4-FFF2-40B4-BE49-F238E27FC236}">
                <a16:creationId xmlns:a16="http://schemas.microsoft.com/office/drawing/2014/main" id="{90CB3E95-6312-EECD-BDD0-4F99727E17BD}"/>
              </a:ext>
              <a:ext uri="{C183D7F6-B498-43B3-948B-1728B52AA6E4}">
                <adec:decorative xmlns:adec="http://schemas.microsoft.com/office/drawing/2017/decorative" val="1"/>
              </a:ext>
            </a:extLst>
          </p:cNvPr>
          <p:cNvCxnSpPr/>
          <p:nvPr/>
        </p:nvCxnSpPr>
        <p:spPr>
          <a:xfrm>
            <a:off x="201111" y="995968"/>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469EF076-BC1C-58A3-E00D-7C27CC007765}"/>
              </a:ext>
              <a:ext uri="{C183D7F6-B498-43B3-948B-1728B52AA6E4}">
                <adec:decorative xmlns:adec="http://schemas.microsoft.com/office/drawing/2017/decorative" val="1"/>
              </a:ext>
            </a:extLst>
          </p:cNvPr>
          <p:cNvSpPr txBox="1">
            <a:spLocks noGrp="1"/>
          </p:cNvSpPr>
          <p:nvPr>
            <p:ph type="title" idx="4294967295"/>
          </p:nvPr>
        </p:nvSpPr>
        <p:spPr>
          <a:xfrm>
            <a:off x="213360" y="-899428"/>
            <a:ext cx="11789775" cy="8081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lnSpc>
                <a:spcPct val="90000"/>
              </a:lnSpc>
              <a:spcBef>
                <a:spcPct val="0"/>
              </a:spcBef>
              <a:buNone/>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199C63"/>
                </a:solidFill>
                <a:effectLst/>
                <a:uLnTx/>
                <a:uFillTx/>
                <a:latin typeface="Gill Sans MT" panose="020B0502020104020203" pitchFamily="34" charset="0"/>
                <a:ea typeface="+mn-ea"/>
                <a:cs typeface="+mn-cs"/>
              </a:rPr>
              <a:t>Definiciones (continuar)</a:t>
            </a:r>
          </a:p>
        </p:txBody>
      </p:sp>
    </p:spTree>
    <p:extLst>
      <p:ext uri="{BB962C8B-B14F-4D97-AF65-F5344CB8AC3E}">
        <p14:creationId xmlns:p14="http://schemas.microsoft.com/office/powerpoint/2010/main" val="203490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9AA468-55CC-3CAD-07AA-87F52C1FA082}"/>
              </a:ext>
              <a:ext uri="{C183D7F6-B498-43B3-948B-1728B52AA6E4}">
                <adec:decorative xmlns:adec="http://schemas.microsoft.com/office/drawing/2017/decorative" val="1"/>
              </a:ext>
            </a:extLst>
          </p:cNvPr>
          <p:cNvSpPr/>
          <p:nvPr/>
        </p:nvSpPr>
        <p:spPr>
          <a:xfrm>
            <a:off x="560275" y="2987077"/>
            <a:ext cx="5352185" cy="2773194"/>
          </a:xfrm>
          <a:prstGeom prst="rect">
            <a:avLst/>
          </a:prstGeom>
        </p:spPr>
        <p:style>
          <a:lnRef idx="2">
            <a:schemeClr val="accent3">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sp>
        <p:nvSpPr>
          <p:cNvPr id="9" name="Rectangle 8">
            <a:extLst>
              <a:ext uri="{FF2B5EF4-FFF2-40B4-BE49-F238E27FC236}">
                <a16:creationId xmlns:a16="http://schemas.microsoft.com/office/drawing/2014/main" id="{686D14F2-7CF5-D197-627E-F316EFE0A949}"/>
              </a:ext>
              <a:ext uri="{C183D7F6-B498-43B3-948B-1728B52AA6E4}">
                <adec:decorative xmlns:adec="http://schemas.microsoft.com/office/drawing/2017/decorative" val="1"/>
              </a:ext>
            </a:extLst>
          </p:cNvPr>
          <p:cNvSpPr/>
          <p:nvPr/>
        </p:nvSpPr>
        <p:spPr>
          <a:xfrm>
            <a:off x="6284420" y="3027956"/>
            <a:ext cx="5486400" cy="2708798"/>
          </a:xfrm>
          <a:prstGeom prst="rect">
            <a:avLst/>
          </a:prstGeom>
          <a:ln>
            <a:solidFill>
              <a:srgbClr val="96C93D"/>
            </a:solidFill>
          </a:ln>
        </p:spPr>
        <p:style>
          <a:lnRef idx="2">
            <a:schemeClr val="accent3">
              <a:alpha val="90000"/>
              <a:hueOff val="0"/>
              <a:satOff val="0"/>
              <a:lumOff val="0"/>
              <a:alphaOff val="0"/>
            </a:schemeClr>
          </a:lnRef>
          <a:fillRef idx="1">
            <a:schemeClr val="lt1">
              <a:alpha val="90000"/>
              <a:tint val="40000"/>
              <a:hueOff val="0"/>
              <a:satOff val="0"/>
              <a:lumOff val="0"/>
              <a:alphaOff val="0"/>
            </a:schemeClr>
          </a:fillRef>
          <a:effectRef idx="0">
            <a:schemeClr val="lt1">
              <a:alpha val="90000"/>
              <a:tint val="40000"/>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sp>
        <p:nvSpPr>
          <p:cNvPr id="20" name="Title">
            <a:extLst>
              <a:ext uri="{FF2B5EF4-FFF2-40B4-BE49-F238E27FC236}">
                <a16:creationId xmlns:a16="http://schemas.microsoft.com/office/drawing/2014/main" id="{6A927F6E-397F-74C1-E817-33407675179E}"/>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Trasfondo de los planes de necesidades especiales (SNP)</a:t>
            </a:r>
          </a:p>
        </p:txBody>
      </p:sp>
      <p:sp>
        <p:nvSpPr>
          <p:cNvPr id="3" name="TextBox 2">
            <a:extLst>
              <a:ext uri="{FF2B5EF4-FFF2-40B4-BE49-F238E27FC236}">
                <a16:creationId xmlns:a16="http://schemas.microsoft.com/office/drawing/2014/main" id="{838E7A63-0448-F29C-2CF2-7EBF06514481}"/>
              </a:ext>
            </a:extLst>
          </p:cNvPr>
          <p:cNvSpPr txBox="1"/>
          <p:nvPr/>
        </p:nvSpPr>
        <p:spPr>
          <a:xfrm>
            <a:off x="208637" y="984396"/>
            <a:ext cx="11789775" cy="1323439"/>
          </a:xfrm>
          <a:prstGeom prst="rect">
            <a:avLst/>
          </a:prstGeom>
          <a:noFill/>
          <a:effectLst/>
        </p:spPr>
        <p:style>
          <a:lnRef idx="0">
            <a:schemeClr val="accent3"/>
          </a:lnRef>
          <a:fillRef idx="3">
            <a:schemeClr val="accent3"/>
          </a:fillRef>
          <a:effectRef idx="3">
            <a:schemeClr val="accent3"/>
          </a:effectRef>
          <a:fontRef idx="minor">
            <a:schemeClr val="lt1"/>
          </a:fontRef>
        </p:style>
        <p:txBody>
          <a:bodyPr wrap="square" rtlCol="0" anchor="ctr">
            <a:spAutoFit/>
          </a:bodyPr>
          <a:lstStyle/>
          <a:p>
            <a:pPr marL="0" marR="0" lvl="0" indent="0" defTabSz="457200" rtl="0" eaLnBrk="1" fontAlgn="auto" latinLnBrk="0" hangingPunct="1">
              <a:lnSpc>
                <a:spcPct val="100000"/>
              </a:lnSpc>
              <a:spcBef>
                <a:spcPts val="0"/>
              </a:spcBef>
              <a:spcAft>
                <a:spcPts val="0"/>
              </a:spcAft>
              <a:buClrTx/>
              <a:buSzTx/>
              <a:buFontTx/>
              <a:buNone/>
              <a:tabLst/>
              <a:defRPr/>
            </a:pPr>
            <a:r>
              <a:rPr lang="es-ES_tradnl" sz="2000" noProof="0" dirty="0">
                <a:solidFill>
                  <a:schemeClr val="tx1"/>
                </a:solidFill>
                <a:latin typeface="Gill Sans MT" panose="020B0502020104020203" pitchFamily="34" charset="0"/>
              </a:rPr>
              <a:t>Es importante conocer que la regulación </a:t>
            </a:r>
            <a:r>
              <a:rPr lang="es-ES_tradnl" sz="2000" b="1" noProof="0" dirty="0">
                <a:solidFill>
                  <a:schemeClr val="tx1"/>
                </a:solidFill>
                <a:latin typeface="Gill Sans MT" panose="020B0502020104020203" pitchFamily="34" charset="0"/>
              </a:rPr>
              <a:t>42 CFR §422.101(f) </a:t>
            </a:r>
            <a:r>
              <a:rPr lang="es-ES_tradnl" sz="2000" noProof="0" dirty="0">
                <a:solidFill>
                  <a:schemeClr val="tx1"/>
                </a:solidFill>
                <a:latin typeface="Gill Sans MT" panose="020B0502020104020203" pitchFamily="34" charset="0"/>
              </a:rPr>
              <a:t>de CMS requiere que toda organización </a:t>
            </a:r>
            <a:r>
              <a:rPr lang="en-US" sz="2000" i="1" noProof="0" dirty="0">
                <a:solidFill>
                  <a:schemeClr val="tx1"/>
                </a:solidFill>
                <a:latin typeface="Gill Sans MT" panose="020B0502020104020203" pitchFamily="34" charset="0"/>
              </a:rPr>
              <a:t>Medicare Advantage</a:t>
            </a:r>
            <a:r>
              <a:rPr lang="es-ES_tradnl" sz="2000" i="1" noProof="0" dirty="0">
                <a:solidFill>
                  <a:schemeClr val="tx1"/>
                </a:solidFill>
                <a:latin typeface="Gill Sans MT" panose="020B0502020104020203" pitchFamily="34" charset="0"/>
              </a:rPr>
              <a:t> </a:t>
            </a:r>
            <a:r>
              <a:rPr lang="es-ES_tradnl" sz="2000" noProof="0" dirty="0">
                <a:solidFill>
                  <a:schemeClr val="tx1"/>
                </a:solidFill>
                <a:latin typeface="Gill Sans MT" panose="020B0502020104020203" pitchFamily="34" charset="0"/>
              </a:rPr>
              <a:t>(MA) implemente un Modelo de Cuidado (MOC, por sus siglas en inglés) para sus afiliados con necesidades especiales, que cuente con una red de proveedores apropiada y especialistas designados para satisfacer sus necesidades de salud y mejorar su calidad de vida.</a:t>
            </a:r>
          </a:p>
        </p:txBody>
      </p:sp>
      <p:grpSp>
        <p:nvGrpSpPr>
          <p:cNvPr id="11" name="Group 10" descr="2003">
            <a:extLst>
              <a:ext uri="{FF2B5EF4-FFF2-40B4-BE49-F238E27FC236}">
                <a16:creationId xmlns:a16="http://schemas.microsoft.com/office/drawing/2014/main" id="{BC13F1F2-CA1F-E048-6900-DC6D835C171B}"/>
              </a:ext>
            </a:extLst>
          </p:cNvPr>
          <p:cNvGrpSpPr/>
          <p:nvPr/>
        </p:nvGrpSpPr>
        <p:grpSpPr>
          <a:xfrm>
            <a:off x="458907" y="2499421"/>
            <a:ext cx="1488082" cy="531721"/>
            <a:chOff x="3412" y="357305"/>
            <a:chExt cx="3326811" cy="531721"/>
          </a:xfrm>
          <a:effectLst/>
        </p:grpSpPr>
        <p:sp>
          <p:nvSpPr>
            <p:cNvPr id="12" name="Rectangle 20">
              <a:extLst>
                <a:ext uri="{FF2B5EF4-FFF2-40B4-BE49-F238E27FC236}">
                  <a16:creationId xmlns:a16="http://schemas.microsoft.com/office/drawing/2014/main" id="{B94C7448-6598-F722-1EA8-A18B8AEB308F}"/>
                </a:ext>
              </a:extLst>
            </p:cNvPr>
            <p:cNvSpPr/>
            <p:nvPr/>
          </p:nvSpPr>
          <p:spPr>
            <a:xfrm>
              <a:off x="3412" y="357305"/>
              <a:ext cx="3326811" cy="531721"/>
            </a:xfrm>
            <a:prstGeom prst="flowChartManualInput">
              <a:avLst/>
            </a:prstGeom>
            <a:solidFill>
              <a:srgbClr val="00A160"/>
            </a:solidFill>
            <a:ln>
              <a:solidFill>
                <a:srgbClr val="96C93D"/>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ES_tradnl" noProof="0" dirty="0"/>
            </a:p>
          </p:txBody>
        </p:sp>
        <p:sp>
          <p:nvSpPr>
            <p:cNvPr id="13" name="TextBox 12">
              <a:extLst>
                <a:ext uri="{FF2B5EF4-FFF2-40B4-BE49-F238E27FC236}">
                  <a16:creationId xmlns:a16="http://schemas.microsoft.com/office/drawing/2014/main" id="{78CC9784-CDB9-879D-3816-F5B27424811E}"/>
                </a:ext>
              </a:extLst>
            </p:cNvPr>
            <p:cNvSpPr txBox="1"/>
            <p:nvPr/>
          </p:nvSpPr>
          <p:spPr>
            <a:xfrm>
              <a:off x="3412" y="357305"/>
              <a:ext cx="3326811" cy="531721"/>
            </a:xfrm>
            <a:prstGeom prst="flowChartManualInput">
              <a:avLst/>
            </a:prstGeom>
            <a:ln>
              <a:solidFill>
                <a:srgbClr val="96C93D"/>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S_tradnl" sz="2000" b="1" kern="1200" noProof="0" dirty="0">
                  <a:solidFill>
                    <a:schemeClr val="bg1"/>
                  </a:solidFill>
                  <a:latin typeface="Gill Sans MT" panose="020B0502020104020203" pitchFamily="34" charset="0"/>
                </a:rPr>
                <a:t>2003</a:t>
              </a:r>
            </a:p>
          </p:txBody>
        </p:sp>
      </p:grpSp>
      <p:sp>
        <p:nvSpPr>
          <p:cNvPr id="2" name="TextBox 1">
            <a:extLst>
              <a:ext uri="{FF2B5EF4-FFF2-40B4-BE49-F238E27FC236}">
                <a16:creationId xmlns:a16="http://schemas.microsoft.com/office/drawing/2014/main" id="{6CA1FA3A-13C1-E1B4-C47F-68A8D46D9780}"/>
              </a:ext>
            </a:extLst>
          </p:cNvPr>
          <p:cNvSpPr txBox="1"/>
          <p:nvPr/>
        </p:nvSpPr>
        <p:spPr>
          <a:xfrm>
            <a:off x="560273" y="2976322"/>
            <a:ext cx="5367528" cy="2773194"/>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lvl="0"/>
            <a:r>
              <a:rPr lang="es-ES_tradnl" sz="1800" noProof="0" dirty="0">
                <a:solidFill>
                  <a:schemeClr val="tx1"/>
                </a:solidFill>
                <a:latin typeface="Gill Sans MT" panose="020B0502020104020203" pitchFamily="34" charset="0"/>
              </a:rPr>
              <a:t>Bajo el </a:t>
            </a:r>
            <a:r>
              <a:rPr lang="en-US" sz="1800" i="1" noProof="0" dirty="0">
                <a:solidFill>
                  <a:schemeClr val="tx1"/>
                </a:solidFill>
                <a:latin typeface="Gill Sans MT" panose="020B0502020104020203" pitchFamily="34" charset="0"/>
              </a:rPr>
              <a:t>Medicare Modernization Act</a:t>
            </a:r>
            <a:r>
              <a:rPr lang="es-ES_tradnl" sz="1800" noProof="0" dirty="0">
                <a:solidFill>
                  <a:schemeClr val="tx1"/>
                </a:solidFill>
                <a:latin typeface="Gill Sans MT" panose="020B0502020104020203" pitchFamily="34" charset="0"/>
              </a:rPr>
              <a:t>, el Congreso de Estados Unidos estableció los planes de necesidades especiales (SNP) como requisito para los planes MA.</a:t>
            </a:r>
          </a:p>
          <a:p>
            <a:pPr marL="0" lvl="0" indent="0"/>
            <a:endParaRPr lang="es-ES_tradnl" sz="1000" noProof="0" dirty="0">
              <a:latin typeface="Gill Sans MT" panose="020B0502020104020203" pitchFamily="34" charset="0"/>
            </a:endParaRPr>
          </a:p>
          <a:p>
            <a:pPr marL="0" lvl="0" indent="0"/>
            <a:r>
              <a:rPr lang="es-ES_tradnl" sz="1800" noProof="0" dirty="0">
                <a:latin typeface="Gill Sans MT" panose="020B0502020104020203" pitchFamily="34" charset="0"/>
              </a:rPr>
              <a:t>Los </a:t>
            </a:r>
            <a:r>
              <a:rPr lang="es-ES_tradnl" sz="1800" noProof="0" dirty="0" err="1">
                <a:latin typeface="Gill Sans MT" panose="020B0502020104020203" pitchFamily="34" charset="0"/>
              </a:rPr>
              <a:t>SNP’s</a:t>
            </a:r>
            <a:r>
              <a:rPr lang="es-ES_tradnl" sz="1800" noProof="0" dirty="0">
                <a:latin typeface="Gill Sans MT" panose="020B0502020104020203" pitchFamily="34" charset="0"/>
              </a:rPr>
              <a:t> se clasificaron en tres (3) categorías:</a:t>
            </a:r>
          </a:p>
          <a:p>
            <a:pPr marL="0" lvl="0" indent="0"/>
            <a:endParaRPr lang="es-ES_tradnl" sz="1000" noProof="0" dirty="0">
              <a:latin typeface="Gill Sans MT" panose="020B0502020104020203" pitchFamily="34" charset="0"/>
            </a:endParaRPr>
          </a:p>
          <a:p>
            <a:pPr marL="342900" lvl="0" indent="-228600">
              <a:buFont typeface="+mj-lt"/>
              <a:buAutoNum type="arabicPeriod"/>
            </a:pPr>
            <a:r>
              <a:rPr lang="es-ES_tradnl" sz="1800" noProof="0" dirty="0">
                <a:latin typeface="Gill Sans MT" panose="020B0502020104020203" pitchFamily="34" charset="0"/>
              </a:rPr>
              <a:t>SNP con elegibilidad dual (D-SNP)</a:t>
            </a:r>
          </a:p>
          <a:p>
            <a:pPr marL="342900" lvl="0" indent="-228600">
              <a:buFont typeface="+mj-lt"/>
              <a:buAutoNum type="arabicPeriod"/>
            </a:pPr>
            <a:r>
              <a:rPr lang="es-ES_tradnl" sz="1800" noProof="0" dirty="0">
                <a:latin typeface="Gill Sans MT" panose="020B0502020104020203" pitchFamily="34" charset="0"/>
              </a:rPr>
              <a:t>SNP con condiciones crónicas (C-SNP)</a:t>
            </a:r>
          </a:p>
          <a:p>
            <a:pPr marL="342900" lvl="0" indent="-228600">
              <a:buFont typeface="+mj-lt"/>
              <a:buAutoNum type="arabicPeriod"/>
            </a:pPr>
            <a:r>
              <a:rPr lang="es-ES_tradnl" sz="1800" noProof="0" dirty="0">
                <a:latin typeface="Gill Sans MT" panose="020B0502020104020203" pitchFamily="34" charset="0"/>
              </a:rPr>
              <a:t>SNP para </a:t>
            </a:r>
            <a:r>
              <a:rPr lang="es-ES_tradnl" noProof="0" dirty="0">
                <a:latin typeface="Gill Sans MT" panose="020B0502020104020203" pitchFamily="34" charset="0"/>
              </a:rPr>
              <a:t>i</a:t>
            </a:r>
            <a:r>
              <a:rPr lang="es-ES_tradnl" sz="1800" noProof="0" dirty="0">
                <a:latin typeface="Gill Sans MT" panose="020B0502020104020203" pitchFamily="34" charset="0"/>
              </a:rPr>
              <a:t>ndividuos </a:t>
            </a:r>
            <a:r>
              <a:rPr lang="es-ES_tradnl" noProof="0" dirty="0">
                <a:latin typeface="Gill Sans MT" panose="020B0502020104020203" pitchFamily="34" charset="0"/>
              </a:rPr>
              <a:t>i</a:t>
            </a:r>
            <a:r>
              <a:rPr lang="es-ES_tradnl" sz="1800" noProof="0" dirty="0">
                <a:latin typeface="Gill Sans MT" panose="020B0502020104020203" pitchFamily="34" charset="0"/>
              </a:rPr>
              <a:t>nstitucionalizados (I-SNP)</a:t>
            </a:r>
            <a:endParaRPr lang="es-ES_tradnl" sz="1800" i="1" noProof="0" dirty="0">
              <a:latin typeface="Gill Sans MT" panose="020B0502020104020203" pitchFamily="34" charset="0"/>
            </a:endParaRPr>
          </a:p>
          <a:p>
            <a:pPr marL="0" lvl="1" defTabSz="711200">
              <a:lnSpc>
                <a:spcPct val="90000"/>
              </a:lnSpc>
              <a:spcBef>
                <a:spcPct val="0"/>
              </a:spcBef>
              <a:spcAft>
                <a:spcPct val="15000"/>
              </a:spcAft>
            </a:pPr>
            <a:endParaRPr lang="es-ES_tradnl" b="1" kern="1200" noProof="0" dirty="0">
              <a:latin typeface="Gill Sans MT" panose="020B0502020104020203" pitchFamily="34" charset="0"/>
            </a:endParaRPr>
          </a:p>
        </p:txBody>
      </p:sp>
      <p:grpSp>
        <p:nvGrpSpPr>
          <p:cNvPr id="14" name="Group 13" descr="2012">
            <a:extLst>
              <a:ext uri="{FF2B5EF4-FFF2-40B4-BE49-F238E27FC236}">
                <a16:creationId xmlns:a16="http://schemas.microsoft.com/office/drawing/2014/main" id="{8BDD63E4-8981-6716-1460-E9A7CCFDD78B}"/>
              </a:ext>
            </a:extLst>
          </p:cNvPr>
          <p:cNvGrpSpPr/>
          <p:nvPr/>
        </p:nvGrpSpPr>
        <p:grpSpPr>
          <a:xfrm>
            <a:off x="6197569" y="2574257"/>
            <a:ext cx="1426918" cy="532795"/>
            <a:chOff x="3795976" y="363371"/>
            <a:chExt cx="3326811" cy="532795"/>
          </a:xfrm>
          <a:effectLst/>
        </p:grpSpPr>
        <p:sp>
          <p:nvSpPr>
            <p:cNvPr id="15" name="Rectangle 16">
              <a:extLst>
                <a:ext uri="{FF2B5EF4-FFF2-40B4-BE49-F238E27FC236}">
                  <a16:creationId xmlns:a16="http://schemas.microsoft.com/office/drawing/2014/main" id="{70F07EE8-5C7B-02B1-BC34-90D81A5CE567}"/>
                </a:ext>
              </a:extLst>
            </p:cNvPr>
            <p:cNvSpPr/>
            <p:nvPr/>
          </p:nvSpPr>
          <p:spPr>
            <a:xfrm>
              <a:off x="3795976" y="363371"/>
              <a:ext cx="3326811" cy="532795"/>
            </a:xfrm>
            <a:prstGeom prst="flowChartManualInput">
              <a:avLst/>
            </a:prstGeom>
            <a:solidFill>
              <a:srgbClr val="96C93D"/>
            </a:solidFill>
            <a:ln>
              <a:solidFill>
                <a:srgbClr val="0E6937"/>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ES_tradnl" sz="2000" noProof="0" dirty="0"/>
            </a:p>
          </p:txBody>
        </p:sp>
        <p:sp>
          <p:nvSpPr>
            <p:cNvPr id="16" name="TextBox 15">
              <a:extLst>
                <a:ext uri="{FF2B5EF4-FFF2-40B4-BE49-F238E27FC236}">
                  <a16:creationId xmlns:a16="http://schemas.microsoft.com/office/drawing/2014/main" id="{C2A4A0AF-C777-040C-339C-D8067070ADFB}"/>
                </a:ext>
              </a:extLst>
            </p:cNvPr>
            <p:cNvSpPr txBox="1"/>
            <p:nvPr/>
          </p:nvSpPr>
          <p:spPr>
            <a:xfrm>
              <a:off x="3795976" y="363371"/>
              <a:ext cx="3326811" cy="532795"/>
            </a:xfrm>
            <a:prstGeom prst="flowChartManualInput">
              <a:avLst/>
            </a:prstGeom>
            <a:ln>
              <a:solidFill>
                <a:srgbClr val="0E6937"/>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s-ES_tradnl" sz="2000" b="1" kern="1200" noProof="0" dirty="0">
                  <a:solidFill>
                    <a:schemeClr val="bg1"/>
                  </a:solidFill>
                  <a:latin typeface="Gill Sans MT" panose="020B0502020104020203" pitchFamily="34" charset="0"/>
                </a:rPr>
                <a:t>2012</a:t>
              </a:r>
            </a:p>
          </p:txBody>
        </p:sp>
      </p:grpSp>
      <p:sp>
        <p:nvSpPr>
          <p:cNvPr id="4" name="TextBox 3">
            <a:extLst>
              <a:ext uri="{FF2B5EF4-FFF2-40B4-BE49-F238E27FC236}">
                <a16:creationId xmlns:a16="http://schemas.microsoft.com/office/drawing/2014/main" id="{F8CE4E8A-D6D2-A1AF-8436-BED01FFDACBC}"/>
              </a:ext>
            </a:extLst>
          </p:cNvPr>
          <p:cNvSpPr txBox="1"/>
          <p:nvPr/>
        </p:nvSpPr>
        <p:spPr>
          <a:xfrm>
            <a:off x="6284420" y="3059472"/>
            <a:ext cx="5486400" cy="2703153"/>
          </a:xfrm>
          <a:prstGeom prst="rect">
            <a:avLst/>
          </a:prstGeom>
          <a:ln>
            <a:no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5344" tIns="85344" rIns="113792" bIns="128016" numCol="1" spcCol="1270" anchor="t" anchorCtr="0">
            <a:noAutofit/>
          </a:bodyPr>
          <a:lstStyle/>
          <a:p>
            <a:pPr marL="0" lvl="0" indent="0"/>
            <a:r>
              <a:rPr lang="es-ES_tradnl" sz="1800" b="0" noProof="0" dirty="0">
                <a:solidFill>
                  <a:schemeClr val="tx1"/>
                </a:solidFill>
                <a:latin typeface="Gill Sans MT" panose="020B0502020104020203" pitchFamily="34" charset="0"/>
              </a:rPr>
              <a:t>El </a:t>
            </a:r>
            <a:r>
              <a:rPr lang="en-US" sz="1800" b="0" i="1" noProof="0" dirty="0">
                <a:solidFill>
                  <a:schemeClr val="tx1"/>
                </a:solidFill>
                <a:latin typeface="Gill Sans MT" panose="020B0502020104020203" pitchFamily="34" charset="0"/>
              </a:rPr>
              <a:t>Affordable Care Act</a:t>
            </a:r>
            <a:r>
              <a:rPr lang="es-ES_tradnl" sz="1800" b="0" i="1" noProof="0" dirty="0">
                <a:solidFill>
                  <a:schemeClr val="tx1"/>
                </a:solidFill>
                <a:latin typeface="Gill Sans MT" panose="020B0502020104020203" pitchFamily="34" charset="0"/>
              </a:rPr>
              <a:t> (ACA) </a:t>
            </a:r>
            <a:r>
              <a:rPr lang="es-ES_tradnl" sz="1800" b="0" noProof="0" dirty="0">
                <a:solidFill>
                  <a:schemeClr val="tx1"/>
                </a:solidFill>
                <a:latin typeface="Gill Sans MT" panose="020B0502020104020203" pitchFamily="34" charset="0"/>
              </a:rPr>
              <a:t>enmienda la sección 1859(f)(7) del </a:t>
            </a:r>
            <a:r>
              <a:rPr lang="en-US" sz="1800" b="0" i="1" noProof="0" dirty="0">
                <a:solidFill>
                  <a:schemeClr val="tx1"/>
                </a:solidFill>
                <a:latin typeface="Gill Sans MT" panose="020B0502020104020203" pitchFamily="34" charset="0"/>
              </a:rPr>
              <a:t>Social Security Act</a:t>
            </a:r>
            <a:r>
              <a:rPr lang="es-ES_tradnl" sz="1800" noProof="0" dirty="0">
                <a:latin typeface="Gill Sans MT" panose="020B0502020104020203" pitchFamily="34" charset="0"/>
              </a:rPr>
              <a:t>:</a:t>
            </a:r>
          </a:p>
          <a:p>
            <a:pPr marL="0" lvl="0" indent="0"/>
            <a:endParaRPr lang="es-ES_tradnl" sz="1000" noProof="0" dirty="0">
              <a:latin typeface="Gill Sans MT" panose="020B0502020104020203" pitchFamily="34" charset="0"/>
            </a:endParaRPr>
          </a:p>
          <a:p>
            <a:pPr marL="0" lvl="0" indent="0">
              <a:lnSpc>
                <a:spcPct val="100000"/>
              </a:lnSpc>
            </a:pPr>
            <a:r>
              <a:rPr lang="es-ES_tradnl" sz="1800" noProof="0" dirty="0">
                <a:solidFill>
                  <a:schemeClr val="tx1"/>
                </a:solidFill>
                <a:latin typeface="Gill Sans MT" panose="020B0502020104020203" pitchFamily="34" charset="0"/>
              </a:rPr>
              <a:t>Requiere que todos los planes MA que ofrezcan planes </a:t>
            </a:r>
            <a:r>
              <a:rPr lang="es-ES_tradnl" sz="1800" noProof="0" dirty="0" err="1">
                <a:solidFill>
                  <a:schemeClr val="tx1"/>
                </a:solidFill>
                <a:latin typeface="Gill Sans MT" panose="020B0502020104020203" pitchFamily="34" charset="0"/>
              </a:rPr>
              <a:t>SNP’s</a:t>
            </a:r>
            <a:r>
              <a:rPr lang="es-ES_tradnl" sz="1800" noProof="0" dirty="0">
                <a:solidFill>
                  <a:schemeClr val="tx1"/>
                </a:solidFill>
                <a:latin typeface="Gill Sans MT" panose="020B0502020104020203" pitchFamily="34" charset="0"/>
              </a:rPr>
              <a:t> sometan a los Centros de Servicio de Medicare y Medicaid (CMS, por sus siglas en inglés) un MOC para evaluación y aprobación del </a:t>
            </a:r>
            <a:r>
              <a:rPr lang="en-US" sz="1800" i="1" noProof="0" dirty="0">
                <a:solidFill>
                  <a:schemeClr val="tx1"/>
                </a:solidFill>
                <a:latin typeface="Gill Sans MT" panose="020B0502020104020203" pitchFamily="34" charset="0"/>
              </a:rPr>
              <a:t>National Committee for Quality Assurance</a:t>
            </a:r>
            <a:r>
              <a:rPr lang="es-ES_tradnl" sz="1800" noProof="0" dirty="0">
                <a:solidFill>
                  <a:schemeClr val="tx1"/>
                </a:solidFill>
                <a:latin typeface="Gill Sans MT" panose="020B0502020104020203" pitchFamily="34" charset="0"/>
              </a:rPr>
              <a:t> (NCQA) que asegure el cumplimiento con las guías establecidas por CMS. </a:t>
            </a:r>
            <a:endParaRPr lang="es-ES_tradnl" sz="1800" noProof="0" dirty="0">
              <a:latin typeface="Gill Sans MT" panose="020B0502020104020203" pitchFamily="34" charset="0"/>
            </a:endParaRPr>
          </a:p>
          <a:p>
            <a:pPr marL="0" lvl="1" defTabSz="711200">
              <a:lnSpc>
                <a:spcPct val="90000"/>
              </a:lnSpc>
              <a:spcBef>
                <a:spcPct val="0"/>
              </a:spcBef>
              <a:spcAft>
                <a:spcPct val="15000"/>
              </a:spcAft>
            </a:pPr>
            <a:endParaRPr lang="es-ES_tradnl" sz="1800" kern="1200" noProof="0" dirty="0">
              <a:latin typeface="Gill Sans MT" panose="020B0502020104020203" pitchFamily="34" charset="0"/>
            </a:endParaRPr>
          </a:p>
        </p:txBody>
      </p:sp>
      <p:cxnSp>
        <p:nvCxnSpPr>
          <p:cNvPr id="21" name="Straight Connector 20">
            <a:extLst>
              <a:ext uri="{FF2B5EF4-FFF2-40B4-BE49-F238E27FC236}">
                <a16:creationId xmlns:a16="http://schemas.microsoft.com/office/drawing/2014/main" id="{4D2E76D0-2BCB-3262-7E4B-5D58FE88FD5D}"/>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5019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a:extLst>
              <a:ext uri="{FF2B5EF4-FFF2-40B4-BE49-F238E27FC236}">
                <a16:creationId xmlns:a16="http://schemas.microsoft.com/office/drawing/2014/main" id="{0D03C516-6E19-6214-29DA-CD9CCE5D3751}"/>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Modelo de Cuidado (MOC)</a:t>
            </a:r>
          </a:p>
        </p:txBody>
      </p:sp>
      <p:sp>
        <p:nvSpPr>
          <p:cNvPr id="4" name="Rectangle 3">
            <a:extLst>
              <a:ext uri="{FF2B5EF4-FFF2-40B4-BE49-F238E27FC236}">
                <a16:creationId xmlns:a16="http://schemas.microsoft.com/office/drawing/2014/main" id="{1F53CCAF-8624-D8D8-3522-DC8189E6E855}"/>
              </a:ext>
            </a:extLst>
          </p:cNvPr>
          <p:cNvSpPr/>
          <p:nvPr/>
        </p:nvSpPr>
        <p:spPr>
          <a:xfrm>
            <a:off x="208637" y="994481"/>
            <a:ext cx="11774726" cy="2308324"/>
          </a:xfrm>
          <a:prstGeom prst="rect">
            <a:avLst/>
          </a:prstGeom>
        </p:spPr>
        <p:txBody>
          <a:bodyPr wrap="square">
            <a:spAutoFit/>
          </a:bodyPr>
          <a:lstStyle/>
          <a:p>
            <a:pPr marL="0" indent="0">
              <a:buFont typeface="Arial" panose="020B0604020202020204" pitchFamily="34" charset="0"/>
              <a:buNone/>
            </a:pPr>
            <a:r>
              <a:rPr lang="es-ES_tradnl" sz="2000" noProof="0" dirty="0">
                <a:latin typeface="Gill Sans MT" panose="020B0502020104020203" pitchFamily="34" charset="0"/>
              </a:rPr>
              <a:t>CMS describe el MOC como una herramienta vital de mejoramiento de calidad que integra componentes para asegurar que las necesidades únicas de cada afiliado se identifiquen y sean atendidas a través de las prácticas de manejo de cuidado del plan. El MOC provee la infraestructura necesaria para promover la calidad, el manejo de cuidado y los procesos de coordinación de cuidado para los afiliados </a:t>
            </a:r>
            <a:r>
              <a:rPr lang="es-ES_tradnl" sz="2000" noProof="0" dirty="0" err="1">
                <a:latin typeface="Gill Sans MT" panose="020B0502020104020203" pitchFamily="34" charset="0"/>
              </a:rPr>
              <a:t>SNP’s</a:t>
            </a:r>
            <a:r>
              <a:rPr lang="es-ES_tradnl" sz="2000" noProof="0" dirty="0">
                <a:latin typeface="Gill Sans MT" panose="020B0502020104020203" pitchFamily="34" charset="0"/>
              </a:rPr>
              <a:t>. </a:t>
            </a:r>
          </a:p>
          <a:p>
            <a:pPr marL="0" indent="0">
              <a:buFont typeface="Arial" panose="020B0604020202020204" pitchFamily="34" charset="0"/>
              <a:buNone/>
            </a:pPr>
            <a:endParaRPr lang="es-ES_tradnl" sz="1000" noProof="0" dirty="0">
              <a:latin typeface="Gill Sans MT" panose="020B0502020104020203" pitchFamily="34" charset="0"/>
              <a:cs typeface="Gill Sans" panose="020B0502020104020203"/>
            </a:endParaRPr>
          </a:p>
          <a:p>
            <a:pPr marL="0" indent="0">
              <a:buFont typeface="Arial" panose="020B0604020202020204" pitchFamily="34" charset="0"/>
              <a:buNone/>
            </a:pPr>
            <a:r>
              <a:rPr lang="es-ES_tradnl" sz="2000" noProof="0" dirty="0">
                <a:latin typeface="Gill Sans MT" panose="020B0502020104020203" pitchFamily="34" charset="0"/>
                <a:cs typeface="Gill Sans" panose="020B0502020104020203"/>
              </a:rPr>
              <a:t>MCS </a:t>
            </a:r>
            <a:r>
              <a:rPr lang="es-ES_tradnl" sz="2000" noProof="0" dirty="0" err="1">
                <a:latin typeface="Gill Sans MT" panose="020B0502020104020203" pitchFamily="34" charset="0"/>
                <a:cs typeface="Gill Sans" panose="020B0502020104020203"/>
              </a:rPr>
              <a:t>Classicare</a:t>
            </a:r>
            <a:r>
              <a:rPr lang="es-ES_tradnl" sz="2000" noProof="0" dirty="0">
                <a:latin typeface="Gill Sans MT" panose="020B0502020104020203" pitchFamily="34" charset="0"/>
                <a:cs typeface="Gill Sans" panose="020B0502020104020203"/>
              </a:rPr>
              <a:t> cuenta con </a:t>
            </a:r>
            <a:r>
              <a:rPr lang="es-ES_tradnl" sz="2000" b="1" noProof="0" dirty="0">
                <a:latin typeface="Gill Sans MT" panose="020B0502020104020203" pitchFamily="34" charset="0"/>
                <a:cs typeface="Gill Sans" panose="020B0502020104020203"/>
              </a:rPr>
              <a:t>dos (2) modelos de cuidado </a:t>
            </a:r>
            <a:r>
              <a:rPr lang="es-ES_tradnl" sz="2000" noProof="0" dirty="0">
                <a:latin typeface="Gill Sans MT" panose="020B0502020104020203" pitchFamily="34" charset="0"/>
                <a:cs typeface="Gill Sans" panose="020B0502020104020203"/>
              </a:rPr>
              <a:t>en planes de salud para personas elegibles. </a:t>
            </a:r>
            <a:br>
              <a:rPr lang="es-ES_tradnl" sz="2000" noProof="0" dirty="0">
                <a:latin typeface="Gill Sans MT" panose="020B0502020104020203" pitchFamily="34" charset="0"/>
                <a:cs typeface="Gill Sans" panose="020B0502020104020203"/>
              </a:rPr>
            </a:br>
            <a:r>
              <a:rPr lang="es-ES_tradnl" sz="2000" noProof="0" dirty="0">
                <a:latin typeface="Gill Sans MT" panose="020B0502020104020203" pitchFamily="34" charset="0"/>
                <a:cs typeface="Gill Sans" panose="020B0502020104020203"/>
              </a:rPr>
              <a:t>Estos son:</a:t>
            </a:r>
          </a:p>
          <a:p>
            <a:endParaRPr lang="es-ES_tradnl" sz="1400" noProof="0" dirty="0">
              <a:solidFill>
                <a:srgbClr val="FF0000"/>
              </a:solidFill>
              <a:latin typeface="Gill Sans MT" panose="020B0502020104020203" pitchFamily="34" charset="0"/>
            </a:endParaRPr>
          </a:p>
        </p:txBody>
      </p:sp>
      <p:cxnSp>
        <p:nvCxnSpPr>
          <p:cNvPr id="12" name="Straight Connector 11">
            <a:extLst>
              <a:ext uri="{FF2B5EF4-FFF2-40B4-BE49-F238E27FC236}">
                <a16:creationId xmlns:a16="http://schemas.microsoft.com/office/drawing/2014/main" id="{214C4AD5-3F7D-4F08-6401-AC9A77B3342F}"/>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object 7">
            <a:extLst>
              <a:ext uri="{FF2B5EF4-FFF2-40B4-BE49-F238E27FC236}">
                <a16:creationId xmlns:a16="http://schemas.microsoft.com/office/drawing/2014/main" id="{D37B8AC5-C838-AD01-A435-3E5F833B4EFA}"/>
              </a:ext>
              <a:ext uri="{C183D7F6-B498-43B3-948B-1728B52AA6E4}">
                <adec:decorative xmlns:adec="http://schemas.microsoft.com/office/drawing/2017/decorative" val="1"/>
              </a:ext>
            </a:extLst>
          </p:cNvPr>
          <p:cNvSpPr/>
          <p:nvPr/>
        </p:nvSpPr>
        <p:spPr>
          <a:xfrm>
            <a:off x="1315453" y="3521459"/>
            <a:ext cx="4522486" cy="2294709"/>
          </a:xfrm>
          <a:custGeom>
            <a:avLst/>
            <a:gdLst/>
            <a:ahLst/>
            <a:cxnLst/>
            <a:rect l="l" t="t" r="r" b="b"/>
            <a:pathLst>
              <a:path w="2566670" h="3730625">
                <a:moveTo>
                  <a:pt x="2566416" y="0"/>
                </a:moveTo>
                <a:lnTo>
                  <a:pt x="1283208" y="477774"/>
                </a:lnTo>
                <a:lnTo>
                  <a:pt x="0" y="0"/>
                </a:lnTo>
                <a:lnTo>
                  <a:pt x="0" y="3730269"/>
                </a:lnTo>
                <a:lnTo>
                  <a:pt x="2566416" y="3730269"/>
                </a:lnTo>
                <a:lnTo>
                  <a:pt x="2566416" y="0"/>
                </a:lnTo>
                <a:close/>
              </a:path>
            </a:pathLst>
          </a:custGeom>
          <a:solidFill>
            <a:srgbClr val="00A261"/>
          </a:solidFill>
          <a:effectLst>
            <a:outerShdw blurRad="50800" dist="38100" dir="2700000" algn="tl" rotWithShape="0">
              <a:prstClr val="black">
                <a:alpha val="40000"/>
              </a:prstClr>
            </a:outerShdw>
          </a:effectLst>
        </p:spPr>
        <p:txBody>
          <a:bodyPr wrap="square" lIns="0" tIns="0" rIns="0" bIns="0" rtlCol="0"/>
          <a:lstStyle/>
          <a:p>
            <a:pPr algn="ctr"/>
            <a:endParaRPr lang="es-ES_tradnl" noProof="0" dirty="0"/>
          </a:p>
        </p:txBody>
      </p:sp>
      <p:cxnSp>
        <p:nvCxnSpPr>
          <p:cNvPr id="27" name="Straight Connector 26">
            <a:extLst>
              <a:ext uri="{FF2B5EF4-FFF2-40B4-BE49-F238E27FC236}">
                <a16:creationId xmlns:a16="http://schemas.microsoft.com/office/drawing/2014/main" id="{F334DEB6-6DCE-EF25-DF97-83298A01C431}"/>
              </a:ext>
              <a:ext uri="{C183D7F6-B498-43B3-948B-1728B52AA6E4}">
                <adec:decorative xmlns:adec="http://schemas.microsoft.com/office/drawing/2017/decorative" val="1"/>
              </a:ext>
            </a:extLst>
          </p:cNvPr>
          <p:cNvCxnSpPr>
            <a:cxnSpLocks/>
          </p:cNvCxnSpPr>
          <p:nvPr/>
        </p:nvCxnSpPr>
        <p:spPr>
          <a:xfrm>
            <a:off x="1132704" y="4916986"/>
            <a:ext cx="4886325" cy="0"/>
          </a:xfrm>
          <a:prstGeom prst="line">
            <a:avLst/>
          </a:prstGeom>
          <a:ln w="38100">
            <a:solidFill>
              <a:schemeClr val="bg1"/>
            </a:solidFill>
          </a:ln>
        </p:spPr>
        <p:style>
          <a:lnRef idx="2">
            <a:schemeClr val="accent1"/>
          </a:lnRef>
          <a:fillRef idx="0">
            <a:schemeClr val="accent1"/>
          </a:fillRef>
          <a:effectRef idx="1">
            <a:schemeClr val="accent1"/>
          </a:effectRef>
          <a:fontRef idx="minor">
            <a:schemeClr val="tx1"/>
          </a:fontRef>
        </p:style>
      </p:cxnSp>
      <p:sp>
        <p:nvSpPr>
          <p:cNvPr id="53" name="object 7">
            <a:extLst>
              <a:ext uri="{FF2B5EF4-FFF2-40B4-BE49-F238E27FC236}">
                <a16:creationId xmlns:a16="http://schemas.microsoft.com/office/drawing/2014/main" id="{B40B7B62-316E-67E8-05B0-250E80AAF36F}"/>
              </a:ext>
              <a:ext uri="{C183D7F6-B498-43B3-948B-1728B52AA6E4}">
                <adec:decorative xmlns:adec="http://schemas.microsoft.com/office/drawing/2017/decorative" val="1"/>
              </a:ext>
            </a:extLst>
          </p:cNvPr>
          <p:cNvSpPr/>
          <p:nvPr/>
        </p:nvSpPr>
        <p:spPr>
          <a:xfrm>
            <a:off x="6353233" y="3521459"/>
            <a:ext cx="4522486" cy="2294709"/>
          </a:xfrm>
          <a:custGeom>
            <a:avLst/>
            <a:gdLst/>
            <a:ahLst/>
            <a:cxnLst/>
            <a:rect l="l" t="t" r="r" b="b"/>
            <a:pathLst>
              <a:path w="2566670" h="3730625">
                <a:moveTo>
                  <a:pt x="2566416" y="0"/>
                </a:moveTo>
                <a:lnTo>
                  <a:pt x="1283208" y="477774"/>
                </a:lnTo>
                <a:lnTo>
                  <a:pt x="0" y="0"/>
                </a:lnTo>
                <a:lnTo>
                  <a:pt x="0" y="3730269"/>
                </a:lnTo>
                <a:lnTo>
                  <a:pt x="2566416" y="3730269"/>
                </a:lnTo>
                <a:lnTo>
                  <a:pt x="2566416" y="0"/>
                </a:lnTo>
                <a:close/>
              </a:path>
            </a:pathLst>
          </a:custGeom>
          <a:solidFill>
            <a:srgbClr val="96C93D"/>
          </a:solidFill>
          <a:effectLst>
            <a:outerShdw blurRad="50800" dist="38100" dir="2700000" algn="tl" rotWithShape="0">
              <a:prstClr val="black">
                <a:alpha val="40000"/>
              </a:prstClr>
            </a:outerShdw>
          </a:effectLst>
        </p:spPr>
        <p:txBody>
          <a:bodyPr wrap="square" lIns="0" tIns="0" rIns="0" bIns="0" rtlCol="0"/>
          <a:lstStyle/>
          <a:p>
            <a:pPr algn="ctr"/>
            <a:endParaRPr lang="es-ES_tradnl" noProof="0" dirty="0"/>
          </a:p>
        </p:txBody>
      </p:sp>
      <p:cxnSp>
        <p:nvCxnSpPr>
          <p:cNvPr id="61" name="Straight Connector 60">
            <a:extLst>
              <a:ext uri="{FF2B5EF4-FFF2-40B4-BE49-F238E27FC236}">
                <a16:creationId xmlns:a16="http://schemas.microsoft.com/office/drawing/2014/main" id="{96F6A930-966F-0389-E5C4-831E692E0AC9}"/>
              </a:ext>
              <a:ext uri="{C183D7F6-B498-43B3-948B-1728B52AA6E4}">
                <adec:decorative xmlns:adec="http://schemas.microsoft.com/office/drawing/2017/decorative" val="1"/>
              </a:ext>
            </a:extLst>
          </p:cNvPr>
          <p:cNvCxnSpPr>
            <a:cxnSpLocks/>
          </p:cNvCxnSpPr>
          <p:nvPr/>
        </p:nvCxnSpPr>
        <p:spPr>
          <a:xfrm>
            <a:off x="6170484" y="4916986"/>
            <a:ext cx="4886325" cy="0"/>
          </a:xfrm>
          <a:prstGeom prst="line">
            <a:avLst/>
          </a:prstGeom>
          <a:ln w="38100">
            <a:solidFill>
              <a:schemeClr val="bg1"/>
            </a:solidFill>
          </a:ln>
        </p:spPr>
        <p:style>
          <a:lnRef idx="2">
            <a:schemeClr val="accent1"/>
          </a:lnRef>
          <a:fillRef idx="0">
            <a:schemeClr val="accent1"/>
          </a:fillRef>
          <a:effectRef idx="1">
            <a:schemeClr val="accent1"/>
          </a:effectRef>
          <a:fontRef idx="minor">
            <a:schemeClr val="tx1"/>
          </a:fontRef>
        </p:style>
      </p:cxnSp>
      <p:sp>
        <p:nvSpPr>
          <p:cNvPr id="62" name="Rectangle 61">
            <a:extLst>
              <a:ext uri="{FF2B5EF4-FFF2-40B4-BE49-F238E27FC236}">
                <a16:creationId xmlns:a16="http://schemas.microsoft.com/office/drawing/2014/main" id="{6323DCF5-77D8-C768-A392-AAE190876A63}"/>
              </a:ext>
              <a:ext uri="{C183D7F6-B498-43B3-948B-1728B52AA6E4}">
                <adec:decorative xmlns:adec="http://schemas.microsoft.com/office/drawing/2017/decorative" val="1"/>
              </a:ext>
            </a:extLst>
          </p:cNvPr>
          <p:cNvSpPr/>
          <p:nvPr/>
        </p:nvSpPr>
        <p:spPr>
          <a:xfrm>
            <a:off x="1314624" y="3152776"/>
            <a:ext cx="4522486" cy="908821"/>
          </a:xfrm>
          <a:custGeom>
            <a:avLst/>
            <a:gdLst>
              <a:gd name="connsiteX0" fmla="*/ 0 w 4522486"/>
              <a:gd name="connsiteY0" fmla="*/ 0 h 590550"/>
              <a:gd name="connsiteX1" fmla="*/ 4522486 w 4522486"/>
              <a:gd name="connsiteY1" fmla="*/ 0 h 590550"/>
              <a:gd name="connsiteX2" fmla="*/ 4522486 w 4522486"/>
              <a:gd name="connsiteY2" fmla="*/ 590550 h 590550"/>
              <a:gd name="connsiteX3" fmla="*/ 0 w 4522486"/>
              <a:gd name="connsiteY3" fmla="*/ 590550 h 590550"/>
              <a:gd name="connsiteX4" fmla="*/ 0 w 4522486"/>
              <a:gd name="connsiteY4" fmla="*/ 0 h 590550"/>
              <a:gd name="connsiteX0" fmla="*/ 0 w 4522486"/>
              <a:gd name="connsiteY0" fmla="*/ 0 h 904897"/>
              <a:gd name="connsiteX1" fmla="*/ 4522486 w 4522486"/>
              <a:gd name="connsiteY1" fmla="*/ 0 h 904897"/>
              <a:gd name="connsiteX2" fmla="*/ 4522486 w 4522486"/>
              <a:gd name="connsiteY2" fmla="*/ 590550 h 904897"/>
              <a:gd name="connsiteX3" fmla="*/ 2295351 w 4522486"/>
              <a:gd name="connsiteY3" fmla="*/ 904874 h 904897"/>
              <a:gd name="connsiteX4" fmla="*/ 0 w 4522486"/>
              <a:gd name="connsiteY4" fmla="*/ 590550 h 904897"/>
              <a:gd name="connsiteX5" fmla="*/ 0 w 4522486"/>
              <a:gd name="connsiteY5" fmla="*/ 0 h 904897"/>
              <a:gd name="connsiteX0" fmla="*/ 0 w 4522486"/>
              <a:gd name="connsiteY0" fmla="*/ 0 h 904897"/>
              <a:gd name="connsiteX1" fmla="*/ 4522486 w 4522486"/>
              <a:gd name="connsiteY1" fmla="*/ 0 h 904897"/>
              <a:gd name="connsiteX2" fmla="*/ 4522486 w 4522486"/>
              <a:gd name="connsiteY2" fmla="*/ 590550 h 904897"/>
              <a:gd name="connsiteX3" fmla="*/ 2295351 w 4522486"/>
              <a:gd name="connsiteY3" fmla="*/ 904874 h 904897"/>
              <a:gd name="connsiteX4" fmla="*/ 0 w 4522486"/>
              <a:gd name="connsiteY4" fmla="*/ 590550 h 904897"/>
              <a:gd name="connsiteX5" fmla="*/ 0 w 4522486"/>
              <a:gd name="connsiteY5" fmla="*/ 0 h 904897"/>
              <a:gd name="connsiteX0" fmla="*/ 0 w 4522486"/>
              <a:gd name="connsiteY0" fmla="*/ 0 h 908821"/>
              <a:gd name="connsiteX1" fmla="*/ 4522486 w 4522486"/>
              <a:gd name="connsiteY1" fmla="*/ 0 h 908821"/>
              <a:gd name="connsiteX2" fmla="*/ 4522486 w 4522486"/>
              <a:gd name="connsiteY2" fmla="*/ 590550 h 908821"/>
              <a:gd name="connsiteX3" fmla="*/ 2295351 w 4522486"/>
              <a:gd name="connsiteY3" fmla="*/ 904874 h 908821"/>
              <a:gd name="connsiteX4" fmla="*/ 0 w 4522486"/>
              <a:gd name="connsiteY4" fmla="*/ 590550 h 908821"/>
              <a:gd name="connsiteX5" fmla="*/ 0 w 4522486"/>
              <a:gd name="connsiteY5" fmla="*/ 0 h 90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2486" h="908821">
                <a:moveTo>
                  <a:pt x="0" y="0"/>
                </a:moveTo>
                <a:lnTo>
                  <a:pt x="4522486" y="0"/>
                </a:lnTo>
                <a:lnTo>
                  <a:pt x="4522486" y="590550"/>
                </a:lnTo>
                <a:cubicBezTo>
                  <a:pt x="3792808" y="587375"/>
                  <a:pt x="3063129" y="908049"/>
                  <a:pt x="2295351" y="904874"/>
                </a:cubicBezTo>
                <a:cubicBezTo>
                  <a:pt x="1549284" y="942974"/>
                  <a:pt x="765117" y="695325"/>
                  <a:pt x="0" y="590550"/>
                </a:cubicBezTo>
                <a:lnTo>
                  <a:pt x="0" y="0"/>
                </a:lnTo>
                <a:close/>
              </a:path>
            </a:pathLst>
          </a:cu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17" name="object 8">
            <a:extLst>
              <a:ext uri="{FF2B5EF4-FFF2-40B4-BE49-F238E27FC236}">
                <a16:creationId xmlns:a16="http://schemas.microsoft.com/office/drawing/2014/main" id="{C7B16BDF-EA88-E63D-D571-63A17ED8D94B}"/>
              </a:ext>
              <a:ext uri="{C183D7F6-B498-43B3-948B-1728B52AA6E4}">
                <adec:decorative xmlns:adec="http://schemas.microsoft.com/office/drawing/2017/decorative" val="1"/>
              </a:ext>
            </a:extLst>
          </p:cNvPr>
          <p:cNvSpPr/>
          <p:nvPr/>
        </p:nvSpPr>
        <p:spPr>
          <a:xfrm>
            <a:off x="3839542" y="3506641"/>
            <a:ext cx="2004426" cy="752699"/>
          </a:xfrm>
          <a:custGeom>
            <a:avLst/>
            <a:gdLst/>
            <a:ahLst/>
            <a:cxnLst/>
            <a:rect l="l" t="t" r="r" b="b"/>
            <a:pathLst>
              <a:path w="1283970" h="643255">
                <a:moveTo>
                  <a:pt x="1283461" y="0"/>
                </a:moveTo>
                <a:lnTo>
                  <a:pt x="0" y="411480"/>
                </a:lnTo>
                <a:lnTo>
                  <a:pt x="0" y="642874"/>
                </a:lnTo>
                <a:lnTo>
                  <a:pt x="1283461" y="231394"/>
                </a:lnTo>
                <a:lnTo>
                  <a:pt x="1283461" y="0"/>
                </a:lnTo>
                <a:close/>
              </a:path>
            </a:pathLst>
          </a:custGeom>
          <a:gradFill flip="none" rotWithShape="1">
            <a:gsLst>
              <a:gs pos="0">
                <a:srgbClr val="96C93D">
                  <a:shade val="30000"/>
                  <a:satMod val="115000"/>
                </a:srgbClr>
              </a:gs>
              <a:gs pos="50000">
                <a:srgbClr val="96C93D">
                  <a:shade val="67500"/>
                  <a:satMod val="115000"/>
                </a:srgbClr>
              </a:gs>
              <a:gs pos="100000">
                <a:srgbClr val="96C93D">
                  <a:shade val="100000"/>
                  <a:satMod val="115000"/>
                </a:srgbClr>
              </a:gs>
            </a:gsLst>
            <a:lin ang="13500000" scaled="1"/>
            <a:tileRect/>
          </a:gradFill>
          <a:ln>
            <a:solidFill>
              <a:srgbClr val="96C93D"/>
            </a:solidFill>
          </a:ln>
        </p:spPr>
        <p:txBody>
          <a:bodyPr wrap="square" lIns="0" tIns="0" rIns="0" bIns="0" rtlCol="0"/>
          <a:lstStyle/>
          <a:p>
            <a:endParaRPr lang="es-ES_tradnl" noProof="0" dirty="0"/>
          </a:p>
        </p:txBody>
      </p:sp>
      <p:sp>
        <p:nvSpPr>
          <p:cNvPr id="18" name="object 9">
            <a:extLst>
              <a:ext uri="{FF2B5EF4-FFF2-40B4-BE49-F238E27FC236}">
                <a16:creationId xmlns:a16="http://schemas.microsoft.com/office/drawing/2014/main" id="{5D0253CB-DB8F-F17D-894B-CAFB4DE5E379}"/>
              </a:ext>
              <a:ext uri="{C183D7F6-B498-43B3-948B-1728B52AA6E4}">
                <adec:decorative xmlns:adec="http://schemas.microsoft.com/office/drawing/2017/decorative" val="1"/>
              </a:ext>
            </a:extLst>
          </p:cNvPr>
          <p:cNvSpPr/>
          <p:nvPr/>
        </p:nvSpPr>
        <p:spPr>
          <a:xfrm>
            <a:off x="1314624" y="3489578"/>
            <a:ext cx="2009625" cy="756929"/>
          </a:xfrm>
          <a:custGeom>
            <a:avLst/>
            <a:gdLst/>
            <a:ahLst/>
            <a:cxnLst/>
            <a:rect l="l" t="t" r="r" b="b"/>
            <a:pathLst>
              <a:path w="1283970" h="643255">
                <a:moveTo>
                  <a:pt x="0" y="0"/>
                </a:moveTo>
                <a:lnTo>
                  <a:pt x="0" y="231521"/>
                </a:lnTo>
                <a:lnTo>
                  <a:pt x="1283462" y="643001"/>
                </a:lnTo>
                <a:lnTo>
                  <a:pt x="1283462" y="411479"/>
                </a:lnTo>
                <a:lnTo>
                  <a:pt x="0" y="0"/>
                </a:lnTo>
                <a:close/>
              </a:path>
            </a:pathLst>
          </a:custGeom>
          <a:solidFill>
            <a:srgbClr val="96C93D"/>
          </a:solidFill>
          <a:ln>
            <a:solidFill>
              <a:srgbClr val="96C93D"/>
            </a:solidFill>
          </a:ln>
        </p:spPr>
        <p:txBody>
          <a:bodyPr wrap="square" lIns="0" tIns="0" rIns="0" bIns="0" rtlCol="0"/>
          <a:lstStyle/>
          <a:p>
            <a:endParaRPr lang="es-ES_tradnl" noProof="0" dirty="0"/>
          </a:p>
        </p:txBody>
      </p:sp>
      <p:sp>
        <p:nvSpPr>
          <p:cNvPr id="19" name="object 24">
            <a:extLst>
              <a:ext uri="{FF2B5EF4-FFF2-40B4-BE49-F238E27FC236}">
                <a16:creationId xmlns:a16="http://schemas.microsoft.com/office/drawing/2014/main" id="{903280AA-88A7-F983-C71F-C7938E7C25DC}"/>
              </a:ext>
              <a:ext uri="{C183D7F6-B498-43B3-948B-1728B52AA6E4}">
                <adec:decorative xmlns:adec="http://schemas.microsoft.com/office/drawing/2017/decorative" val="1"/>
              </a:ext>
            </a:extLst>
          </p:cNvPr>
          <p:cNvSpPr/>
          <p:nvPr/>
        </p:nvSpPr>
        <p:spPr>
          <a:xfrm>
            <a:off x="2918703" y="3234777"/>
            <a:ext cx="1355875" cy="1043320"/>
          </a:xfrm>
          <a:custGeom>
            <a:avLst/>
            <a:gdLst/>
            <a:ahLst/>
            <a:cxnLst/>
            <a:rect l="l" t="t" r="r" b="b"/>
            <a:pathLst>
              <a:path w="1028700" h="1029335">
                <a:moveTo>
                  <a:pt x="514350" y="0"/>
                </a:moveTo>
                <a:lnTo>
                  <a:pt x="467529" y="2102"/>
                </a:lnTo>
                <a:lnTo>
                  <a:pt x="421886" y="8290"/>
                </a:lnTo>
                <a:lnTo>
                  <a:pt x="377604" y="18380"/>
                </a:lnTo>
                <a:lnTo>
                  <a:pt x="334863" y="32191"/>
                </a:lnTo>
                <a:lnTo>
                  <a:pt x="293846" y="49541"/>
                </a:lnTo>
                <a:lnTo>
                  <a:pt x="254733" y="70249"/>
                </a:lnTo>
                <a:lnTo>
                  <a:pt x="217707" y="94133"/>
                </a:lnTo>
                <a:lnTo>
                  <a:pt x="182947" y="121011"/>
                </a:lnTo>
                <a:lnTo>
                  <a:pt x="150637" y="150701"/>
                </a:lnTo>
                <a:lnTo>
                  <a:pt x="120958" y="183021"/>
                </a:lnTo>
                <a:lnTo>
                  <a:pt x="94090" y="217791"/>
                </a:lnTo>
                <a:lnTo>
                  <a:pt x="70216" y="254827"/>
                </a:lnTo>
                <a:lnTo>
                  <a:pt x="49517" y="293949"/>
                </a:lnTo>
                <a:lnTo>
                  <a:pt x="32175" y="334974"/>
                </a:lnTo>
                <a:lnTo>
                  <a:pt x="18370" y="377722"/>
                </a:lnTo>
                <a:lnTo>
                  <a:pt x="8285" y="422009"/>
                </a:lnTo>
                <a:lnTo>
                  <a:pt x="2101" y="467654"/>
                </a:lnTo>
                <a:lnTo>
                  <a:pt x="0" y="514476"/>
                </a:lnTo>
                <a:lnTo>
                  <a:pt x="2101" y="561279"/>
                </a:lnTo>
                <a:lnTo>
                  <a:pt x="8285" y="606906"/>
                </a:lnTo>
                <a:lnTo>
                  <a:pt x="18370" y="651178"/>
                </a:lnTo>
                <a:lnTo>
                  <a:pt x="32175" y="693911"/>
                </a:lnTo>
                <a:lnTo>
                  <a:pt x="49517" y="734925"/>
                </a:lnTo>
                <a:lnTo>
                  <a:pt x="70216" y="774036"/>
                </a:lnTo>
                <a:lnTo>
                  <a:pt x="94090" y="811064"/>
                </a:lnTo>
                <a:lnTo>
                  <a:pt x="120958" y="845826"/>
                </a:lnTo>
                <a:lnTo>
                  <a:pt x="150637" y="878141"/>
                </a:lnTo>
                <a:lnTo>
                  <a:pt x="182947" y="907826"/>
                </a:lnTo>
                <a:lnTo>
                  <a:pt x="217707" y="934700"/>
                </a:lnTo>
                <a:lnTo>
                  <a:pt x="254733" y="958581"/>
                </a:lnTo>
                <a:lnTo>
                  <a:pt x="293846" y="979287"/>
                </a:lnTo>
                <a:lnTo>
                  <a:pt x="334863" y="996636"/>
                </a:lnTo>
                <a:lnTo>
                  <a:pt x="377604" y="1010447"/>
                </a:lnTo>
                <a:lnTo>
                  <a:pt x="421886" y="1020536"/>
                </a:lnTo>
                <a:lnTo>
                  <a:pt x="467529" y="1026724"/>
                </a:lnTo>
                <a:lnTo>
                  <a:pt x="514350" y="1028826"/>
                </a:lnTo>
                <a:lnTo>
                  <a:pt x="561170" y="1026724"/>
                </a:lnTo>
                <a:lnTo>
                  <a:pt x="606813" y="1020536"/>
                </a:lnTo>
                <a:lnTo>
                  <a:pt x="651095" y="1010447"/>
                </a:lnTo>
                <a:lnTo>
                  <a:pt x="693836" y="996636"/>
                </a:lnTo>
                <a:lnTo>
                  <a:pt x="734853" y="979287"/>
                </a:lnTo>
                <a:lnTo>
                  <a:pt x="773966" y="958581"/>
                </a:lnTo>
                <a:lnTo>
                  <a:pt x="810992" y="934700"/>
                </a:lnTo>
                <a:lnTo>
                  <a:pt x="845752" y="907826"/>
                </a:lnTo>
                <a:lnTo>
                  <a:pt x="878062" y="878141"/>
                </a:lnTo>
                <a:lnTo>
                  <a:pt x="907741" y="845826"/>
                </a:lnTo>
                <a:lnTo>
                  <a:pt x="934609" y="811064"/>
                </a:lnTo>
                <a:lnTo>
                  <a:pt x="958483" y="774036"/>
                </a:lnTo>
                <a:lnTo>
                  <a:pt x="979182" y="734925"/>
                </a:lnTo>
                <a:lnTo>
                  <a:pt x="996524" y="693911"/>
                </a:lnTo>
                <a:lnTo>
                  <a:pt x="1010329" y="651178"/>
                </a:lnTo>
                <a:lnTo>
                  <a:pt x="1020414" y="606906"/>
                </a:lnTo>
                <a:lnTo>
                  <a:pt x="1026598" y="561279"/>
                </a:lnTo>
                <a:lnTo>
                  <a:pt x="1028700" y="514476"/>
                </a:lnTo>
                <a:lnTo>
                  <a:pt x="1026598" y="467654"/>
                </a:lnTo>
                <a:lnTo>
                  <a:pt x="1020414" y="422009"/>
                </a:lnTo>
                <a:lnTo>
                  <a:pt x="1010329" y="377722"/>
                </a:lnTo>
                <a:lnTo>
                  <a:pt x="996524" y="334974"/>
                </a:lnTo>
                <a:lnTo>
                  <a:pt x="979182" y="293949"/>
                </a:lnTo>
                <a:lnTo>
                  <a:pt x="958483" y="254827"/>
                </a:lnTo>
                <a:lnTo>
                  <a:pt x="934609" y="217791"/>
                </a:lnTo>
                <a:lnTo>
                  <a:pt x="907741" y="183021"/>
                </a:lnTo>
                <a:lnTo>
                  <a:pt x="878062" y="150701"/>
                </a:lnTo>
                <a:lnTo>
                  <a:pt x="845752" y="121011"/>
                </a:lnTo>
                <a:lnTo>
                  <a:pt x="810992" y="94133"/>
                </a:lnTo>
                <a:lnTo>
                  <a:pt x="773966" y="70249"/>
                </a:lnTo>
                <a:lnTo>
                  <a:pt x="734853" y="49541"/>
                </a:lnTo>
                <a:lnTo>
                  <a:pt x="693836" y="32191"/>
                </a:lnTo>
                <a:lnTo>
                  <a:pt x="651095" y="18380"/>
                </a:lnTo>
                <a:lnTo>
                  <a:pt x="606813" y="8290"/>
                </a:lnTo>
                <a:lnTo>
                  <a:pt x="561170" y="2102"/>
                </a:lnTo>
                <a:lnTo>
                  <a:pt x="514350" y="0"/>
                </a:lnTo>
                <a:close/>
              </a:path>
            </a:pathLst>
          </a:custGeom>
          <a:solidFill>
            <a:srgbClr val="00A261"/>
          </a:solidFill>
          <a:ln w="28575">
            <a:solidFill>
              <a:srgbClr val="96C93D"/>
            </a:solidFill>
          </a:ln>
        </p:spPr>
        <p:txBody>
          <a:bodyPr wrap="square" lIns="0" tIns="0" rIns="0" bIns="0" rtlCol="0"/>
          <a:lstStyle/>
          <a:p>
            <a:endParaRPr lang="es-ES_tradnl" noProof="0" dirty="0"/>
          </a:p>
        </p:txBody>
      </p:sp>
      <p:sp>
        <p:nvSpPr>
          <p:cNvPr id="63" name="Rectangle 61">
            <a:extLst>
              <a:ext uri="{FF2B5EF4-FFF2-40B4-BE49-F238E27FC236}">
                <a16:creationId xmlns:a16="http://schemas.microsoft.com/office/drawing/2014/main" id="{D735CF54-54A1-62E4-5E52-7AAAB836CC88}"/>
              </a:ext>
              <a:ext uri="{C183D7F6-B498-43B3-948B-1728B52AA6E4}">
                <adec:decorative xmlns:adec="http://schemas.microsoft.com/office/drawing/2017/decorative" val="1"/>
              </a:ext>
            </a:extLst>
          </p:cNvPr>
          <p:cNvSpPr/>
          <p:nvPr/>
        </p:nvSpPr>
        <p:spPr>
          <a:xfrm>
            <a:off x="6358433" y="3065716"/>
            <a:ext cx="4461967" cy="908821"/>
          </a:xfrm>
          <a:custGeom>
            <a:avLst/>
            <a:gdLst>
              <a:gd name="connsiteX0" fmla="*/ 0 w 4522486"/>
              <a:gd name="connsiteY0" fmla="*/ 0 h 590550"/>
              <a:gd name="connsiteX1" fmla="*/ 4522486 w 4522486"/>
              <a:gd name="connsiteY1" fmla="*/ 0 h 590550"/>
              <a:gd name="connsiteX2" fmla="*/ 4522486 w 4522486"/>
              <a:gd name="connsiteY2" fmla="*/ 590550 h 590550"/>
              <a:gd name="connsiteX3" fmla="*/ 0 w 4522486"/>
              <a:gd name="connsiteY3" fmla="*/ 590550 h 590550"/>
              <a:gd name="connsiteX4" fmla="*/ 0 w 4522486"/>
              <a:gd name="connsiteY4" fmla="*/ 0 h 590550"/>
              <a:gd name="connsiteX0" fmla="*/ 0 w 4522486"/>
              <a:gd name="connsiteY0" fmla="*/ 0 h 904897"/>
              <a:gd name="connsiteX1" fmla="*/ 4522486 w 4522486"/>
              <a:gd name="connsiteY1" fmla="*/ 0 h 904897"/>
              <a:gd name="connsiteX2" fmla="*/ 4522486 w 4522486"/>
              <a:gd name="connsiteY2" fmla="*/ 590550 h 904897"/>
              <a:gd name="connsiteX3" fmla="*/ 2295351 w 4522486"/>
              <a:gd name="connsiteY3" fmla="*/ 904874 h 904897"/>
              <a:gd name="connsiteX4" fmla="*/ 0 w 4522486"/>
              <a:gd name="connsiteY4" fmla="*/ 590550 h 904897"/>
              <a:gd name="connsiteX5" fmla="*/ 0 w 4522486"/>
              <a:gd name="connsiteY5" fmla="*/ 0 h 904897"/>
              <a:gd name="connsiteX0" fmla="*/ 0 w 4522486"/>
              <a:gd name="connsiteY0" fmla="*/ 0 h 904897"/>
              <a:gd name="connsiteX1" fmla="*/ 4522486 w 4522486"/>
              <a:gd name="connsiteY1" fmla="*/ 0 h 904897"/>
              <a:gd name="connsiteX2" fmla="*/ 4522486 w 4522486"/>
              <a:gd name="connsiteY2" fmla="*/ 590550 h 904897"/>
              <a:gd name="connsiteX3" fmla="*/ 2295351 w 4522486"/>
              <a:gd name="connsiteY3" fmla="*/ 904874 h 904897"/>
              <a:gd name="connsiteX4" fmla="*/ 0 w 4522486"/>
              <a:gd name="connsiteY4" fmla="*/ 590550 h 904897"/>
              <a:gd name="connsiteX5" fmla="*/ 0 w 4522486"/>
              <a:gd name="connsiteY5" fmla="*/ 0 h 904897"/>
              <a:gd name="connsiteX0" fmla="*/ 0 w 4522486"/>
              <a:gd name="connsiteY0" fmla="*/ 0 h 908821"/>
              <a:gd name="connsiteX1" fmla="*/ 4522486 w 4522486"/>
              <a:gd name="connsiteY1" fmla="*/ 0 h 908821"/>
              <a:gd name="connsiteX2" fmla="*/ 4522486 w 4522486"/>
              <a:gd name="connsiteY2" fmla="*/ 590550 h 908821"/>
              <a:gd name="connsiteX3" fmla="*/ 2295351 w 4522486"/>
              <a:gd name="connsiteY3" fmla="*/ 904874 h 908821"/>
              <a:gd name="connsiteX4" fmla="*/ 0 w 4522486"/>
              <a:gd name="connsiteY4" fmla="*/ 590550 h 908821"/>
              <a:gd name="connsiteX5" fmla="*/ 0 w 4522486"/>
              <a:gd name="connsiteY5" fmla="*/ 0 h 908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22486" h="908821">
                <a:moveTo>
                  <a:pt x="0" y="0"/>
                </a:moveTo>
                <a:lnTo>
                  <a:pt x="4522486" y="0"/>
                </a:lnTo>
                <a:lnTo>
                  <a:pt x="4522486" y="590550"/>
                </a:lnTo>
                <a:cubicBezTo>
                  <a:pt x="3792808" y="587375"/>
                  <a:pt x="3063129" y="908049"/>
                  <a:pt x="2295351" y="904874"/>
                </a:cubicBezTo>
                <a:cubicBezTo>
                  <a:pt x="1549284" y="942974"/>
                  <a:pt x="765117" y="695325"/>
                  <a:pt x="0" y="590550"/>
                </a:cubicBezTo>
                <a:lnTo>
                  <a:pt x="0" y="0"/>
                </a:lnTo>
                <a:close/>
              </a:path>
            </a:pathLst>
          </a:cu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noProof="0" dirty="0"/>
          </a:p>
        </p:txBody>
      </p:sp>
      <p:sp>
        <p:nvSpPr>
          <p:cNvPr id="54" name="object 8">
            <a:extLst>
              <a:ext uri="{FF2B5EF4-FFF2-40B4-BE49-F238E27FC236}">
                <a16:creationId xmlns:a16="http://schemas.microsoft.com/office/drawing/2014/main" id="{19EACF0C-1717-DF9C-C102-A23AE1A61F0F}"/>
              </a:ext>
              <a:ext uri="{C183D7F6-B498-43B3-948B-1728B52AA6E4}">
                <adec:decorative xmlns:adec="http://schemas.microsoft.com/office/drawing/2017/decorative" val="1"/>
              </a:ext>
            </a:extLst>
          </p:cNvPr>
          <p:cNvSpPr/>
          <p:nvPr/>
        </p:nvSpPr>
        <p:spPr>
          <a:xfrm>
            <a:off x="8877322" y="3506641"/>
            <a:ext cx="1997568" cy="752699"/>
          </a:xfrm>
          <a:custGeom>
            <a:avLst/>
            <a:gdLst/>
            <a:ahLst/>
            <a:cxnLst/>
            <a:rect l="l" t="t" r="r" b="b"/>
            <a:pathLst>
              <a:path w="1283970" h="643255">
                <a:moveTo>
                  <a:pt x="1283461" y="0"/>
                </a:moveTo>
                <a:lnTo>
                  <a:pt x="0" y="411480"/>
                </a:lnTo>
                <a:lnTo>
                  <a:pt x="0" y="642874"/>
                </a:lnTo>
                <a:lnTo>
                  <a:pt x="1283461" y="231394"/>
                </a:lnTo>
                <a:lnTo>
                  <a:pt x="1283461" y="0"/>
                </a:lnTo>
                <a:close/>
              </a:path>
            </a:pathLst>
          </a:custGeom>
          <a:gradFill flip="none" rotWithShape="1">
            <a:gsLst>
              <a:gs pos="0">
                <a:srgbClr val="00A261">
                  <a:shade val="30000"/>
                  <a:satMod val="115000"/>
                </a:srgbClr>
              </a:gs>
              <a:gs pos="50000">
                <a:srgbClr val="00A261">
                  <a:shade val="67500"/>
                  <a:satMod val="115000"/>
                </a:srgbClr>
              </a:gs>
              <a:gs pos="100000">
                <a:srgbClr val="00A261">
                  <a:shade val="100000"/>
                  <a:satMod val="115000"/>
                </a:srgbClr>
              </a:gs>
            </a:gsLst>
            <a:lin ang="13500000" scaled="1"/>
            <a:tileRect/>
          </a:gradFill>
          <a:ln>
            <a:solidFill>
              <a:srgbClr val="00A261"/>
            </a:solidFill>
          </a:ln>
        </p:spPr>
        <p:txBody>
          <a:bodyPr wrap="square" lIns="0" tIns="0" rIns="0" bIns="0" rtlCol="0"/>
          <a:lstStyle/>
          <a:p>
            <a:endParaRPr lang="es-ES_tradnl" noProof="0" dirty="0"/>
          </a:p>
        </p:txBody>
      </p:sp>
      <p:sp>
        <p:nvSpPr>
          <p:cNvPr id="55" name="object 9">
            <a:extLst>
              <a:ext uri="{FF2B5EF4-FFF2-40B4-BE49-F238E27FC236}">
                <a16:creationId xmlns:a16="http://schemas.microsoft.com/office/drawing/2014/main" id="{996EAC94-E9B4-CA80-75AD-6A7D6B83DB83}"/>
              </a:ext>
              <a:ext uri="{C183D7F6-B498-43B3-948B-1728B52AA6E4}">
                <adec:decorative xmlns:adec="http://schemas.microsoft.com/office/drawing/2017/decorative" val="1"/>
              </a:ext>
            </a:extLst>
          </p:cNvPr>
          <p:cNvSpPr/>
          <p:nvPr/>
        </p:nvSpPr>
        <p:spPr>
          <a:xfrm>
            <a:off x="6352404" y="3489578"/>
            <a:ext cx="2009625" cy="756929"/>
          </a:xfrm>
          <a:custGeom>
            <a:avLst/>
            <a:gdLst/>
            <a:ahLst/>
            <a:cxnLst/>
            <a:rect l="l" t="t" r="r" b="b"/>
            <a:pathLst>
              <a:path w="1283970" h="643255">
                <a:moveTo>
                  <a:pt x="0" y="0"/>
                </a:moveTo>
                <a:lnTo>
                  <a:pt x="0" y="231521"/>
                </a:lnTo>
                <a:lnTo>
                  <a:pt x="1283462" y="643001"/>
                </a:lnTo>
                <a:lnTo>
                  <a:pt x="1283462" y="411479"/>
                </a:lnTo>
                <a:lnTo>
                  <a:pt x="0" y="0"/>
                </a:lnTo>
                <a:close/>
              </a:path>
            </a:pathLst>
          </a:custGeom>
          <a:solidFill>
            <a:srgbClr val="00A261"/>
          </a:solidFill>
          <a:ln>
            <a:solidFill>
              <a:srgbClr val="00A261"/>
            </a:solidFill>
          </a:ln>
        </p:spPr>
        <p:txBody>
          <a:bodyPr wrap="square" lIns="0" tIns="0" rIns="0" bIns="0" rtlCol="0"/>
          <a:lstStyle/>
          <a:p>
            <a:endParaRPr lang="es-ES_tradnl" noProof="0" dirty="0"/>
          </a:p>
        </p:txBody>
      </p:sp>
      <p:sp>
        <p:nvSpPr>
          <p:cNvPr id="57" name="object 24">
            <a:extLst>
              <a:ext uri="{FF2B5EF4-FFF2-40B4-BE49-F238E27FC236}">
                <a16:creationId xmlns:a16="http://schemas.microsoft.com/office/drawing/2014/main" id="{1467BA46-E388-C3B7-4D2F-76210CA24071}"/>
              </a:ext>
              <a:ext uri="{C183D7F6-B498-43B3-948B-1728B52AA6E4}">
                <adec:decorative xmlns:adec="http://schemas.microsoft.com/office/drawing/2017/decorative" val="1"/>
              </a:ext>
            </a:extLst>
          </p:cNvPr>
          <p:cNvSpPr/>
          <p:nvPr/>
        </p:nvSpPr>
        <p:spPr>
          <a:xfrm>
            <a:off x="7956483" y="3234777"/>
            <a:ext cx="1355875" cy="1043320"/>
          </a:xfrm>
          <a:custGeom>
            <a:avLst/>
            <a:gdLst/>
            <a:ahLst/>
            <a:cxnLst/>
            <a:rect l="l" t="t" r="r" b="b"/>
            <a:pathLst>
              <a:path w="1028700" h="1029335">
                <a:moveTo>
                  <a:pt x="514350" y="0"/>
                </a:moveTo>
                <a:lnTo>
                  <a:pt x="467529" y="2102"/>
                </a:lnTo>
                <a:lnTo>
                  <a:pt x="421886" y="8290"/>
                </a:lnTo>
                <a:lnTo>
                  <a:pt x="377604" y="18380"/>
                </a:lnTo>
                <a:lnTo>
                  <a:pt x="334863" y="32191"/>
                </a:lnTo>
                <a:lnTo>
                  <a:pt x="293846" y="49541"/>
                </a:lnTo>
                <a:lnTo>
                  <a:pt x="254733" y="70249"/>
                </a:lnTo>
                <a:lnTo>
                  <a:pt x="217707" y="94133"/>
                </a:lnTo>
                <a:lnTo>
                  <a:pt x="182947" y="121011"/>
                </a:lnTo>
                <a:lnTo>
                  <a:pt x="150637" y="150701"/>
                </a:lnTo>
                <a:lnTo>
                  <a:pt x="120958" y="183021"/>
                </a:lnTo>
                <a:lnTo>
                  <a:pt x="94090" y="217791"/>
                </a:lnTo>
                <a:lnTo>
                  <a:pt x="70216" y="254827"/>
                </a:lnTo>
                <a:lnTo>
                  <a:pt x="49517" y="293949"/>
                </a:lnTo>
                <a:lnTo>
                  <a:pt x="32175" y="334974"/>
                </a:lnTo>
                <a:lnTo>
                  <a:pt x="18370" y="377722"/>
                </a:lnTo>
                <a:lnTo>
                  <a:pt x="8285" y="422009"/>
                </a:lnTo>
                <a:lnTo>
                  <a:pt x="2101" y="467654"/>
                </a:lnTo>
                <a:lnTo>
                  <a:pt x="0" y="514476"/>
                </a:lnTo>
                <a:lnTo>
                  <a:pt x="2101" y="561279"/>
                </a:lnTo>
                <a:lnTo>
                  <a:pt x="8285" y="606906"/>
                </a:lnTo>
                <a:lnTo>
                  <a:pt x="18370" y="651178"/>
                </a:lnTo>
                <a:lnTo>
                  <a:pt x="32175" y="693911"/>
                </a:lnTo>
                <a:lnTo>
                  <a:pt x="49517" y="734925"/>
                </a:lnTo>
                <a:lnTo>
                  <a:pt x="70216" y="774036"/>
                </a:lnTo>
                <a:lnTo>
                  <a:pt x="94090" y="811064"/>
                </a:lnTo>
                <a:lnTo>
                  <a:pt x="120958" y="845826"/>
                </a:lnTo>
                <a:lnTo>
                  <a:pt x="150637" y="878141"/>
                </a:lnTo>
                <a:lnTo>
                  <a:pt x="182947" y="907826"/>
                </a:lnTo>
                <a:lnTo>
                  <a:pt x="217707" y="934700"/>
                </a:lnTo>
                <a:lnTo>
                  <a:pt x="254733" y="958581"/>
                </a:lnTo>
                <a:lnTo>
                  <a:pt x="293846" y="979287"/>
                </a:lnTo>
                <a:lnTo>
                  <a:pt x="334863" y="996636"/>
                </a:lnTo>
                <a:lnTo>
                  <a:pt x="377604" y="1010447"/>
                </a:lnTo>
                <a:lnTo>
                  <a:pt x="421886" y="1020536"/>
                </a:lnTo>
                <a:lnTo>
                  <a:pt x="467529" y="1026724"/>
                </a:lnTo>
                <a:lnTo>
                  <a:pt x="514350" y="1028826"/>
                </a:lnTo>
                <a:lnTo>
                  <a:pt x="561170" y="1026724"/>
                </a:lnTo>
                <a:lnTo>
                  <a:pt x="606813" y="1020536"/>
                </a:lnTo>
                <a:lnTo>
                  <a:pt x="651095" y="1010447"/>
                </a:lnTo>
                <a:lnTo>
                  <a:pt x="693836" y="996636"/>
                </a:lnTo>
                <a:lnTo>
                  <a:pt x="734853" y="979287"/>
                </a:lnTo>
                <a:lnTo>
                  <a:pt x="773966" y="958581"/>
                </a:lnTo>
                <a:lnTo>
                  <a:pt x="810992" y="934700"/>
                </a:lnTo>
                <a:lnTo>
                  <a:pt x="845752" y="907826"/>
                </a:lnTo>
                <a:lnTo>
                  <a:pt x="878062" y="878141"/>
                </a:lnTo>
                <a:lnTo>
                  <a:pt x="907741" y="845826"/>
                </a:lnTo>
                <a:lnTo>
                  <a:pt x="934609" y="811064"/>
                </a:lnTo>
                <a:lnTo>
                  <a:pt x="958483" y="774036"/>
                </a:lnTo>
                <a:lnTo>
                  <a:pt x="979182" y="734925"/>
                </a:lnTo>
                <a:lnTo>
                  <a:pt x="996524" y="693911"/>
                </a:lnTo>
                <a:lnTo>
                  <a:pt x="1010329" y="651178"/>
                </a:lnTo>
                <a:lnTo>
                  <a:pt x="1020414" y="606906"/>
                </a:lnTo>
                <a:lnTo>
                  <a:pt x="1026598" y="561279"/>
                </a:lnTo>
                <a:lnTo>
                  <a:pt x="1028700" y="514476"/>
                </a:lnTo>
                <a:lnTo>
                  <a:pt x="1026598" y="467654"/>
                </a:lnTo>
                <a:lnTo>
                  <a:pt x="1020414" y="422009"/>
                </a:lnTo>
                <a:lnTo>
                  <a:pt x="1010329" y="377722"/>
                </a:lnTo>
                <a:lnTo>
                  <a:pt x="996524" y="334974"/>
                </a:lnTo>
                <a:lnTo>
                  <a:pt x="979182" y="293949"/>
                </a:lnTo>
                <a:lnTo>
                  <a:pt x="958483" y="254827"/>
                </a:lnTo>
                <a:lnTo>
                  <a:pt x="934609" y="217791"/>
                </a:lnTo>
                <a:lnTo>
                  <a:pt x="907741" y="183021"/>
                </a:lnTo>
                <a:lnTo>
                  <a:pt x="878062" y="150701"/>
                </a:lnTo>
                <a:lnTo>
                  <a:pt x="845752" y="121011"/>
                </a:lnTo>
                <a:lnTo>
                  <a:pt x="810992" y="94133"/>
                </a:lnTo>
                <a:lnTo>
                  <a:pt x="773966" y="70249"/>
                </a:lnTo>
                <a:lnTo>
                  <a:pt x="734853" y="49541"/>
                </a:lnTo>
                <a:lnTo>
                  <a:pt x="693836" y="32191"/>
                </a:lnTo>
                <a:lnTo>
                  <a:pt x="651095" y="18380"/>
                </a:lnTo>
                <a:lnTo>
                  <a:pt x="606813" y="8290"/>
                </a:lnTo>
                <a:lnTo>
                  <a:pt x="561170" y="2102"/>
                </a:lnTo>
                <a:lnTo>
                  <a:pt x="514350" y="0"/>
                </a:lnTo>
                <a:close/>
              </a:path>
            </a:pathLst>
          </a:custGeom>
          <a:solidFill>
            <a:srgbClr val="96C93D"/>
          </a:solidFill>
          <a:ln w="28575">
            <a:solidFill>
              <a:srgbClr val="00A261"/>
            </a:solidFill>
          </a:ln>
        </p:spPr>
        <p:txBody>
          <a:bodyPr wrap="square" lIns="0" tIns="0" rIns="0" bIns="0" rtlCol="0"/>
          <a:lstStyle/>
          <a:p>
            <a:endParaRPr lang="es-ES_tradnl" noProof="0" dirty="0"/>
          </a:p>
        </p:txBody>
      </p:sp>
      <p:sp>
        <p:nvSpPr>
          <p:cNvPr id="3" name="object 25">
            <a:extLst>
              <a:ext uri="{FF2B5EF4-FFF2-40B4-BE49-F238E27FC236}">
                <a16:creationId xmlns:a16="http://schemas.microsoft.com/office/drawing/2014/main" id="{97D15237-ED09-99D6-5F4D-E02024DE9270}"/>
              </a:ext>
            </a:extLst>
          </p:cNvPr>
          <p:cNvSpPr txBox="1"/>
          <p:nvPr/>
        </p:nvSpPr>
        <p:spPr>
          <a:xfrm>
            <a:off x="2798212" y="3539569"/>
            <a:ext cx="1632005" cy="381515"/>
          </a:xfrm>
          <a:prstGeom prst="rect">
            <a:avLst/>
          </a:prstGeom>
        </p:spPr>
        <p:txBody>
          <a:bodyPr vert="horz" wrap="square" lIns="0" tIns="12065" rIns="0" bIns="0" rtlCol="0">
            <a:spAutoFit/>
          </a:bodyPr>
          <a:lstStyle/>
          <a:p>
            <a:pPr marL="12700" algn="ctr">
              <a:lnSpc>
                <a:spcPct val="100000"/>
              </a:lnSpc>
              <a:spcBef>
                <a:spcPts val="95"/>
              </a:spcBef>
            </a:pPr>
            <a:r>
              <a:rPr lang="es-ES_tradnl" sz="2400" b="1" noProof="0" dirty="0">
                <a:solidFill>
                  <a:schemeClr val="bg1"/>
                </a:solidFill>
                <a:effectLst>
                  <a:outerShdw blurRad="38100" dist="38100" dir="2700000" algn="tl">
                    <a:srgbClr val="000000">
                      <a:alpha val="43137"/>
                    </a:srgbClr>
                  </a:outerShdw>
                </a:effectLst>
                <a:latin typeface="Gill Sans MT"/>
                <a:cs typeface="Gill Sans MT"/>
              </a:rPr>
              <a:t>D-SNP</a:t>
            </a:r>
          </a:p>
        </p:txBody>
      </p:sp>
      <p:sp>
        <p:nvSpPr>
          <p:cNvPr id="24" name="object 25">
            <a:extLst>
              <a:ext uri="{FF2B5EF4-FFF2-40B4-BE49-F238E27FC236}">
                <a16:creationId xmlns:a16="http://schemas.microsoft.com/office/drawing/2014/main" id="{7AD28A01-4FA0-F764-E570-31FF16FC6376}"/>
              </a:ext>
            </a:extLst>
          </p:cNvPr>
          <p:cNvSpPr txBox="1"/>
          <p:nvPr/>
        </p:nvSpPr>
        <p:spPr>
          <a:xfrm>
            <a:off x="1315453" y="4414637"/>
            <a:ext cx="4521657" cy="289182"/>
          </a:xfrm>
          <a:prstGeom prst="rect">
            <a:avLst/>
          </a:prstGeom>
        </p:spPr>
        <p:txBody>
          <a:bodyPr vert="horz" wrap="square" lIns="0" tIns="12065" rIns="0" bIns="0" rtlCol="0">
            <a:spAutoFit/>
          </a:bodyPr>
          <a:lstStyle/>
          <a:p>
            <a:pPr marL="12700" algn="ctr">
              <a:lnSpc>
                <a:spcPct val="100000"/>
              </a:lnSpc>
              <a:spcBef>
                <a:spcPts val="95"/>
              </a:spcBef>
            </a:pPr>
            <a:r>
              <a:rPr lang="es-ES_tradnl" b="1" noProof="0" dirty="0">
                <a:solidFill>
                  <a:schemeClr val="bg1"/>
                </a:solidFill>
                <a:effectLst>
                  <a:outerShdw blurRad="38100" dist="38100" dir="2700000" algn="tl">
                    <a:srgbClr val="000000">
                      <a:alpha val="43137"/>
                    </a:srgbClr>
                  </a:outerShdw>
                </a:effectLst>
                <a:latin typeface="Gill Sans MT"/>
                <a:cs typeface="Gill Sans MT"/>
              </a:rPr>
              <a:t>Elegibilidad Dual (Platino)</a:t>
            </a:r>
          </a:p>
        </p:txBody>
      </p:sp>
      <p:sp>
        <p:nvSpPr>
          <p:cNvPr id="25" name="object 25">
            <a:extLst>
              <a:ext uri="{FF2B5EF4-FFF2-40B4-BE49-F238E27FC236}">
                <a16:creationId xmlns:a16="http://schemas.microsoft.com/office/drawing/2014/main" id="{9432B5B4-B742-78E0-E4DB-D6E8AAA89B65}"/>
              </a:ext>
            </a:extLst>
          </p:cNvPr>
          <p:cNvSpPr txBox="1"/>
          <p:nvPr/>
        </p:nvSpPr>
        <p:spPr>
          <a:xfrm>
            <a:off x="1314624" y="5044002"/>
            <a:ext cx="4522486" cy="566181"/>
          </a:xfrm>
          <a:prstGeom prst="rect">
            <a:avLst/>
          </a:prstGeom>
        </p:spPr>
        <p:txBody>
          <a:bodyPr vert="horz" wrap="square" lIns="0" tIns="12065" rIns="0" bIns="0" rtlCol="0">
            <a:spAutoFit/>
          </a:bodyPr>
          <a:lstStyle/>
          <a:p>
            <a:pPr lvl="0" algn="ctr"/>
            <a:r>
              <a:rPr lang="es-ES_tradnl" b="1" noProof="0" dirty="0">
                <a:solidFill>
                  <a:schemeClr val="bg1"/>
                </a:solidFill>
                <a:effectLst>
                  <a:outerShdw blurRad="38100" dist="38100" dir="2700000" algn="tl">
                    <a:srgbClr val="000000">
                      <a:alpha val="43137"/>
                    </a:srgbClr>
                  </a:outerShdw>
                </a:effectLst>
                <a:latin typeface="Gill Sans MT"/>
              </a:rPr>
              <a:t>Afiliados con: </a:t>
            </a:r>
          </a:p>
          <a:p>
            <a:pPr lvl="0" algn="ctr"/>
            <a:r>
              <a:rPr lang="es-ES_tradnl" b="1" noProof="0" dirty="0">
                <a:solidFill>
                  <a:schemeClr val="bg1"/>
                </a:solidFill>
                <a:effectLst>
                  <a:outerShdw blurRad="38100" dist="38100" dir="2700000" algn="tl">
                    <a:srgbClr val="000000">
                      <a:alpha val="43137"/>
                    </a:srgbClr>
                  </a:outerShdw>
                </a:effectLst>
                <a:latin typeface="Gill Sans MT"/>
              </a:rPr>
              <a:t>Medicare A+B y Medicaid </a:t>
            </a:r>
          </a:p>
        </p:txBody>
      </p:sp>
      <p:sp>
        <p:nvSpPr>
          <p:cNvPr id="2" name="object 25">
            <a:extLst>
              <a:ext uri="{FF2B5EF4-FFF2-40B4-BE49-F238E27FC236}">
                <a16:creationId xmlns:a16="http://schemas.microsoft.com/office/drawing/2014/main" id="{C896D547-6CD2-CB17-59D1-E1EE08CC69F6}"/>
              </a:ext>
            </a:extLst>
          </p:cNvPr>
          <p:cNvSpPr txBox="1"/>
          <p:nvPr/>
        </p:nvSpPr>
        <p:spPr>
          <a:xfrm>
            <a:off x="7835992" y="3539569"/>
            <a:ext cx="1632005" cy="381515"/>
          </a:xfrm>
          <a:prstGeom prst="rect">
            <a:avLst/>
          </a:prstGeom>
        </p:spPr>
        <p:txBody>
          <a:bodyPr vert="horz" wrap="square" lIns="0" tIns="12065" rIns="0" bIns="0" rtlCol="0">
            <a:spAutoFit/>
          </a:bodyPr>
          <a:lstStyle/>
          <a:p>
            <a:pPr marL="12700" algn="ctr">
              <a:lnSpc>
                <a:spcPct val="100000"/>
              </a:lnSpc>
              <a:spcBef>
                <a:spcPts val="95"/>
              </a:spcBef>
            </a:pPr>
            <a:r>
              <a:rPr lang="es-ES_tradnl" sz="2400" b="1" noProof="0" dirty="0">
                <a:solidFill>
                  <a:schemeClr val="bg1"/>
                </a:solidFill>
                <a:effectLst>
                  <a:outerShdw blurRad="38100" dist="38100" dir="2700000" algn="tl">
                    <a:srgbClr val="000000">
                      <a:alpha val="43137"/>
                    </a:srgbClr>
                  </a:outerShdw>
                </a:effectLst>
                <a:latin typeface="Gill Sans MT"/>
                <a:cs typeface="Gill Sans MT"/>
              </a:rPr>
              <a:t>C-SNP</a:t>
            </a:r>
          </a:p>
        </p:txBody>
      </p:sp>
      <p:sp>
        <p:nvSpPr>
          <p:cNvPr id="59" name="object 25">
            <a:extLst>
              <a:ext uri="{FF2B5EF4-FFF2-40B4-BE49-F238E27FC236}">
                <a16:creationId xmlns:a16="http://schemas.microsoft.com/office/drawing/2014/main" id="{FF0980A0-AC95-F299-CDF9-71C234D4197C}"/>
              </a:ext>
            </a:extLst>
          </p:cNvPr>
          <p:cNvSpPr txBox="1"/>
          <p:nvPr/>
        </p:nvSpPr>
        <p:spPr>
          <a:xfrm>
            <a:off x="6353233" y="4414637"/>
            <a:ext cx="4521657" cy="289182"/>
          </a:xfrm>
          <a:prstGeom prst="rect">
            <a:avLst/>
          </a:prstGeom>
        </p:spPr>
        <p:txBody>
          <a:bodyPr vert="horz" wrap="square" lIns="0" tIns="12065" rIns="0" bIns="0" rtlCol="0">
            <a:spAutoFit/>
          </a:bodyPr>
          <a:lstStyle/>
          <a:p>
            <a:pPr marL="12700" algn="ctr">
              <a:lnSpc>
                <a:spcPct val="100000"/>
              </a:lnSpc>
              <a:spcBef>
                <a:spcPts val="95"/>
              </a:spcBef>
            </a:pPr>
            <a:r>
              <a:rPr lang="es-ES_tradnl" b="1" noProof="0" dirty="0">
                <a:solidFill>
                  <a:schemeClr val="bg1"/>
                </a:solidFill>
                <a:effectLst>
                  <a:outerShdw blurRad="38100" dist="38100" dir="2700000" algn="tl">
                    <a:srgbClr val="000000">
                      <a:alpha val="43137"/>
                    </a:srgbClr>
                  </a:outerShdw>
                </a:effectLst>
                <a:latin typeface="Gill Sans MT"/>
                <a:cs typeface="Gill Sans MT"/>
              </a:rPr>
              <a:t>Condiciones Crónicas (No Platino)</a:t>
            </a:r>
          </a:p>
        </p:txBody>
      </p:sp>
      <p:sp>
        <p:nvSpPr>
          <p:cNvPr id="60" name="object 25">
            <a:extLst>
              <a:ext uri="{FF2B5EF4-FFF2-40B4-BE49-F238E27FC236}">
                <a16:creationId xmlns:a16="http://schemas.microsoft.com/office/drawing/2014/main" id="{C00CCF1A-F35A-5DC2-6DBB-AF625A4E7F61}"/>
              </a:ext>
            </a:extLst>
          </p:cNvPr>
          <p:cNvSpPr txBox="1"/>
          <p:nvPr/>
        </p:nvSpPr>
        <p:spPr>
          <a:xfrm>
            <a:off x="6352404" y="5044002"/>
            <a:ext cx="4522486" cy="566181"/>
          </a:xfrm>
          <a:prstGeom prst="rect">
            <a:avLst/>
          </a:prstGeom>
        </p:spPr>
        <p:txBody>
          <a:bodyPr vert="horz" wrap="square" lIns="0" tIns="12065" rIns="0" bIns="0" rtlCol="0">
            <a:spAutoFit/>
          </a:bodyPr>
          <a:lstStyle/>
          <a:p>
            <a:pPr lvl="0" algn="ctr"/>
            <a:r>
              <a:rPr lang="es-ES_tradnl" b="1" noProof="0" dirty="0">
                <a:solidFill>
                  <a:schemeClr val="bg1"/>
                </a:solidFill>
                <a:effectLst>
                  <a:outerShdw blurRad="38100" dist="38100" dir="2700000" algn="tl">
                    <a:srgbClr val="000000">
                      <a:alpha val="43137"/>
                    </a:srgbClr>
                  </a:outerShdw>
                </a:effectLst>
                <a:latin typeface="Gill Sans MT"/>
              </a:rPr>
              <a:t>Afiliados con:</a:t>
            </a:r>
          </a:p>
          <a:p>
            <a:pPr lvl="0" algn="ctr"/>
            <a:r>
              <a:rPr lang="es-ES_tradnl" b="1" noProof="0" dirty="0">
                <a:solidFill>
                  <a:schemeClr val="bg1"/>
                </a:solidFill>
                <a:effectLst>
                  <a:outerShdw blurRad="38100" dist="38100" dir="2700000" algn="tl">
                    <a:srgbClr val="000000">
                      <a:alpha val="43137"/>
                    </a:srgbClr>
                  </a:outerShdw>
                </a:effectLst>
                <a:latin typeface="Gill Sans MT"/>
              </a:rPr>
              <a:t>Medicare A+B y condiciones crónicas</a:t>
            </a:r>
          </a:p>
        </p:txBody>
      </p:sp>
    </p:spTree>
    <p:extLst>
      <p:ext uri="{BB962C8B-B14F-4D97-AF65-F5344CB8AC3E}">
        <p14:creationId xmlns:p14="http://schemas.microsoft.com/office/powerpoint/2010/main" val="11844907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a:extLst>
              <a:ext uri="{FF2B5EF4-FFF2-40B4-BE49-F238E27FC236}">
                <a16:creationId xmlns:a16="http://schemas.microsoft.com/office/drawing/2014/main" id="{12F75D9E-727B-4B46-5DD0-53893C2468B4}"/>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Planes SNP de MCS </a:t>
            </a:r>
            <a:r>
              <a:rPr kumimoji="0" lang="es-ES_tradnl" sz="3200" b="1" i="0" u="none" strike="noStrike" kern="1200" cap="none" spc="0" normalizeH="0" baseline="0" noProof="0" dirty="0" err="1">
                <a:ln>
                  <a:noFill/>
                </a:ln>
                <a:solidFill>
                  <a:srgbClr val="00A261"/>
                </a:solidFill>
                <a:effectLst/>
                <a:uLnTx/>
                <a:uFillTx/>
                <a:latin typeface="Gill Sans MT" panose="020B0502020104020203" pitchFamily="34" charset="0"/>
                <a:ea typeface="+mn-ea"/>
                <a:cs typeface="+mn-cs"/>
              </a:rPr>
              <a:t>Classicare</a:t>
            </a: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 2026</a:t>
            </a:r>
          </a:p>
        </p:txBody>
      </p:sp>
      <p:sp>
        <p:nvSpPr>
          <p:cNvPr id="6" name="TextBox 5">
            <a:extLst>
              <a:ext uri="{FF2B5EF4-FFF2-40B4-BE49-F238E27FC236}">
                <a16:creationId xmlns:a16="http://schemas.microsoft.com/office/drawing/2014/main" id="{73CA90CF-09AE-D9D1-207B-D39123DB4015}"/>
              </a:ext>
            </a:extLst>
          </p:cNvPr>
          <p:cNvSpPr txBox="1"/>
          <p:nvPr/>
        </p:nvSpPr>
        <p:spPr>
          <a:xfrm>
            <a:off x="208637" y="994481"/>
            <a:ext cx="11789776" cy="769441"/>
          </a:xfrm>
          <a:prstGeom prst="rect">
            <a:avLst/>
          </a:prstGeom>
          <a:noFill/>
        </p:spPr>
        <p:txBody>
          <a:bodyPr wrap="square" rtlCol="0">
            <a:spAutoFit/>
          </a:bodyPr>
          <a:lstStyle/>
          <a:p>
            <a:pPr algn="ctr"/>
            <a:r>
              <a:rPr lang="es-ES_tradnl" sz="2200" noProof="0" dirty="0">
                <a:latin typeface="Gill Sans MT" panose="020B0502020104020203" pitchFamily="34" charset="0"/>
              </a:rPr>
              <a:t>Para el </a:t>
            </a:r>
            <a:r>
              <a:rPr lang="es-ES_tradnl" sz="2200" b="1" noProof="0" dirty="0">
                <a:latin typeface="Gill Sans MT" panose="020B0502020104020203" pitchFamily="34" charset="0"/>
              </a:rPr>
              <a:t>2026</a:t>
            </a:r>
            <a:r>
              <a:rPr lang="es-ES_tradnl" sz="2200" noProof="0" dirty="0">
                <a:latin typeface="Gill Sans MT" panose="020B0502020104020203" pitchFamily="34" charset="0"/>
              </a:rPr>
              <a:t>, MCS </a:t>
            </a:r>
            <a:r>
              <a:rPr lang="es-ES_tradnl" sz="2200" noProof="0" dirty="0" err="1">
                <a:latin typeface="Gill Sans MT" panose="020B0502020104020203" pitchFamily="34" charset="0"/>
              </a:rPr>
              <a:t>Classicare</a:t>
            </a:r>
            <a:r>
              <a:rPr lang="es-ES_tradnl" sz="2200" noProof="0" dirty="0">
                <a:latin typeface="Gill Sans MT" panose="020B0502020104020203" pitchFamily="34" charset="0"/>
              </a:rPr>
              <a:t> cuenta con </a:t>
            </a:r>
            <a:r>
              <a:rPr lang="es-ES_tradnl" sz="2200" b="1" noProof="0" dirty="0">
                <a:latin typeface="Gill Sans MT" panose="020B0502020104020203" pitchFamily="34" charset="0"/>
              </a:rPr>
              <a:t>seis (6) planes Platino </a:t>
            </a:r>
            <a:r>
              <a:rPr lang="es-ES_tradnl" sz="2200" noProof="0" dirty="0">
                <a:latin typeface="Gill Sans MT" panose="020B0502020104020203" pitchFamily="34" charset="0"/>
              </a:rPr>
              <a:t>para la población D-SNP</a:t>
            </a:r>
          </a:p>
          <a:p>
            <a:pPr algn="ctr"/>
            <a:r>
              <a:rPr lang="es-ES_tradnl" sz="2200" noProof="0" dirty="0">
                <a:latin typeface="Gill Sans MT" panose="020B0502020104020203" pitchFamily="34" charset="0"/>
              </a:rPr>
              <a:t>y </a:t>
            </a:r>
            <a:r>
              <a:rPr lang="es-ES_tradnl" sz="2200" b="1" noProof="0" dirty="0">
                <a:latin typeface="Gill Sans MT" panose="020B0502020104020203" pitchFamily="34" charset="0"/>
              </a:rPr>
              <a:t>un (1) plan No Platino </a:t>
            </a:r>
            <a:r>
              <a:rPr lang="es-ES_tradnl" sz="2200" noProof="0" dirty="0">
                <a:latin typeface="Gill Sans MT" panose="020B0502020104020203" pitchFamily="34" charset="0"/>
              </a:rPr>
              <a:t>para la población C-SNP.</a:t>
            </a:r>
            <a:endParaRPr lang="es-ES_tradnl" sz="2200" strike="sngStrike" noProof="0" dirty="0">
              <a:solidFill>
                <a:srgbClr val="FF0000"/>
              </a:solidFill>
              <a:latin typeface="Gill Sans MT" panose="020B0502020104020203" pitchFamily="34" charset="0"/>
            </a:endParaRPr>
          </a:p>
        </p:txBody>
      </p:sp>
      <p:graphicFrame>
        <p:nvGraphicFramePr>
          <p:cNvPr id="5" name="Table 4">
            <a:extLst>
              <a:ext uri="{FF2B5EF4-FFF2-40B4-BE49-F238E27FC236}">
                <a16:creationId xmlns:a16="http://schemas.microsoft.com/office/drawing/2014/main" id="{1304FD9C-A7BF-2E27-B91C-18444B998E0D}"/>
              </a:ext>
            </a:extLst>
          </p:cNvPr>
          <p:cNvGraphicFramePr>
            <a:graphicFrameLocks noGrp="1"/>
          </p:cNvGraphicFramePr>
          <p:nvPr>
            <p:extLst>
              <p:ext uri="{D42A27DB-BD31-4B8C-83A1-F6EECF244321}">
                <p14:modId xmlns:p14="http://schemas.microsoft.com/office/powerpoint/2010/main" val="3276564689"/>
              </p:ext>
            </p:extLst>
          </p:nvPr>
        </p:nvGraphicFramePr>
        <p:xfrm>
          <a:off x="1704699" y="1934944"/>
          <a:ext cx="8767554" cy="3402250"/>
        </p:xfrm>
        <a:graphic>
          <a:graphicData uri="http://schemas.openxmlformats.org/drawingml/2006/table">
            <a:tbl>
              <a:tblPr firstRow="1" firstCol="1">
                <a:tableStyleId>{10A1B5D5-9B99-4C35-A422-299274C87663}</a:tableStyleId>
              </a:tblPr>
              <a:tblGrid>
                <a:gridCol w="3162576">
                  <a:extLst>
                    <a:ext uri="{9D8B030D-6E8A-4147-A177-3AD203B41FA5}">
                      <a16:colId xmlns:a16="http://schemas.microsoft.com/office/drawing/2014/main" val="3561281657"/>
                    </a:ext>
                  </a:extLst>
                </a:gridCol>
                <a:gridCol w="2802489">
                  <a:extLst>
                    <a:ext uri="{9D8B030D-6E8A-4147-A177-3AD203B41FA5}">
                      <a16:colId xmlns:a16="http://schemas.microsoft.com/office/drawing/2014/main" val="3858665424"/>
                    </a:ext>
                  </a:extLst>
                </a:gridCol>
                <a:gridCol w="2802489">
                  <a:extLst>
                    <a:ext uri="{9D8B030D-6E8A-4147-A177-3AD203B41FA5}">
                      <a16:colId xmlns:a16="http://schemas.microsoft.com/office/drawing/2014/main" val="3306930092"/>
                    </a:ext>
                  </a:extLst>
                </a:gridCol>
              </a:tblGrid>
              <a:tr h="453970">
                <a:tc gridSpan="3">
                  <a:txBody>
                    <a:bodyPr/>
                    <a:lstStyle/>
                    <a:p>
                      <a:pPr marL="0" marR="0" algn="ctr">
                        <a:spcBef>
                          <a:spcPts val="0"/>
                        </a:spcBef>
                        <a:spcAft>
                          <a:spcPts val="0"/>
                        </a:spcAft>
                      </a:pPr>
                      <a:r>
                        <a:rPr lang="es-ES_tradnl" sz="2000" noProof="0" dirty="0">
                          <a:solidFill>
                            <a:schemeClr val="bg1"/>
                          </a:solidFill>
                          <a:effectLst/>
                          <a:latin typeface="Gill Sans MT" panose="020B0502020104020203" pitchFamily="34" charset="0"/>
                        </a:rPr>
                        <a:t>MCS </a:t>
                      </a:r>
                      <a:r>
                        <a:rPr lang="es-ES_tradnl" sz="2000" noProof="0" dirty="0" err="1">
                          <a:solidFill>
                            <a:schemeClr val="bg1"/>
                          </a:solidFill>
                          <a:effectLst/>
                          <a:latin typeface="Gill Sans MT" panose="020B0502020104020203" pitchFamily="34" charset="0"/>
                        </a:rPr>
                        <a:t>Classicare</a:t>
                      </a:r>
                      <a:endParaRPr lang="es-ES_tradnl" sz="2000" noProof="0" dirty="0">
                        <a:solidFill>
                          <a:schemeClr val="bg1"/>
                        </a:solidFill>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A261"/>
                    </a:solidFill>
                  </a:tcPr>
                </a:tc>
                <a:tc hMerge="1">
                  <a:txBody>
                    <a:bodyPr/>
                    <a:lstStyle/>
                    <a:p>
                      <a:endParaRPr lang="es-ES"/>
                    </a:p>
                  </a:txBody>
                  <a:tcPr/>
                </a:tc>
                <a:tc hMerge="1">
                  <a:txBody>
                    <a:bodyPr/>
                    <a:lstStyle/>
                    <a:p>
                      <a:endParaRPr lang="es-ES"/>
                    </a:p>
                  </a:txBody>
                  <a:tcPr/>
                </a:tc>
                <a:extLst>
                  <a:ext uri="{0D108BD9-81ED-4DB2-BD59-A6C34878D82A}">
                    <a16:rowId xmlns:a16="http://schemas.microsoft.com/office/drawing/2014/main" val="277799500"/>
                  </a:ext>
                </a:extLst>
              </a:tr>
              <a:tr h="453970">
                <a:tc>
                  <a:txBody>
                    <a:bodyPr/>
                    <a:lstStyle/>
                    <a:p>
                      <a:pPr marL="0" marR="0" algn="ctr">
                        <a:spcBef>
                          <a:spcPts val="0"/>
                        </a:spcBef>
                        <a:spcAft>
                          <a:spcPts val="0"/>
                        </a:spcAft>
                      </a:pPr>
                      <a:r>
                        <a:rPr lang="es-ES_tradnl" sz="1800" b="1" noProof="0" dirty="0">
                          <a:solidFill>
                            <a:schemeClr val="tx1"/>
                          </a:solidFill>
                          <a:effectLst/>
                          <a:latin typeface="Gill Sans MT" panose="020B0502020104020203" pitchFamily="34" charset="0"/>
                        </a:rPr>
                        <a:t>Nombre del plan</a:t>
                      </a:r>
                      <a:endParaRPr lang="es-ES_tradnl" sz="1800" b="1" noProof="0" dirty="0">
                        <a:solidFill>
                          <a:sysClr val="windowText" lastClr="000000"/>
                        </a:solidFill>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6C93D"/>
                    </a:solidFill>
                  </a:tcPr>
                </a:tc>
                <a:tc>
                  <a:txBody>
                    <a:bodyPr/>
                    <a:lstStyle/>
                    <a:p>
                      <a:pPr marL="0" marR="0" algn="ctr">
                        <a:spcBef>
                          <a:spcPts val="0"/>
                        </a:spcBef>
                        <a:spcAft>
                          <a:spcPts val="0"/>
                        </a:spcAft>
                      </a:pPr>
                      <a:r>
                        <a:rPr lang="es-ES_tradnl" sz="1800" b="1" noProof="0" dirty="0">
                          <a:solidFill>
                            <a:sysClr val="windowText" lastClr="000000"/>
                          </a:solidFill>
                          <a:effectLst/>
                          <a:latin typeface="Gill Sans MT" panose="020B0502020104020203" pitchFamily="34" charset="0"/>
                          <a:ea typeface="Calibri" panose="020F0502020204030204" pitchFamily="34" charset="0"/>
                        </a:rPr>
                        <a:t>Número de contrato</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6C93D"/>
                    </a:solidFill>
                  </a:tcPr>
                </a:tc>
                <a:tc>
                  <a:txBody>
                    <a:bodyPr/>
                    <a:lstStyle/>
                    <a:p>
                      <a:pPr marL="0" marR="0" algn="ctr">
                        <a:spcBef>
                          <a:spcPts val="0"/>
                        </a:spcBef>
                        <a:spcAft>
                          <a:spcPts val="0"/>
                        </a:spcAft>
                      </a:pPr>
                      <a:r>
                        <a:rPr lang="es-ES_tradnl" sz="1800" b="1" noProof="0" dirty="0">
                          <a:solidFill>
                            <a:sysClr val="windowText" lastClr="000000"/>
                          </a:solidFill>
                          <a:effectLst/>
                          <a:latin typeface="Gill Sans MT" panose="020B0502020104020203" pitchFamily="34" charset="0"/>
                        </a:rPr>
                        <a:t>Número de grupo</a:t>
                      </a:r>
                      <a:endParaRPr lang="es-ES_tradnl" sz="1800" b="1" noProof="0" dirty="0">
                        <a:solidFill>
                          <a:sysClr val="windowText" lastClr="000000"/>
                        </a:solidFill>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6C93D"/>
                    </a:solidFill>
                  </a:tcPr>
                </a:tc>
                <a:extLst>
                  <a:ext uri="{0D108BD9-81ED-4DB2-BD59-A6C34878D82A}">
                    <a16:rowId xmlns:a16="http://schemas.microsoft.com/office/drawing/2014/main" val="886346655"/>
                  </a:ext>
                </a:extLst>
              </a:tr>
              <a:tr h="356330">
                <a:tc>
                  <a:txBody>
                    <a:bodyPr/>
                    <a:lstStyle/>
                    <a:p>
                      <a:pPr marL="0" marR="0" algn="ctr">
                        <a:spcBef>
                          <a:spcPts val="0"/>
                        </a:spcBef>
                        <a:spcAft>
                          <a:spcPts val="0"/>
                        </a:spcAft>
                      </a:pPr>
                      <a:r>
                        <a:rPr lang="es-ES_tradnl" sz="1600" b="0" noProof="0" dirty="0">
                          <a:effectLst/>
                          <a:latin typeface="Gill Sans MT" panose="020B0502020104020203" pitchFamily="34" charset="0"/>
                        </a:rPr>
                        <a:t>Platino Ideal (HMO D-SNP)</a:t>
                      </a:r>
                      <a:endParaRPr lang="es-ES_tradnl" sz="1600" b="0" noProof="0" dirty="0">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a:spcBef>
                          <a:spcPts val="0"/>
                        </a:spcBef>
                        <a:spcAft>
                          <a:spcPts val="0"/>
                        </a:spcAft>
                      </a:pPr>
                      <a:r>
                        <a:rPr lang="es-ES_tradnl" sz="1600" noProof="0" dirty="0">
                          <a:effectLst/>
                          <a:latin typeface="Gill Sans MT" panose="020B0502020104020203" pitchFamily="34" charset="0"/>
                        </a:rPr>
                        <a:t>H5577-002 (Renovación)</a:t>
                      </a:r>
                      <a:endParaRPr lang="es-ES_tradnl" sz="1600" noProof="0" dirty="0">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a:spcBef>
                          <a:spcPts val="0"/>
                        </a:spcBef>
                        <a:spcAft>
                          <a:spcPts val="0"/>
                        </a:spcAft>
                      </a:pPr>
                      <a:r>
                        <a:rPr lang="es-ES_tradnl" sz="1600" noProof="0" dirty="0">
                          <a:effectLst/>
                          <a:latin typeface="Gill Sans MT" panose="020B0502020104020203" pitchFamily="34" charset="0"/>
                        </a:rPr>
                        <a:t>850756</a:t>
                      </a:r>
                      <a:endParaRPr lang="es-ES_tradnl" sz="1600" noProof="0" dirty="0">
                        <a:effectLst/>
                        <a:latin typeface="Gill Sans MT" panose="020B0502020104020203" pitchFamily="34" charset="0"/>
                        <a:ea typeface="Calibri" panose="020F0502020204030204" pitchFamily="34" charset="0"/>
                      </a:endParaRP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50182770"/>
                  </a:ext>
                </a:extLst>
              </a:tr>
              <a:tr h="356330">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Platino Progreso (HMO D-SNP)</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H5577-017 (</a:t>
                      </a:r>
                      <a:r>
                        <a:rPr lang="es-ES_tradnl" sz="1600" noProof="0" dirty="0">
                          <a:effectLst/>
                          <a:latin typeface="Gill Sans MT" panose="020B0502020104020203" pitchFamily="34" charset="0"/>
                        </a:rPr>
                        <a:t>Renovación</a:t>
                      </a:r>
                      <a:r>
                        <a:rPr lang="es-ES_tradnl" sz="1600" b="0" kern="1200" noProof="0" dirty="0">
                          <a:solidFill>
                            <a:schemeClr val="dk1"/>
                          </a:solidFill>
                          <a:effectLst/>
                          <a:latin typeface="Gill Sans MT" panose="020B0502020104020203" pitchFamily="34" charset="0"/>
                          <a:ea typeface="+mn-ea"/>
                          <a:cs typeface="+mn-cs"/>
                        </a:rPr>
                        <a:t>)</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850717</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90988103"/>
                  </a:ext>
                </a:extLst>
              </a:tr>
              <a:tr h="356330">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Platino Total (HMO D-SNP)</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H5577-046 (</a:t>
                      </a:r>
                      <a:r>
                        <a:rPr lang="es-ES_tradnl" sz="1600" noProof="0" dirty="0">
                          <a:effectLst/>
                          <a:latin typeface="Gill Sans MT" panose="020B0502020104020203" pitchFamily="34" charset="0"/>
                        </a:rPr>
                        <a:t>Renovación</a:t>
                      </a:r>
                      <a:r>
                        <a:rPr lang="es-ES_tradnl" sz="1600" b="0" kern="1200" noProof="0" dirty="0">
                          <a:solidFill>
                            <a:schemeClr val="dk1"/>
                          </a:solidFill>
                          <a:effectLst/>
                          <a:latin typeface="Gill Sans MT" panose="020B0502020104020203" pitchFamily="34" charset="0"/>
                          <a:ea typeface="+mn-ea"/>
                          <a:cs typeface="+mn-cs"/>
                        </a:rPr>
                        <a:t>)</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850749</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9987400"/>
                  </a:ext>
                </a:extLst>
              </a:tr>
              <a:tr h="356330">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Platino Máximo (HMO D-SNP)</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H5577-054 (</a:t>
                      </a:r>
                      <a:r>
                        <a:rPr lang="es-ES_tradnl" sz="1600" noProof="0" dirty="0">
                          <a:effectLst/>
                          <a:latin typeface="Gill Sans MT" panose="020B0502020104020203" pitchFamily="34" charset="0"/>
                        </a:rPr>
                        <a:t>Renovación</a:t>
                      </a:r>
                      <a:r>
                        <a:rPr lang="es-ES_tradnl" sz="1600" b="0" kern="1200" noProof="0" dirty="0">
                          <a:solidFill>
                            <a:schemeClr val="dk1"/>
                          </a:solidFill>
                          <a:effectLst/>
                          <a:latin typeface="Gill Sans MT" panose="020B0502020104020203" pitchFamily="34" charset="0"/>
                          <a:ea typeface="+mn-ea"/>
                          <a:cs typeface="+mn-cs"/>
                        </a:rPr>
                        <a:t>)</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850752</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34129162"/>
                  </a:ext>
                </a:extLst>
              </a:tr>
              <a:tr h="356330">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Platino185 (HMO D-SNP)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H5577-062 (Nuevo)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850760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39729737"/>
                  </a:ext>
                </a:extLst>
              </a:tr>
              <a:tr h="356330">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Platino Superior (HMO D-SNP)</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H5577-061 (Nuevo)</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850759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65640669"/>
                  </a:ext>
                </a:extLst>
              </a:tr>
              <a:tr h="356330">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Primero (HMO C-SNP)</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H5577-038 (</a:t>
                      </a:r>
                      <a:r>
                        <a:rPr lang="es-ES_tradnl" sz="1600" noProof="0" dirty="0">
                          <a:effectLst/>
                          <a:latin typeface="Gill Sans MT" panose="020B0502020104020203" pitchFamily="34" charset="0"/>
                        </a:rPr>
                        <a:t>Renovación</a:t>
                      </a:r>
                      <a:r>
                        <a:rPr lang="es-ES_tradnl" sz="1600" b="0" kern="1200" noProof="0" dirty="0">
                          <a:solidFill>
                            <a:schemeClr val="dk1"/>
                          </a:solidFill>
                          <a:effectLst/>
                          <a:latin typeface="Gill Sans MT" panose="020B0502020104020203" pitchFamily="34" charset="0"/>
                          <a:ea typeface="+mn-ea"/>
                          <a:cs typeface="+mn-cs"/>
                        </a:rPr>
                        <a:t>)</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14400" rtl="0" eaLnBrk="1" latinLnBrk="0" hangingPunct="1">
                        <a:spcBef>
                          <a:spcPts val="0"/>
                        </a:spcBef>
                        <a:spcAft>
                          <a:spcPts val="0"/>
                        </a:spcAft>
                      </a:pPr>
                      <a:r>
                        <a:rPr lang="es-ES_tradnl" sz="1600" b="0" kern="1200" noProof="0" dirty="0">
                          <a:solidFill>
                            <a:schemeClr val="dk1"/>
                          </a:solidFill>
                          <a:effectLst/>
                          <a:latin typeface="Gill Sans MT" panose="020B0502020104020203" pitchFamily="34" charset="0"/>
                          <a:ea typeface="+mn-ea"/>
                          <a:cs typeface="+mn-cs"/>
                        </a:rPr>
                        <a:t>850757</a:t>
                      </a:r>
                    </a:p>
                  </a:txBody>
                  <a:tcPr marL="8890" marR="8890" marT="889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9077515"/>
                  </a:ext>
                </a:extLst>
              </a:tr>
            </a:tbl>
          </a:graphicData>
        </a:graphic>
      </p:graphicFrame>
      <p:sp>
        <p:nvSpPr>
          <p:cNvPr id="4" name="Content Placeholder 2">
            <a:extLst>
              <a:ext uri="{FF2B5EF4-FFF2-40B4-BE49-F238E27FC236}">
                <a16:creationId xmlns:a16="http://schemas.microsoft.com/office/drawing/2014/main" id="{33E10EDE-71B5-DC30-C2A9-2E45FAF56EA7}"/>
              </a:ext>
            </a:extLst>
          </p:cNvPr>
          <p:cNvSpPr txBox="1">
            <a:spLocks/>
          </p:cNvSpPr>
          <p:nvPr/>
        </p:nvSpPr>
        <p:spPr>
          <a:xfrm>
            <a:off x="1" y="5563994"/>
            <a:ext cx="12191999" cy="599050"/>
          </a:xfrm>
          <a:prstGeom prst="rect">
            <a:avLst/>
          </a:prstGeom>
        </p:spPr>
        <p:txBody>
          <a:bodyPr anchor="ct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gn="ctr">
              <a:spcBef>
                <a:spcPts val="0"/>
              </a:spcBef>
              <a:buNone/>
            </a:pPr>
            <a:r>
              <a:rPr lang="es-ES_tradnl" sz="1800" noProof="0" dirty="0">
                <a:solidFill>
                  <a:prstClr val="black"/>
                </a:solidFill>
                <a:latin typeface="Gill Sans MT" panose="020B0502020104020203" pitchFamily="34" charset="0"/>
              </a:rPr>
              <a:t>Población total de MCS </a:t>
            </a:r>
            <a:r>
              <a:rPr lang="es-ES_tradnl" sz="1800" noProof="0" dirty="0" err="1">
                <a:solidFill>
                  <a:prstClr val="black"/>
                </a:solidFill>
                <a:latin typeface="Gill Sans MT" panose="020B0502020104020203" pitchFamily="34" charset="0"/>
              </a:rPr>
              <a:t>Classicare</a:t>
            </a:r>
            <a:r>
              <a:rPr lang="es-ES_tradnl" sz="1800" noProof="0" dirty="0">
                <a:solidFill>
                  <a:prstClr val="black"/>
                </a:solidFill>
                <a:latin typeface="Gill Sans MT" panose="020B0502020104020203" pitchFamily="34" charset="0"/>
              </a:rPr>
              <a:t> al 1 de enero de 2026:</a:t>
            </a:r>
          </a:p>
          <a:p>
            <a:pPr marL="0" lvl="0" indent="0" algn="ctr">
              <a:spcBef>
                <a:spcPts val="0"/>
              </a:spcBef>
              <a:buNone/>
            </a:pPr>
            <a:r>
              <a:rPr lang="es-ES_tradnl" sz="1800" noProof="0" dirty="0">
                <a:solidFill>
                  <a:prstClr val="black"/>
                </a:solidFill>
                <a:latin typeface="Gill Sans MT" panose="020B0502020104020203" pitchFamily="34" charset="0"/>
              </a:rPr>
              <a:t>D-SNP: 161,683 afiliados | C-SNP: 23,216 afiliados</a:t>
            </a:r>
          </a:p>
        </p:txBody>
      </p:sp>
      <p:cxnSp>
        <p:nvCxnSpPr>
          <p:cNvPr id="10" name="Straight Connector 9">
            <a:extLst>
              <a:ext uri="{FF2B5EF4-FFF2-40B4-BE49-F238E27FC236}">
                <a16:creationId xmlns:a16="http://schemas.microsoft.com/office/drawing/2014/main" id="{742D1B9B-7A34-7F28-76D0-A0EEF90A8A7B}"/>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822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4C0AE04-813F-681E-8013-A697D5E33F8C}"/>
              </a:ext>
              <a:ext uri="{C183D7F6-B498-43B3-948B-1728B52AA6E4}">
                <adec:decorative xmlns:adec="http://schemas.microsoft.com/office/drawing/2017/decorative" val="1"/>
              </a:ext>
            </a:extLst>
          </p:cNvPr>
          <p:cNvGrpSpPr/>
          <p:nvPr/>
        </p:nvGrpSpPr>
        <p:grpSpPr>
          <a:xfrm flipV="1">
            <a:off x="1704887" y="2959775"/>
            <a:ext cx="2438400" cy="2105027"/>
            <a:chOff x="608012" y="1781173"/>
            <a:chExt cx="2438400" cy="2105027"/>
          </a:xfrm>
          <a:noFill/>
        </p:grpSpPr>
        <p:sp>
          <p:nvSpPr>
            <p:cNvPr id="3" name="Arc 2">
              <a:extLst>
                <a:ext uri="{FF2B5EF4-FFF2-40B4-BE49-F238E27FC236}">
                  <a16:creationId xmlns:a16="http://schemas.microsoft.com/office/drawing/2014/main" id="{BD02F673-7A36-F37F-E384-ABABCEDECA8E}"/>
                </a:ext>
              </a:extLst>
            </p:cNvPr>
            <p:cNvSpPr/>
            <p:nvPr/>
          </p:nvSpPr>
          <p:spPr>
            <a:xfrm>
              <a:off x="1674812" y="2514600"/>
              <a:ext cx="1371600" cy="1371600"/>
            </a:xfrm>
            <a:prstGeom prst="arc">
              <a:avLst>
                <a:gd name="adj1" fmla="val 10812873"/>
                <a:gd name="adj2" fmla="val 16131434"/>
              </a:avLst>
            </a:prstGeom>
            <a:grpFill/>
            <a:ln w="76200" cap="rnd">
              <a:solidFill>
                <a:srgbClr val="00A26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p>
          </p:txBody>
        </p:sp>
        <p:sp>
          <p:nvSpPr>
            <p:cNvPr id="4" name="Freeform 19">
              <a:extLst>
                <a:ext uri="{FF2B5EF4-FFF2-40B4-BE49-F238E27FC236}">
                  <a16:creationId xmlns:a16="http://schemas.microsoft.com/office/drawing/2014/main" id="{48366A9A-14A1-B0B3-5270-53560D75DA3E}"/>
                </a:ext>
              </a:extLst>
            </p:cNvPr>
            <p:cNvSpPr/>
            <p:nvPr/>
          </p:nvSpPr>
          <p:spPr>
            <a:xfrm>
              <a:off x="608012" y="3198812"/>
              <a:ext cx="1063626" cy="77788"/>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grpFill/>
            <a:ln w="76200" cap="rnd">
              <a:solidFill>
                <a:srgbClr val="00A26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solidFill>
                  <a:schemeClr val="tx1"/>
                </a:solidFill>
              </a:endParaRPr>
            </a:p>
          </p:txBody>
        </p:sp>
        <p:sp>
          <p:nvSpPr>
            <p:cNvPr id="5" name="Freeform 20">
              <a:extLst>
                <a:ext uri="{FF2B5EF4-FFF2-40B4-BE49-F238E27FC236}">
                  <a16:creationId xmlns:a16="http://schemas.microsoft.com/office/drawing/2014/main" id="{4ACD06DC-E526-DF59-55FC-F15CD91A5131}"/>
                </a:ext>
              </a:extLst>
            </p:cNvPr>
            <p:cNvSpPr/>
            <p:nvPr/>
          </p:nvSpPr>
          <p:spPr>
            <a:xfrm rot="5400000">
              <a:off x="1964850" y="2124073"/>
              <a:ext cx="731520" cy="45719"/>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grpFill/>
            <a:ln w="76200" cap="rnd">
              <a:solidFill>
                <a:srgbClr val="00A261"/>
              </a:solidFill>
              <a:headEnd type="none"/>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solidFill>
                  <a:schemeClr val="tx1"/>
                </a:solidFill>
              </a:endParaRPr>
            </a:p>
          </p:txBody>
        </p:sp>
      </p:grpSp>
      <p:grpSp>
        <p:nvGrpSpPr>
          <p:cNvPr id="6" name="Group 5">
            <a:extLst>
              <a:ext uri="{FF2B5EF4-FFF2-40B4-BE49-F238E27FC236}">
                <a16:creationId xmlns:a16="http://schemas.microsoft.com/office/drawing/2014/main" id="{583EBC39-7BFC-4D1E-DB27-A963A9A59D47}"/>
              </a:ext>
              <a:ext uri="{C183D7F6-B498-43B3-948B-1728B52AA6E4}">
                <adec:decorative xmlns:adec="http://schemas.microsoft.com/office/drawing/2017/decorative" val="1"/>
              </a:ext>
            </a:extLst>
          </p:cNvPr>
          <p:cNvGrpSpPr/>
          <p:nvPr/>
        </p:nvGrpSpPr>
        <p:grpSpPr>
          <a:xfrm>
            <a:off x="3928976" y="2237463"/>
            <a:ext cx="2438400" cy="2105027"/>
            <a:chOff x="608012" y="1781173"/>
            <a:chExt cx="2438400" cy="2105027"/>
          </a:xfrm>
        </p:grpSpPr>
        <p:sp>
          <p:nvSpPr>
            <p:cNvPr id="7" name="Arc 6">
              <a:extLst>
                <a:ext uri="{FF2B5EF4-FFF2-40B4-BE49-F238E27FC236}">
                  <a16:creationId xmlns:a16="http://schemas.microsoft.com/office/drawing/2014/main" id="{951495F2-8BAE-3A1F-D145-1E3BE14B3D07}"/>
                </a:ext>
              </a:extLst>
            </p:cNvPr>
            <p:cNvSpPr/>
            <p:nvPr/>
          </p:nvSpPr>
          <p:spPr>
            <a:xfrm>
              <a:off x="1674812" y="2514600"/>
              <a:ext cx="1371600" cy="1371600"/>
            </a:xfrm>
            <a:prstGeom prst="arc">
              <a:avLst>
                <a:gd name="adj1" fmla="val 10812873"/>
                <a:gd name="adj2" fmla="val 16131434"/>
              </a:avLst>
            </a:prstGeom>
            <a:ln w="76200" cap="rnd">
              <a:solidFill>
                <a:srgbClr val="96C93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p>
          </p:txBody>
        </p:sp>
        <p:sp>
          <p:nvSpPr>
            <p:cNvPr id="8" name="Freeform 29">
              <a:extLst>
                <a:ext uri="{FF2B5EF4-FFF2-40B4-BE49-F238E27FC236}">
                  <a16:creationId xmlns:a16="http://schemas.microsoft.com/office/drawing/2014/main" id="{F761D659-6C68-0240-F709-D012760166CC}"/>
                </a:ext>
              </a:extLst>
            </p:cNvPr>
            <p:cNvSpPr/>
            <p:nvPr/>
          </p:nvSpPr>
          <p:spPr>
            <a:xfrm>
              <a:off x="608012" y="3198812"/>
              <a:ext cx="1063626" cy="77788"/>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96C93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solidFill>
                  <a:schemeClr val="tx1"/>
                </a:solidFill>
              </a:endParaRPr>
            </a:p>
          </p:txBody>
        </p:sp>
        <p:sp>
          <p:nvSpPr>
            <p:cNvPr id="9" name="Freeform 30">
              <a:extLst>
                <a:ext uri="{FF2B5EF4-FFF2-40B4-BE49-F238E27FC236}">
                  <a16:creationId xmlns:a16="http://schemas.microsoft.com/office/drawing/2014/main" id="{3713F2DE-0BA6-55B5-096C-0322432045CC}"/>
                </a:ext>
              </a:extLst>
            </p:cNvPr>
            <p:cNvSpPr/>
            <p:nvPr/>
          </p:nvSpPr>
          <p:spPr>
            <a:xfrm rot="5400000">
              <a:off x="1964850" y="2124073"/>
              <a:ext cx="731520" cy="45719"/>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96C93D"/>
              </a:solidFill>
              <a:headEnd type="none"/>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solidFill>
                  <a:schemeClr val="tx1"/>
                </a:solidFill>
              </a:endParaRPr>
            </a:p>
          </p:txBody>
        </p:sp>
      </p:grpSp>
      <p:grpSp>
        <p:nvGrpSpPr>
          <p:cNvPr id="10" name="Group 9">
            <a:extLst>
              <a:ext uri="{FF2B5EF4-FFF2-40B4-BE49-F238E27FC236}">
                <a16:creationId xmlns:a16="http://schemas.microsoft.com/office/drawing/2014/main" id="{A1AECB8A-602D-1DA7-5D60-FF02F42CE7C6}"/>
              </a:ext>
              <a:ext uri="{C183D7F6-B498-43B3-948B-1728B52AA6E4}">
                <adec:decorative xmlns:adec="http://schemas.microsoft.com/office/drawing/2017/decorative" val="1"/>
              </a:ext>
            </a:extLst>
          </p:cNvPr>
          <p:cNvGrpSpPr/>
          <p:nvPr/>
        </p:nvGrpSpPr>
        <p:grpSpPr>
          <a:xfrm flipV="1">
            <a:off x="6124487" y="2959775"/>
            <a:ext cx="2438400" cy="2105027"/>
            <a:chOff x="608012" y="1781173"/>
            <a:chExt cx="2438400" cy="2105027"/>
          </a:xfrm>
        </p:grpSpPr>
        <p:sp>
          <p:nvSpPr>
            <p:cNvPr id="11" name="Arc 10">
              <a:extLst>
                <a:ext uri="{FF2B5EF4-FFF2-40B4-BE49-F238E27FC236}">
                  <a16:creationId xmlns:a16="http://schemas.microsoft.com/office/drawing/2014/main" id="{8C6BF9F3-FF76-ACC1-CC7E-C4A5C46EBB52}"/>
                </a:ext>
              </a:extLst>
            </p:cNvPr>
            <p:cNvSpPr/>
            <p:nvPr/>
          </p:nvSpPr>
          <p:spPr>
            <a:xfrm>
              <a:off x="1674812" y="2514600"/>
              <a:ext cx="1371600" cy="1371600"/>
            </a:xfrm>
            <a:prstGeom prst="arc">
              <a:avLst>
                <a:gd name="adj1" fmla="val 10812873"/>
                <a:gd name="adj2" fmla="val 16131434"/>
              </a:avLst>
            </a:prstGeom>
            <a:ln w="76200" cap="rnd">
              <a:solidFill>
                <a:srgbClr val="0E693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p>
          </p:txBody>
        </p:sp>
        <p:sp>
          <p:nvSpPr>
            <p:cNvPr id="12" name="Freeform 33">
              <a:extLst>
                <a:ext uri="{FF2B5EF4-FFF2-40B4-BE49-F238E27FC236}">
                  <a16:creationId xmlns:a16="http://schemas.microsoft.com/office/drawing/2014/main" id="{38C4EE00-1263-D4E2-8645-23C477668934}"/>
                </a:ext>
              </a:extLst>
            </p:cNvPr>
            <p:cNvSpPr/>
            <p:nvPr/>
          </p:nvSpPr>
          <p:spPr>
            <a:xfrm>
              <a:off x="608012" y="3198812"/>
              <a:ext cx="1063626" cy="77788"/>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0E6937"/>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solidFill>
                  <a:schemeClr val="tx1"/>
                </a:solidFill>
              </a:endParaRPr>
            </a:p>
          </p:txBody>
        </p:sp>
        <p:sp>
          <p:nvSpPr>
            <p:cNvPr id="13" name="Freeform 34">
              <a:extLst>
                <a:ext uri="{FF2B5EF4-FFF2-40B4-BE49-F238E27FC236}">
                  <a16:creationId xmlns:a16="http://schemas.microsoft.com/office/drawing/2014/main" id="{062B7983-3526-E85B-5BD7-1A9BECD435B4}"/>
                </a:ext>
              </a:extLst>
            </p:cNvPr>
            <p:cNvSpPr/>
            <p:nvPr/>
          </p:nvSpPr>
          <p:spPr>
            <a:xfrm rot="5400000">
              <a:off x="1964850" y="2124073"/>
              <a:ext cx="731520" cy="45719"/>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0E6937"/>
              </a:solidFill>
              <a:headEnd type="none"/>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solidFill>
                  <a:schemeClr val="tx1"/>
                </a:solidFill>
              </a:endParaRPr>
            </a:p>
          </p:txBody>
        </p:sp>
      </p:grpSp>
      <p:grpSp>
        <p:nvGrpSpPr>
          <p:cNvPr id="14" name="Group 13">
            <a:extLst>
              <a:ext uri="{FF2B5EF4-FFF2-40B4-BE49-F238E27FC236}">
                <a16:creationId xmlns:a16="http://schemas.microsoft.com/office/drawing/2014/main" id="{C201B635-336F-5FB6-CA8F-177F42E4216B}"/>
              </a:ext>
              <a:ext uri="{C183D7F6-B498-43B3-948B-1728B52AA6E4}">
                <adec:decorative xmlns:adec="http://schemas.microsoft.com/office/drawing/2017/decorative" val="1"/>
              </a:ext>
            </a:extLst>
          </p:cNvPr>
          <p:cNvGrpSpPr/>
          <p:nvPr/>
        </p:nvGrpSpPr>
        <p:grpSpPr>
          <a:xfrm>
            <a:off x="8348576" y="2237463"/>
            <a:ext cx="2438400" cy="2105027"/>
            <a:chOff x="608012" y="1781173"/>
            <a:chExt cx="2438400" cy="2105027"/>
          </a:xfrm>
        </p:grpSpPr>
        <p:sp>
          <p:nvSpPr>
            <p:cNvPr id="15" name="Arc 14">
              <a:extLst>
                <a:ext uri="{FF2B5EF4-FFF2-40B4-BE49-F238E27FC236}">
                  <a16:creationId xmlns:a16="http://schemas.microsoft.com/office/drawing/2014/main" id="{8D67494C-11DE-E3BE-76EA-A6C079423A26}"/>
                </a:ext>
              </a:extLst>
            </p:cNvPr>
            <p:cNvSpPr/>
            <p:nvPr/>
          </p:nvSpPr>
          <p:spPr>
            <a:xfrm>
              <a:off x="1674812" y="2514600"/>
              <a:ext cx="1371600" cy="1371600"/>
            </a:xfrm>
            <a:prstGeom prst="arc">
              <a:avLst>
                <a:gd name="adj1" fmla="val 10812873"/>
                <a:gd name="adj2" fmla="val 16131434"/>
              </a:avLst>
            </a:prstGeom>
            <a:ln w="76200" cap="rnd">
              <a:solidFill>
                <a:srgbClr val="C6E5C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p>
          </p:txBody>
        </p:sp>
        <p:sp>
          <p:nvSpPr>
            <p:cNvPr id="16" name="Freeform 43">
              <a:extLst>
                <a:ext uri="{FF2B5EF4-FFF2-40B4-BE49-F238E27FC236}">
                  <a16:creationId xmlns:a16="http://schemas.microsoft.com/office/drawing/2014/main" id="{3FDFC9A6-D4DE-F87C-46C8-F7D48F4A6D67}"/>
                </a:ext>
              </a:extLst>
            </p:cNvPr>
            <p:cNvSpPr/>
            <p:nvPr/>
          </p:nvSpPr>
          <p:spPr>
            <a:xfrm>
              <a:off x="608012" y="3198812"/>
              <a:ext cx="1063626" cy="77788"/>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C6E5C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solidFill>
                  <a:schemeClr val="tx1"/>
                </a:solidFill>
              </a:endParaRPr>
            </a:p>
          </p:txBody>
        </p:sp>
        <p:sp>
          <p:nvSpPr>
            <p:cNvPr id="17" name="Freeform 44">
              <a:extLst>
                <a:ext uri="{FF2B5EF4-FFF2-40B4-BE49-F238E27FC236}">
                  <a16:creationId xmlns:a16="http://schemas.microsoft.com/office/drawing/2014/main" id="{563EBE70-2EF8-D6DC-CED9-62498C852A85}"/>
                </a:ext>
              </a:extLst>
            </p:cNvPr>
            <p:cNvSpPr/>
            <p:nvPr/>
          </p:nvSpPr>
          <p:spPr>
            <a:xfrm rot="5400000">
              <a:off x="1964850" y="2124073"/>
              <a:ext cx="731520" cy="45719"/>
            </a:xfrm>
            <a:custGeom>
              <a:avLst/>
              <a:gdLst>
                <a:gd name="connsiteX0" fmla="*/ 1403350 w 1403350"/>
                <a:gd name="connsiteY0" fmla="*/ 0 h 0"/>
                <a:gd name="connsiteX1" fmla="*/ 0 w 1403350"/>
                <a:gd name="connsiteY1" fmla="*/ 0 h 0"/>
              </a:gdLst>
              <a:ahLst/>
              <a:cxnLst>
                <a:cxn ang="0">
                  <a:pos x="connsiteX0" y="connsiteY0"/>
                </a:cxn>
                <a:cxn ang="0">
                  <a:pos x="connsiteX1" y="connsiteY1"/>
                </a:cxn>
              </a:cxnLst>
              <a:rect l="l" t="t" r="r" b="b"/>
              <a:pathLst>
                <a:path w="1403350">
                  <a:moveTo>
                    <a:pt x="1403350" y="0"/>
                  </a:moveTo>
                  <a:lnTo>
                    <a:pt x="0" y="0"/>
                  </a:lnTo>
                </a:path>
              </a:pathLst>
            </a:custGeom>
            <a:ln w="76200" cap="rnd">
              <a:solidFill>
                <a:srgbClr val="C6E5CE"/>
              </a:solidFill>
              <a:headEnd type="none"/>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_tradnl" noProof="0" dirty="0">
                <a:solidFill>
                  <a:schemeClr val="tx1"/>
                </a:solidFill>
              </a:endParaRPr>
            </a:p>
          </p:txBody>
        </p:sp>
      </p:grpSp>
      <p:grpSp>
        <p:nvGrpSpPr>
          <p:cNvPr id="18" name="Group 17">
            <a:extLst>
              <a:ext uri="{FF2B5EF4-FFF2-40B4-BE49-F238E27FC236}">
                <a16:creationId xmlns:a16="http://schemas.microsoft.com/office/drawing/2014/main" id="{46977100-8837-8A63-4B3E-416A27B8E842}"/>
              </a:ext>
              <a:ext uri="{C183D7F6-B498-43B3-948B-1728B52AA6E4}">
                <adec:decorative xmlns:adec="http://schemas.microsoft.com/office/drawing/2017/decorative" val="1"/>
              </a:ext>
            </a:extLst>
          </p:cNvPr>
          <p:cNvGrpSpPr/>
          <p:nvPr/>
        </p:nvGrpSpPr>
        <p:grpSpPr>
          <a:xfrm>
            <a:off x="2924087" y="30994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19" name="Oval 18">
              <a:extLst>
                <a:ext uri="{FF2B5EF4-FFF2-40B4-BE49-F238E27FC236}">
                  <a16:creationId xmlns:a16="http://schemas.microsoft.com/office/drawing/2014/main" id="{B834CF9C-2547-586D-A224-4F62393C5561}"/>
                </a:ext>
              </a:extLst>
            </p:cNvPr>
            <p:cNvSpPr/>
            <p:nvPr/>
          </p:nvSpPr>
          <p:spPr>
            <a:xfrm>
              <a:off x="9726611" y="2667000"/>
              <a:ext cx="1066800" cy="1066800"/>
            </a:xfrm>
            <a:prstGeom prst="ellipse">
              <a:avLst/>
            </a:prstGeom>
            <a:ln w="28575">
              <a:solidFill>
                <a:srgbClr val="00A26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sp>
          <p:nvSpPr>
            <p:cNvPr id="20" name="Oval 19">
              <a:extLst>
                <a:ext uri="{FF2B5EF4-FFF2-40B4-BE49-F238E27FC236}">
                  <a16:creationId xmlns:a16="http://schemas.microsoft.com/office/drawing/2014/main" id="{47902CEB-09A7-01AB-ED50-87B18C05CEFE}"/>
                </a:ext>
              </a:extLst>
            </p:cNvPr>
            <p:cNvSpPr>
              <a:spLocks noChangeAspect="1"/>
            </p:cNvSpPr>
            <p:nvPr/>
          </p:nvSpPr>
          <p:spPr>
            <a:xfrm>
              <a:off x="9828212" y="2768601"/>
              <a:ext cx="863598" cy="863598"/>
            </a:xfrm>
            <a:prstGeom prst="ellipse">
              <a:avLst/>
            </a:prstGeom>
            <a:ln w="28575">
              <a:solidFill>
                <a:srgbClr val="00A26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grpSp>
      <p:grpSp>
        <p:nvGrpSpPr>
          <p:cNvPr id="21" name="Group 20">
            <a:extLst>
              <a:ext uri="{FF2B5EF4-FFF2-40B4-BE49-F238E27FC236}">
                <a16:creationId xmlns:a16="http://schemas.microsoft.com/office/drawing/2014/main" id="{CBB6F6D5-C42B-B3B1-D31C-EF48BC91E984}"/>
              </a:ext>
              <a:ext uri="{C183D7F6-B498-43B3-948B-1728B52AA6E4}">
                <adec:decorative xmlns:adec="http://schemas.microsoft.com/office/drawing/2017/decorative" val="1"/>
              </a:ext>
            </a:extLst>
          </p:cNvPr>
          <p:cNvGrpSpPr/>
          <p:nvPr/>
        </p:nvGrpSpPr>
        <p:grpSpPr>
          <a:xfrm>
            <a:off x="5133887" y="30994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2" name="Oval 21">
              <a:extLst>
                <a:ext uri="{FF2B5EF4-FFF2-40B4-BE49-F238E27FC236}">
                  <a16:creationId xmlns:a16="http://schemas.microsoft.com/office/drawing/2014/main" id="{F178E1EE-3BD2-6193-78AC-28EA785A6C63}"/>
                </a:ext>
              </a:extLst>
            </p:cNvPr>
            <p:cNvSpPr/>
            <p:nvPr/>
          </p:nvSpPr>
          <p:spPr>
            <a:xfrm>
              <a:off x="9726611" y="2667000"/>
              <a:ext cx="1066800" cy="1066800"/>
            </a:xfrm>
            <a:prstGeom prst="ellipse">
              <a:avLst/>
            </a:prstGeom>
            <a:ln w="28575">
              <a:solidFill>
                <a:srgbClr val="96C93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sp>
          <p:nvSpPr>
            <p:cNvPr id="23" name="Oval 22">
              <a:extLst>
                <a:ext uri="{FF2B5EF4-FFF2-40B4-BE49-F238E27FC236}">
                  <a16:creationId xmlns:a16="http://schemas.microsoft.com/office/drawing/2014/main" id="{DEBB50F8-8E70-909E-D845-123D3A07634F}"/>
                </a:ext>
              </a:extLst>
            </p:cNvPr>
            <p:cNvSpPr>
              <a:spLocks noChangeAspect="1"/>
            </p:cNvSpPr>
            <p:nvPr/>
          </p:nvSpPr>
          <p:spPr>
            <a:xfrm>
              <a:off x="9828212" y="2768601"/>
              <a:ext cx="863598" cy="863598"/>
            </a:xfrm>
            <a:prstGeom prst="ellipse">
              <a:avLst/>
            </a:prstGeom>
            <a:ln w="28575">
              <a:solidFill>
                <a:srgbClr val="96C93D"/>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grpSp>
      <p:grpSp>
        <p:nvGrpSpPr>
          <p:cNvPr id="24" name="Group 23">
            <a:extLst>
              <a:ext uri="{FF2B5EF4-FFF2-40B4-BE49-F238E27FC236}">
                <a16:creationId xmlns:a16="http://schemas.microsoft.com/office/drawing/2014/main" id="{03BA2E65-76D2-001F-0A6E-8C556BE31374}"/>
              </a:ext>
              <a:ext uri="{C183D7F6-B498-43B3-948B-1728B52AA6E4}">
                <adec:decorative xmlns:adec="http://schemas.microsoft.com/office/drawing/2017/decorative" val="1"/>
              </a:ext>
            </a:extLst>
          </p:cNvPr>
          <p:cNvGrpSpPr/>
          <p:nvPr/>
        </p:nvGrpSpPr>
        <p:grpSpPr>
          <a:xfrm>
            <a:off x="7343687" y="30994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5" name="Oval 24">
              <a:extLst>
                <a:ext uri="{FF2B5EF4-FFF2-40B4-BE49-F238E27FC236}">
                  <a16:creationId xmlns:a16="http://schemas.microsoft.com/office/drawing/2014/main" id="{5C082021-224B-81E0-CFB9-FA692B24A9D4}"/>
                </a:ext>
              </a:extLst>
            </p:cNvPr>
            <p:cNvSpPr/>
            <p:nvPr/>
          </p:nvSpPr>
          <p:spPr>
            <a:xfrm>
              <a:off x="9726611" y="2667000"/>
              <a:ext cx="1066800" cy="1066800"/>
            </a:xfrm>
            <a:prstGeom prst="ellipse">
              <a:avLst/>
            </a:prstGeom>
            <a:ln w="28575">
              <a:solidFill>
                <a:srgbClr val="0E69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sp>
          <p:nvSpPr>
            <p:cNvPr id="26" name="Oval 25">
              <a:extLst>
                <a:ext uri="{FF2B5EF4-FFF2-40B4-BE49-F238E27FC236}">
                  <a16:creationId xmlns:a16="http://schemas.microsoft.com/office/drawing/2014/main" id="{F5638ABF-DE55-DE20-0B93-DAA0EEC99B81}"/>
                </a:ext>
              </a:extLst>
            </p:cNvPr>
            <p:cNvSpPr>
              <a:spLocks noChangeAspect="1"/>
            </p:cNvSpPr>
            <p:nvPr/>
          </p:nvSpPr>
          <p:spPr>
            <a:xfrm>
              <a:off x="9828212" y="2768601"/>
              <a:ext cx="863598" cy="863598"/>
            </a:xfrm>
            <a:prstGeom prst="ellipse">
              <a:avLst/>
            </a:prstGeom>
            <a:ln w="28575">
              <a:solidFill>
                <a:srgbClr val="0E6937"/>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grpSp>
      <p:grpSp>
        <p:nvGrpSpPr>
          <p:cNvPr id="27" name="Group 26">
            <a:extLst>
              <a:ext uri="{FF2B5EF4-FFF2-40B4-BE49-F238E27FC236}">
                <a16:creationId xmlns:a16="http://schemas.microsoft.com/office/drawing/2014/main" id="{CB880276-346E-6938-8F99-F8CA3214B38D}"/>
              </a:ext>
              <a:ext uri="{C183D7F6-B498-43B3-948B-1728B52AA6E4}">
                <adec:decorative xmlns:adec="http://schemas.microsoft.com/office/drawing/2017/decorative" val="1"/>
              </a:ext>
            </a:extLst>
          </p:cNvPr>
          <p:cNvGrpSpPr/>
          <p:nvPr/>
        </p:nvGrpSpPr>
        <p:grpSpPr>
          <a:xfrm>
            <a:off x="9553487" y="3099475"/>
            <a:ext cx="1066800" cy="1066800"/>
            <a:chOff x="9726611" y="2667000"/>
            <a:chExt cx="1066800" cy="1066800"/>
          </a:xfrm>
          <a:solidFill>
            <a:srgbClr val="F2F2F2"/>
          </a:solidFill>
          <a:effectLst>
            <a:outerShdw blurRad="50800" dist="38100" dir="2700000" algn="tl" rotWithShape="0">
              <a:prstClr val="black">
                <a:alpha val="40000"/>
              </a:prstClr>
            </a:outerShdw>
          </a:effectLst>
        </p:grpSpPr>
        <p:sp>
          <p:nvSpPr>
            <p:cNvPr id="28" name="Oval 27">
              <a:extLst>
                <a:ext uri="{FF2B5EF4-FFF2-40B4-BE49-F238E27FC236}">
                  <a16:creationId xmlns:a16="http://schemas.microsoft.com/office/drawing/2014/main" id="{8A74443B-8C88-F354-24B8-B64861B4206B}"/>
                </a:ext>
              </a:extLst>
            </p:cNvPr>
            <p:cNvSpPr/>
            <p:nvPr/>
          </p:nvSpPr>
          <p:spPr>
            <a:xfrm>
              <a:off x="9726611" y="2667000"/>
              <a:ext cx="1066800" cy="1066800"/>
            </a:xfrm>
            <a:prstGeom prst="ellipse">
              <a:avLst/>
            </a:prstGeom>
            <a:ln w="28575">
              <a:solidFill>
                <a:srgbClr val="C6E5CE"/>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_tradnl" noProof="0" dirty="0"/>
            </a:p>
          </p:txBody>
        </p:sp>
        <p:sp>
          <p:nvSpPr>
            <p:cNvPr id="29" name="Oval 28">
              <a:extLst>
                <a:ext uri="{FF2B5EF4-FFF2-40B4-BE49-F238E27FC236}">
                  <a16:creationId xmlns:a16="http://schemas.microsoft.com/office/drawing/2014/main" id="{DDEFA20F-4FFC-07FF-C504-7DB19BE0020B}"/>
                </a:ext>
              </a:extLst>
            </p:cNvPr>
            <p:cNvSpPr>
              <a:spLocks noChangeAspect="1"/>
            </p:cNvSpPr>
            <p:nvPr/>
          </p:nvSpPr>
          <p:spPr>
            <a:xfrm>
              <a:off x="9828212" y="2768601"/>
              <a:ext cx="863598" cy="863598"/>
            </a:xfrm>
            <a:prstGeom prst="ellipse">
              <a:avLst/>
            </a:prstGeom>
            <a:ln w="28575">
              <a:solidFill>
                <a:srgbClr val="C6E5CE"/>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s-ES_tradnl" noProof="0" dirty="0"/>
            </a:p>
          </p:txBody>
        </p:sp>
      </p:grpSp>
      <p:sp>
        <p:nvSpPr>
          <p:cNvPr id="41" name="Title">
            <a:extLst>
              <a:ext uri="{FF2B5EF4-FFF2-40B4-BE49-F238E27FC236}">
                <a16:creationId xmlns:a16="http://schemas.microsoft.com/office/drawing/2014/main" id="{725B71BD-0513-BF71-22F1-E9AC9D56E0CC}"/>
              </a:ext>
            </a:extLst>
          </p:cNvPr>
          <p:cNvSpPr txBox="1">
            <a:spLocks noGrp="1"/>
          </p:cNvSpPr>
          <p:nvPr>
            <p:ph type="title" idx="4294967295"/>
          </p:nvPr>
        </p:nvSpPr>
        <p:spPr>
          <a:xfrm>
            <a:off x="193589" y="49006"/>
            <a:ext cx="11789775" cy="812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defRPr lang="en-PR"/>
            </a:defPPr>
            <a:lvl1pPr>
              <a:defRPr sz="3000" b="1">
                <a:solidFill>
                  <a:srgbClr val="199C63"/>
                </a:solidFill>
                <a:latin typeface="Gill Sans MT" panose="020B0502020104020203" pitchFamily="34"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3200" b="1" i="0" u="none" strike="noStrike" kern="1200" cap="none" spc="0" normalizeH="0" baseline="0" noProof="0" dirty="0">
                <a:ln>
                  <a:noFill/>
                </a:ln>
                <a:solidFill>
                  <a:srgbClr val="00A261"/>
                </a:solidFill>
                <a:effectLst/>
                <a:uLnTx/>
                <a:uFillTx/>
                <a:latin typeface="Gill Sans MT" panose="020B0502020104020203" pitchFamily="34" charset="0"/>
                <a:ea typeface="+mn-ea"/>
                <a:cs typeface="+mn-cs"/>
              </a:rPr>
              <a:t>Elementos del MOC</a:t>
            </a:r>
          </a:p>
        </p:txBody>
      </p:sp>
      <p:sp>
        <p:nvSpPr>
          <p:cNvPr id="43" name="TextBox 42">
            <a:extLst>
              <a:ext uri="{FF2B5EF4-FFF2-40B4-BE49-F238E27FC236}">
                <a16:creationId xmlns:a16="http://schemas.microsoft.com/office/drawing/2014/main" id="{1A389CA6-991B-C9FF-8494-5FDDC10F9262}"/>
              </a:ext>
            </a:extLst>
          </p:cNvPr>
          <p:cNvSpPr txBox="1"/>
          <p:nvPr/>
        </p:nvSpPr>
        <p:spPr>
          <a:xfrm>
            <a:off x="208637" y="994481"/>
            <a:ext cx="11789776" cy="461665"/>
          </a:xfrm>
          <a:prstGeom prst="rect">
            <a:avLst/>
          </a:prstGeom>
          <a:noFill/>
        </p:spPr>
        <p:txBody>
          <a:bodyPr wrap="square" rtlCol="0">
            <a:spAutoFit/>
          </a:bodyPr>
          <a:lstStyle/>
          <a:p>
            <a:r>
              <a:rPr lang="es-ES_tradnl" sz="2400" noProof="0" dirty="0">
                <a:latin typeface="Gill Sans MT" panose="020B0502020104020203" pitchFamily="34" charset="0"/>
              </a:rPr>
              <a:t>El MOC se compone de </a:t>
            </a:r>
            <a:r>
              <a:rPr lang="es-ES_tradnl" sz="2400" b="1" noProof="0" dirty="0">
                <a:latin typeface="Gill Sans MT" panose="020B0502020104020203" pitchFamily="34" charset="0"/>
              </a:rPr>
              <a:t>cuatro (4) elementos</a:t>
            </a:r>
            <a:r>
              <a:rPr lang="es-ES_tradnl" sz="2400" noProof="0" dirty="0">
                <a:latin typeface="Gill Sans MT" panose="020B0502020104020203" pitchFamily="34" charset="0"/>
              </a:rPr>
              <a:t>. Estos son:</a:t>
            </a:r>
          </a:p>
        </p:txBody>
      </p:sp>
      <p:sp>
        <p:nvSpPr>
          <p:cNvPr id="38" name="TextBox 37">
            <a:extLst>
              <a:ext uri="{FF2B5EF4-FFF2-40B4-BE49-F238E27FC236}">
                <a16:creationId xmlns:a16="http://schemas.microsoft.com/office/drawing/2014/main" id="{85AEBD4B-4D34-75BB-1826-B467E4CCBFE6}"/>
              </a:ext>
            </a:extLst>
          </p:cNvPr>
          <p:cNvSpPr txBox="1"/>
          <p:nvPr/>
        </p:nvSpPr>
        <p:spPr>
          <a:xfrm>
            <a:off x="3183833" y="3408214"/>
            <a:ext cx="569826" cy="400110"/>
          </a:xfrm>
          <a:prstGeom prst="rect">
            <a:avLst/>
          </a:prstGeom>
          <a:noFill/>
        </p:spPr>
        <p:txBody>
          <a:bodyPr wrap="square" rtlCol="0">
            <a:spAutoFit/>
          </a:bodyPr>
          <a:lstStyle/>
          <a:p>
            <a:pPr algn="ctr"/>
            <a:r>
              <a:rPr lang="es-ES_tradnl"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1</a:t>
            </a:r>
          </a:p>
        </p:txBody>
      </p:sp>
      <p:sp>
        <p:nvSpPr>
          <p:cNvPr id="30" name="TextBox 29">
            <a:extLst>
              <a:ext uri="{FF2B5EF4-FFF2-40B4-BE49-F238E27FC236}">
                <a16:creationId xmlns:a16="http://schemas.microsoft.com/office/drawing/2014/main" id="{4D77C6C0-EC9C-F8E3-74E1-FA527E7B6CE9}"/>
              </a:ext>
            </a:extLst>
          </p:cNvPr>
          <p:cNvSpPr txBox="1"/>
          <p:nvPr/>
        </p:nvSpPr>
        <p:spPr>
          <a:xfrm>
            <a:off x="1215889" y="4285036"/>
            <a:ext cx="1975254" cy="752388"/>
          </a:xfrm>
          <a:prstGeom prst="rect">
            <a:avLst/>
          </a:prstGeom>
          <a:noFill/>
        </p:spPr>
        <p:txBody>
          <a:bodyPr wrap="square" rtlCol="0" anchor="ctr">
            <a:noAutofit/>
          </a:bodyPr>
          <a:lstStyle/>
          <a:p>
            <a:pPr algn="ctr"/>
            <a:r>
              <a:rPr lang="es-ES_tradnl" sz="2000" noProof="0" dirty="0">
                <a:latin typeface="Gill Sans MT" panose="020B0502020104020203" pitchFamily="34" charset="0"/>
              </a:rPr>
              <a:t>Descripción de la población SNP</a:t>
            </a:r>
          </a:p>
        </p:txBody>
      </p:sp>
      <p:sp>
        <p:nvSpPr>
          <p:cNvPr id="39" name="TextBox 38">
            <a:extLst>
              <a:ext uri="{FF2B5EF4-FFF2-40B4-BE49-F238E27FC236}">
                <a16:creationId xmlns:a16="http://schemas.microsoft.com/office/drawing/2014/main" id="{4A84E09B-114D-76D5-B6F1-ED3AB20CCF0B}"/>
              </a:ext>
            </a:extLst>
          </p:cNvPr>
          <p:cNvSpPr txBox="1"/>
          <p:nvPr/>
        </p:nvSpPr>
        <p:spPr>
          <a:xfrm>
            <a:off x="5396663" y="3408214"/>
            <a:ext cx="569826" cy="400110"/>
          </a:xfrm>
          <a:prstGeom prst="rect">
            <a:avLst/>
          </a:prstGeom>
          <a:noFill/>
        </p:spPr>
        <p:txBody>
          <a:bodyPr wrap="square" rtlCol="0">
            <a:spAutoFit/>
          </a:bodyPr>
          <a:lstStyle/>
          <a:p>
            <a:pPr algn="ctr"/>
            <a:r>
              <a:rPr lang="es-ES_tradnl"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2</a:t>
            </a:r>
          </a:p>
        </p:txBody>
      </p:sp>
      <p:sp>
        <p:nvSpPr>
          <p:cNvPr id="31" name="TextBox 30">
            <a:extLst>
              <a:ext uri="{FF2B5EF4-FFF2-40B4-BE49-F238E27FC236}">
                <a16:creationId xmlns:a16="http://schemas.microsoft.com/office/drawing/2014/main" id="{DDB3A4F7-4955-FBBE-859C-387A96019459}"/>
              </a:ext>
            </a:extLst>
          </p:cNvPr>
          <p:cNvSpPr txBox="1"/>
          <p:nvPr/>
        </p:nvSpPr>
        <p:spPr>
          <a:xfrm>
            <a:off x="3715881" y="2272329"/>
            <a:ext cx="1843778" cy="907964"/>
          </a:xfrm>
          <a:prstGeom prst="rect">
            <a:avLst/>
          </a:prstGeom>
          <a:noFill/>
        </p:spPr>
        <p:txBody>
          <a:bodyPr wrap="square" rtlCol="0" anchor="ctr">
            <a:noAutofit/>
          </a:bodyPr>
          <a:lstStyle/>
          <a:p>
            <a:pPr marL="0" lvl="0" indent="0" algn="ctr" defTabSz="622300">
              <a:lnSpc>
                <a:spcPct val="90000"/>
              </a:lnSpc>
              <a:spcBef>
                <a:spcPct val="0"/>
              </a:spcBef>
              <a:spcAft>
                <a:spcPct val="35000"/>
              </a:spcAft>
              <a:buNone/>
            </a:pPr>
            <a:r>
              <a:rPr lang="es-ES_tradnl" sz="2000" kern="1200" noProof="0" dirty="0">
                <a:latin typeface="Gill Sans MT" panose="020B0502020104020203" pitchFamily="34" charset="0"/>
              </a:rPr>
              <a:t>Coordinación   de </a:t>
            </a:r>
            <a:r>
              <a:rPr lang="es-ES_tradnl" sz="2000" noProof="0" dirty="0">
                <a:latin typeface="Gill Sans MT" panose="020B0502020104020203" pitchFamily="34" charset="0"/>
              </a:rPr>
              <a:t>c</a:t>
            </a:r>
            <a:r>
              <a:rPr lang="es-ES_tradnl" sz="2000" kern="1200" noProof="0" dirty="0">
                <a:latin typeface="Gill Sans MT" panose="020B0502020104020203" pitchFamily="34" charset="0"/>
              </a:rPr>
              <a:t>uidado</a:t>
            </a:r>
          </a:p>
        </p:txBody>
      </p:sp>
      <p:sp>
        <p:nvSpPr>
          <p:cNvPr id="40" name="TextBox 39">
            <a:extLst>
              <a:ext uri="{FF2B5EF4-FFF2-40B4-BE49-F238E27FC236}">
                <a16:creationId xmlns:a16="http://schemas.microsoft.com/office/drawing/2014/main" id="{329E160A-262E-AA9F-08F6-391DCBFC96BD}"/>
              </a:ext>
            </a:extLst>
          </p:cNvPr>
          <p:cNvSpPr txBox="1"/>
          <p:nvPr/>
        </p:nvSpPr>
        <p:spPr>
          <a:xfrm>
            <a:off x="7592174" y="3408214"/>
            <a:ext cx="569826" cy="400110"/>
          </a:xfrm>
          <a:prstGeom prst="rect">
            <a:avLst/>
          </a:prstGeom>
          <a:noFill/>
        </p:spPr>
        <p:txBody>
          <a:bodyPr wrap="square" rtlCol="0">
            <a:spAutoFit/>
          </a:bodyPr>
          <a:lstStyle/>
          <a:p>
            <a:pPr algn="ctr"/>
            <a:r>
              <a:rPr lang="es-ES_tradnl"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3</a:t>
            </a:r>
          </a:p>
        </p:txBody>
      </p:sp>
      <p:sp>
        <p:nvSpPr>
          <p:cNvPr id="37" name="TextBox 36">
            <a:extLst>
              <a:ext uri="{FF2B5EF4-FFF2-40B4-BE49-F238E27FC236}">
                <a16:creationId xmlns:a16="http://schemas.microsoft.com/office/drawing/2014/main" id="{508806B9-B392-C95D-A4C3-A05CC2554EEB}"/>
              </a:ext>
            </a:extLst>
          </p:cNvPr>
          <p:cNvSpPr txBox="1"/>
          <p:nvPr/>
        </p:nvSpPr>
        <p:spPr>
          <a:xfrm>
            <a:off x="5966489" y="4331375"/>
            <a:ext cx="1509317" cy="646331"/>
          </a:xfrm>
          <a:prstGeom prst="rect">
            <a:avLst/>
          </a:prstGeom>
          <a:noFill/>
        </p:spPr>
        <p:txBody>
          <a:bodyPr wrap="square">
            <a:spAutoFit/>
          </a:bodyPr>
          <a:lstStyle/>
          <a:p>
            <a:pPr marL="0" lvl="0" indent="0" algn="ctr" defTabSz="622300">
              <a:lnSpc>
                <a:spcPct val="90000"/>
              </a:lnSpc>
              <a:spcBef>
                <a:spcPct val="0"/>
              </a:spcBef>
              <a:spcAft>
                <a:spcPct val="35000"/>
              </a:spcAft>
              <a:buNone/>
            </a:pPr>
            <a:r>
              <a:rPr lang="es-ES_tradnl" sz="2000" kern="1200" noProof="0" dirty="0">
                <a:latin typeface="Gill Sans MT" panose="020B0502020104020203" pitchFamily="34" charset="0"/>
              </a:rPr>
              <a:t>Red de </a:t>
            </a:r>
            <a:r>
              <a:rPr lang="es-ES_tradnl" sz="2000" noProof="0" dirty="0">
                <a:latin typeface="Gill Sans MT" panose="020B0502020104020203" pitchFamily="34" charset="0"/>
              </a:rPr>
              <a:t>p</a:t>
            </a:r>
            <a:r>
              <a:rPr lang="es-ES_tradnl" sz="2000" kern="1200" noProof="0" dirty="0">
                <a:latin typeface="Gill Sans MT" panose="020B0502020104020203" pitchFamily="34" charset="0"/>
              </a:rPr>
              <a:t>roveedores</a:t>
            </a:r>
          </a:p>
        </p:txBody>
      </p:sp>
      <p:sp>
        <p:nvSpPr>
          <p:cNvPr id="44" name="TextBox 43">
            <a:extLst>
              <a:ext uri="{FF2B5EF4-FFF2-40B4-BE49-F238E27FC236}">
                <a16:creationId xmlns:a16="http://schemas.microsoft.com/office/drawing/2014/main" id="{88A4BAAD-8AF2-6039-C09B-E46923E6AC8A}"/>
              </a:ext>
            </a:extLst>
          </p:cNvPr>
          <p:cNvSpPr txBox="1"/>
          <p:nvPr/>
        </p:nvSpPr>
        <p:spPr>
          <a:xfrm>
            <a:off x="9801974" y="3408214"/>
            <a:ext cx="569826" cy="400110"/>
          </a:xfrm>
          <a:prstGeom prst="rect">
            <a:avLst/>
          </a:prstGeom>
          <a:noFill/>
        </p:spPr>
        <p:txBody>
          <a:bodyPr wrap="square" rtlCol="0">
            <a:spAutoFit/>
          </a:bodyPr>
          <a:lstStyle/>
          <a:p>
            <a:pPr algn="ctr"/>
            <a:r>
              <a:rPr lang="es-ES_tradnl"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4</a:t>
            </a:r>
          </a:p>
        </p:txBody>
      </p:sp>
      <p:sp>
        <p:nvSpPr>
          <p:cNvPr id="32" name="TextBox 31">
            <a:extLst>
              <a:ext uri="{FF2B5EF4-FFF2-40B4-BE49-F238E27FC236}">
                <a16:creationId xmlns:a16="http://schemas.microsoft.com/office/drawing/2014/main" id="{860E640A-68F9-4312-9425-AF261B2010B9}"/>
              </a:ext>
            </a:extLst>
          </p:cNvPr>
          <p:cNvSpPr txBox="1"/>
          <p:nvPr/>
        </p:nvSpPr>
        <p:spPr>
          <a:xfrm>
            <a:off x="7937300" y="2131246"/>
            <a:ext cx="2026054" cy="907964"/>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_tradnl" sz="2000" i="0" u="none" strike="noStrike" kern="0" cap="none" spc="0" normalizeH="0" baseline="0" noProof="0" dirty="0">
                <a:ln>
                  <a:noFill/>
                </a:ln>
                <a:effectLst/>
                <a:uLnTx/>
                <a:uFillTx/>
                <a:latin typeface="Gill Sans MT" panose="020B0502020104020203" pitchFamily="34" charset="0"/>
                <a:ea typeface="+mn-ea"/>
                <a:cs typeface="+mn-cs"/>
              </a:rPr>
              <a:t>Medidas de calidad y mejoramiento de desempeño</a:t>
            </a:r>
          </a:p>
        </p:txBody>
      </p:sp>
      <p:cxnSp>
        <p:nvCxnSpPr>
          <p:cNvPr id="42" name="Straight Connector 41">
            <a:extLst>
              <a:ext uri="{FF2B5EF4-FFF2-40B4-BE49-F238E27FC236}">
                <a16:creationId xmlns:a16="http://schemas.microsoft.com/office/drawing/2014/main" id="{BACEFF0E-E268-790E-4A76-B0D562F1671B}"/>
              </a:ext>
              <a:ext uri="{C183D7F6-B498-43B3-948B-1728B52AA6E4}">
                <adec:decorative xmlns:adec="http://schemas.microsoft.com/office/drawing/2017/decorative" val="1"/>
              </a:ext>
            </a:extLst>
          </p:cNvPr>
          <p:cNvCxnSpPr/>
          <p:nvPr/>
        </p:nvCxnSpPr>
        <p:spPr>
          <a:xfrm>
            <a:off x="193589" y="869233"/>
            <a:ext cx="11789775" cy="0"/>
          </a:xfrm>
          <a:prstGeom prst="line">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38948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B06E7A61-20A9-DC55-7D9C-DBEDA6D9EC53}"/>
              </a:ext>
              <a:ext uri="{C183D7F6-B498-43B3-948B-1728B52AA6E4}">
                <adec:decorative xmlns:adec="http://schemas.microsoft.com/office/drawing/2017/decorative" val="1"/>
              </a:ext>
            </a:extLst>
          </p:cNvPr>
          <p:cNvSpPr/>
          <p:nvPr/>
        </p:nvSpPr>
        <p:spPr>
          <a:xfrm>
            <a:off x="800100" y="2271800"/>
            <a:ext cx="1066800" cy="1066800"/>
          </a:xfrm>
          <a:prstGeom prst="ellipse">
            <a:avLst/>
          </a:prstGeom>
          <a:ln w="28575">
            <a:solidFill>
              <a:srgbClr val="00A26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sp>
        <p:nvSpPr>
          <p:cNvPr id="3" name="Oval 2">
            <a:extLst>
              <a:ext uri="{FF2B5EF4-FFF2-40B4-BE49-F238E27FC236}">
                <a16:creationId xmlns:a16="http://schemas.microsoft.com/office/drawing/2014/main" id="{CA57D24F-4109-A4A0-772E-60DB939BE526}"/>
              </a:ext>
              <a:ext uri="{C183D7F6-B498-43B3-948B-1728B52AA6E4}">
                <adec:decorative xmlns:adec="http://schemas.microsoft.com/office/drawing/2017/decorative" val="1"/>
              </a:ext>
            </a:extLst>
          </p:cNvPr>
          <p:cNvSpPr>
            <a:spLocks noChangeAspect="1"/>
          </p:cNvSpPr>
          <p:nvPr/>
        </p:nvSpPr>
        <p:spPr>
          <a:xfrm>
            <a:off x="901701" y="2373401"/>
            <a:ext cx="863598" cy="863598"/>
          </a:xfrm>
          <a:prstGeom prst="ellipse">
            <a:avLst/>
          </a:prstGeom>
          <a:ln w="28575">
            <a:solidFill>
              <a:srgbClr val="00A26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s-ES_tradnl" noProof="0" dirty="0"/>
          </a:p>
        </p:txBody>
      </p:sp>
      <p:sp>
        <p:nvSpPr>
          <p:cNvPr id="4" name="TextBox 3">
            <a:extLst>
              <a:ext uri="{FF2B5EF4-FFF2-40B4-BE49-F238E27FC236}">
                <a16:creationId xmlns:a16="http://schemas.microsoft.com/office/drawing/2014/main" id="{B55684DB-2684-4F57-4101-538CECEC4F8D}"/>
              </a:ext>
              <a:ext uri="{C183D7F6-B498-43B3-948B-1728B52AA6E4}">
                <adec:decorative xmlns:adec="http://schemas.microsoft.com/office/drawing/2017/decorative" val="0"/>
              </a:ext>
            </a:extLst>
          </p:cNvPr>
          <p:cNvSpPr txBox="1"/>
          <p:nvPr/>
        </p:nvSpPr>
        <p:spPr>
          <a:xfrm>
            <a:off x="1048587" y="2605145"/>
            <a:ext cx="569826" cy="400110"/>
          </a:xfrm>
          <a:prstGeom prst="rect">
            <a:avLst/>
          </a:prstGeom>
          <a:noFill/>
        </p:spPr>
        <p:txBody>
          <a:bodyPr wrap="square" rtlCol="0">
            <a:spAutoFit/>
          </a:bodyPr>
          <a:lstStyle/>
          <a:p>
            <a:pPr algn="ctr"/>
            <a:r>
              <a:rPr lang="es-ES_tradnl" sz="2000" b="1" noProof="0" dirty="0">
                <a:solidFill>
                  <a:sysClr val="windowText" lastClr="000000"/>
                </a:solidFill>
                <a:effectLst>
                  <a:outerShdw blurRad="38100" dist="38100" dir="2700000" algn="tl">
                    <a:srgbClr val="000000">
                      <a:alpha val="43137"/>
                    </a:srgbClr>
                  </a:outerShdw>
                </a:effectLst>
                <a:latin typeface="Gill Sans MT" panose="020B0502020104020203" pitchFamily="34" charset="0"/>
              </a:rPr>
              <a:t>1</a:t>
            </a:r>
          </a:p>
        </p:txBody>
      </p:sp>
      <p:sp>
        <p:nvSpPr>
          <p:cNvPr id="6" name="Title 5">
            <a:extLst>
              <a:ext uri="{FF2B5EF4-FFF2-40B4-BE49-F238E27FC236}">
                <a16:creationId xmlns:a16="http://schemas.microsoft.com/office/drawing/2014/main" id="{5B1830AB-9010-C17E-C6BA-0CE147BD628E}"/>
              </a:ext>
            </a:extLst>
          </p:cNvPr>
          <p:cNvSpPr txBox="1">
            <a:spLocks noGrp="1"/>
          </p:cNvSpPr>
          <p:nvPr>
            <p:ph type="title" idx="4294967295"/>
          </p:nvPr>
        </p:nvSpPr>
        <p:spPr>
          <a:xfrm>
            <a:off x="1968501" y="2484611"/>
            <a:ext cx="9613900" cy="7523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_tradnl" sz="4600" b="1" i="0" u="none" strike="noStrike" kern="1200" cap="none" spc="0" normalizeH="0" baseline="0" noProof="0" dirty="0">
                <a:ln>
                  <a:noFill/>
                </a:ln>
                <a:solidFill>
                  <a:schemeClr val="tx1"/>
                </a:solidFill>
                <a:effectLst/>
                <a:uLnTx/>
                <a:uFillTx/>
                <a:latin typeface="Gill Sans MT" panose="020B0502020104020203" pitchFamily="34" charset="0"/>
                <a:ea typeface="+mn-ea"/>
                <a:cs typeface="+mn-cs"/>
              </a:rPr>
              <a:t>Descripción de la población SNP</a:t>
            </a:r>
          </a:p>
        </p:txBody>
      </p:sp>
    </p:spTree>
    <p:extLst>
      <p:ext uri="{BB962C8B-B14F-4D97-AF65-F5344CB8AC3E}">
        <p14:creationId xmlns:p14="http://schemas.microsoft.com/office/powerpoint/2010/main" val="31705463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UUID" val="{AE3CAA1C-3ED8-436B-AF65-D08850033A92}"/>
  <p:tag name="ISPRING_PROJECT_VERSION" val="9.3"/>
  <p:tag name="ISPRING_PROJECT_FOLDER_UPDATED" val="1"/>
  <p:tag name="ISPRING_WEBLINKS_TARGET" val="_blank"/>
  <p:tag name="ISPRING_WEBLINKS_TARGETMJT" val="_self"/>
  <p:tag name="ISPRING-SUITE_ISPRING_PLAYERS_CUSTOMIZATION_2" val="{&quot;universal&quot;:{&quot;skinSettings&quot;:{&quot;borderRadius&quot;:10,&quot;colors&quot;:{&quot;asideBackground&quot;:{&quot;color&quot;:&quot;#EFF1F2&quot;,&quot;opacity&quot;:1,&quot;type&quot;:&quot;SOLID&quot;},&quot;asideElementBackgroundActive&quot;:{&quot;color&quot;:&quot;#D5D9DB&quot;,&quot;opacity&quot;:1,&quot;type&quot;:&quot;SOLID&quot;},&quot;asideElementBackgroundHover&quot;:{&quot;color&quot;:&quot;#DDE2E5&quot;,&quot;opacity&quot;:1,&quot;type&quot;:&quot;SOLID&quot;},&quot;asideElementText&quot;:{&quot;color&quot;:&quot;#34383D&quot;,&quot;opacity&quot;:1,&quot;type&quot;:&quot;SOLID&quot;},&quot;asideElementTextActive&quot;:{&quot;color&quot;:&quot;#42484E&quot;,&quot;opacity&quot;:1,&quot;type&quot;:&quot;SOLID&quot;},&quot;asideElementTextHover&quot;:{&quot;color&quot;:&quot;#42484E&quot;,&quot;opacity&quot;:1,&quot;type&quot;:&quot;SOLID&quot;},&quot;asideLogoBackground&quot;:{&quot;color&quot;:&quot;#EFF1F2&quot;,&quot;opacity&quot;:1,&quot;type&quot;:&quot;SOLID&quot;},&quot;pageBackground&quot;:{&quot;color&quot;:&quot;#DCDEE0&quot;,&quot;opacity&quot;:1,&quot;type&quot;:&quot;SOLID&quot;},&quot;playerBackground&quot;:{&quot;color&quot;:&quot;#FFFFFF&quot;,&quot;opacity&quot;:1,&quot;type&quot;:&quot;SOLID&quot;},&quot;playerText&quot;:{&quot;color&quot;:&quot;#616870&quot;,&quot;opacity&quot;:1,&quot;type&quot;:&quot;SOLID&quot;},&quot;primaryButtonBackground&quot;:{&quot;color&quot;:&quot;#00A261&quot;,&quot;opacity&quot;:1,&quot;type&quot;:&quot;SOLID&quot;},&quot;primaryButtonBackgroundHover&quot;:{&quot;color&quot;:&quot;#96CA3D&quot;,&quot;opacity&quot;:1,&quot;type&quot;:&quot;SOLID&quot;},&quot;primaryButtonBorder&quot;:{&quot;color&quot;:&quot;#00A261&quot;,&quot;opacity&quot;:1,&quot;type&quot;:&quot;SOLID&quot;},&quot;primaryButtonBorderHover&quot;:{&quot;color&quot;:&quot;#00A261&quot;,&quot;opacity&quot;:1,&quot;type&quot;:&quot;SOLID&quot;},&quot;primaryButtonText&quot;:{&quot;color&quot;:&quot;#FFFFFF&quot;,&quot;opacity&quot;:1,&quot;type&quot;:&quot;SOLID&quot;},&quot;primaryButtonTextHover&quot;:{&quot;color&quot;:&quot;#FFFFFF&quot;,&quot;opacity&quot;:1,&quot;type&quot;:&quot;SOLID&quot;},&quot;secondaryButtonBackground&quot;:{&quot;color&quot;:&quot;#FFFFFF&quot;,&quot;opacity&quot;:1,&quot;type&quot;:&quot;SOLID&quot;},&quot;secondaryButtonBackgroundHover&quot;:{&quot;color&quot;:&quot;#F2F2F2&quot;,&quot;opacity&quot;:1,&quot;type&quot;:&quot;SOLID&quot;},&quot;secondaryButtonBorder&quot;:{&quot;color&quot;:&quot;#E6E6E6&quot;,&quot;opacity&quot;:1,&quot;type&quot;:&quot;SOLID&quot;},&quot;secondaryButtonBorderHover&quot;:{&quot;color&quot;:&quot;#E5E5E5&quot;,&quot;opacity&quot;:1,&quot;type&quot;:&quot;SOLID&quot;},&quot;secondaryButtonText&quot;:{&quot;color&quot;:&quot;#616870&quot;,&quot;opacity&quot;:1,&quot;type&quot;:&quot;SOLID&quot;},&quot;secondaryButtonTextHover&quot;:{&quot;color&quot;:&quot;#439431&quot;,&quot;opacity&quot;:1,&quot;type&quot;:&quot;SOLID&quot;}},&quot;controlPanel&quot;:{&quot;navigationMode&quot;:&quot;bySteps&quot;,&quot;progressBar&quot;:{&quot;enabled&quot;:true,&quot;mode&quot;:&quot;presentationTimeline&quot;,&quot;showLabels&quot;:true,&quot;visible&quot;:false},&quot;showCCButton&quot;:false,&quot;showNextButton&quot;:true,&quot;showOutline&quot;:false,&quot;showPlayPause&quot;:false,&quot;showPlaybackRateButton&quot;:false,&quot;showPrevButton&quot;:true,&quot;showRewind&quot;:false,&quot;showSlideNumbers&quot;:true,&quot;showSlideOnlyButton&quot;:true,&quot;showSubtitlesButton&quot;:false,&quot;showTimer&quot;:false,&quot;showVolumeControl&quot;:false,&quot;visible&quot;:true},&quot;fontFamily&quot;:&quot;Gill Sans MT&quot;,&quot;miniskinCustomizationEnabled&quot;:true,&quot;outlinePanel&quot;:{&quot;highlightViewedEntries&quot;:false,&quot;multilevel&quot;:false,&quot;numberEntries&quot;:true,&quot;search&quot;:false,&quot;thumbnails&quot;:true},&quot;rotatePromptEnabled&quot;:false,&quot;sidePanel&quot;:{&quot;showAtLeft&quot;:true,&quot;showLogo&quot;:false,&quot;showNotes&quot;:false,&quot;showOutline&quot;:true,&quot;showPresenterInfo&quot;:false,&quot;showPresenterVideo&quot;:false,&quot;visible&quot;:true},&quot;titlePanel&quot;:{&quot;buttons&quot;:[&quot;attachments&quot;],&quot;buttonsAtLeft&quot;:false,&quot;courseTitleVisible&quot;:false,&quot;showLogo&quot;:false,&quot;visible&quot;:true},&quot;version&quot;:&quot;1.3&quot;},&quot;skinMessages&quot;:{&quot;PB_ACCESSIBLE_ARIA_LABEL_BACK_TO_BEGIN&quot;:&quot;Go to the beginning of the slide&quot;,&quot;PB_ACCESSIBLE_ARIA_LABEL_BOTTOM_PANEL&quot;:&quot;Bottom Bar&quot;,&quot;PB_ACCESSIBLE_ARIA_LABEL_NAVIGATION_BUTTONS&quot;:&quot;Navigation buttons&quot;,&quot;PB_ACCESSIBLE_ARIA_LABEL_SETTINGS&quot;:&quot;Accessibility Settings&quot;,&quot;PB_ACCESSIBLE_ARIA_LABEL_SLIDE&quot;:&quot;Slide&quot;,&quot;PB_ACCESSIBLE_ARIA_LABEL_TOP_PANEL&quot;:&quot;Top Bar&quot;,&quot;PB_ACCESSIBLE_AUDIO_NARRATION_LABEL&quot;:&quot;Audio narration&quot;,&quot;PB_ACCESSIBLE_AUDIO_SUBTITLES_LABEL&quot;:&quot;Closed Captions&quot;,&quot;PB_ACCESSIBLE_NAVIGATION_NEXT_BUTTON&quot;:&quot;Next&quot;,&quot;PB_ACCESSIBLE_NAVIGATION_PREV_BUTTON&quot;:&quot;Previous&quot;,&quot;PB_ACCESSIBLE_SKIN_ENABLE_ACCESSIBILITY_MODE&quot;:&quot;Turn on accessibility mode&quot;,&quot;PB_ACCESSIBLE_SKIN_ENABLE_NORMAL_MODE&quot;:&quot;Turn off accessibility mode&quot;,&quot;PB_ACCESSIBLE_SKIN_PRESENTER_PHOTO&quot;:&quot;Presenter photo&quot;,&quot;PB_ACCESSIBLE_SLIDE_N_OF_COUNT&quot;:&quot;Slide %SLIDE_NUMBER% of %TOTAL_SLIDES%&quot;,&quot;PB_ACCESSIBLE_VIDEO_NARRATION_LABEL&quot;:&quot;Video narration&quot;,&quot;PB_ACCESSIBLE_WATERMARK_SKIN_CREATED_WITH&quot;:&quot;Created with iSpring evaluation version&quot;,&quot;PB_ATTACHMENT_DOCUMENT_SUBTITLE&quot;:&quot;Document&quot;,&quot;PB_ATTACHMENT_FILE_SUBTITLE&quot;:&quot;File&quot;,&quot;PB_ATTACHMENT_IMAGE_SUBTITLE&quot;:&quot;Picture&quot;,&quot;PB_ATTACHMENT_LINK_SUBTITLE&quot;:&quot;Link&quot;,&quot;PB_ATTACHMENT_VIDEO_SUBTITLE&quot;:&quot;Video&quot;,&quot;PB_BACK_TO_APP_BUTTON_LABEL&quot;:&quot;Go back&quot;,&quot;PB_CONTROL_PANEL_CLOSED_CAPTIONS&quot;:&quot;Notes&quot;,&quot;PB_CONTROL_PANEL_EXIT_FULL_SCREEN&quot;:&quot;Exit full screen&quot;,&quot;PB_CONTROL_PANEL_FULL_SCREEN&quot;:&quot;Full screen&quot;,&quot;PB_CONTROL_PANEL_NEXT&quot;:&quot;Next&quot;,&quot;PB_CONTROL_PANEL_OUTLINE&quot;:&quot;Outline&quot;,&quot;PB_CONTROL_PANEL_PREV&quot;:&quot;&quot;,&quot;PB_CONTROL_PANEL_REPLAY&quot;:&quot;Replay&quot;,&quot;PB_CONTROL_PANEL_SLIDE_COUNTER&quot;:&quot;%SLIDE_NUMBER% of %TOTAL_SLIDES%&quot;,&quot;PB_CONTROL_PANEL_SUBTITLES&quot;:&quot;Closed Captions&quot;,&quot;PB_CONTROL_PANEL_VOLUME_CONTROL&quot;:&quot;Volume&quot;,&quot;PB_CURRENT_SLIDE_IS_NOT_COMPLETED&quot;:&quot;Complete the slide to go to the next one.&quot;,&quot;PB_DOMAIN_RESTRICTION&quot;:&quot;Sorry, the content author has prohibited sharing the presentation on this domain.&quot;,&quot;PB_DRAWING_TOOLS_END_DRAWING&quot;:&quot;Finish drawing&quot;,&quot;PB_DRAWING_TOOLS_ERASER&quot;:&quot;Eraser&quot;,&quot;PB_DRAWING_TOOLS_ERASE_ALL&quot;:&quot;Erase all&quot;,&quot;PB_DRAWING_TOOLS_HIGHLIGHTER&quot;:&quot;Highlighter&quot;,&quot;PB_DRAWING_TOOLS_PEN&quot;:&quot;Pen&quot;,&quot;PB_ENTER_PASSWORD&quot;:&quot;Enter the password to view this presentation.&quot;,&quot;PB_INCORRECT_PASSWORD&quot;:&quot;Incorrect password.&quot;,&quot;PB_INTERACTION_SLIDE_WINDOW_TEXT&quot;:&quot;To advance to the next slide, complete this interaction.&quot;,&quot;PB_MESSAGE_BOX_NO&quot;:&quot;No&quot;,&quot;PB_MESSAGE_BOX_OK&quot;:&quot;OK&quot;,&quot;PB_MESSAGE_BOX_YES&quot;:&quot;Yes&quot;,&quot;PB_NAVIGATION_IS_RESTRICTED&quot;:&quot;You can only view slides in order.&quot;,&quot;PB_NAVIGATION_IS_SEQUENTIAL&quot;:&quot;You can only view slides in order.&quot;,&quot;PB_PLAYBACK_RATE_MENU_CAPTION&quot;:&quot;Speed&quot;,&quot;PB_POPUP_ROTATE_SCREEN_PROMPT_LANDSCAPE&quot;:&quot;Rotate your device to landscape mode&quot;,&quot;PB_POPUP_ROTATE_SCREEN_PROMPT_PORTRAIT&quot;:&quot;Rotate your device to the portrait mode&quot;,&quot;PB_PRECEDING_QUIZ_FAILED_WINDOW_TEXT&quot;:&quot;You haven't passed the quiz on slide %SLIDE_INDEX% and can't advance to the next slide.&quot;,&quot;PB_PRECEDING_QUIZ_NOT_COMPLETED_WINDOW_TEXT&quot;:&quot;To advance to this slide, complete the quiz on slide %SLIDE_INDEX%.&quot;,&quot;PB_PRECEDING_QUIZ_NOT_PASSED_WINDOW_TEXT&quot;:&quot;To advance to this slide, you need to pass the quiz on slide %SLIDE_INDEX%.&quot;,&quot;PB_PRECEDING_SCENARIO_FAILED_WINDOW_TEXT&quot;:&quot;You haven't passed the role-play on slide %SLIDE_INDEX% and can't advance to the next slide.&quot;,&quot;PB_PRECEDING_SCENARIO_NOT_COMPLETED_WINDOW_TEXT&quot;:&quot;To advance to this slide, complete the role-play on slide %SLIDE_INDEX%.&quot;,&quot;PB_PRECEDING_SCENARIO_NOT_PASSED_WINDOW_TEXT&quot;:&quot;To advance to this slide, you need to pass the role-play on slide %SLIDE_INDEX%.&quot;,&quot;PB_PRESENTER_COLLAPSE_BIO&quot;:&quot;Show less&quot;,&quot;PB_PRESENTER_EMAIL&quot;:&quot;Email&quot;,&quot;PB_PRESENTER_EXPAND_BIO&quot;:&quot;Show more&quot;,&quot;PB_PRESENTER_NO_INFO&quot;:&quot;No presenter info.&quot;,&quot;PB_PRESENTER_WEBSITE&quot;:&quot;Website&quot;,&quot;PB_QUIZ_SLIDE_WINDOW_TEXT&quot;:&quot;To advance to the next slide, complete this quiz.&quot;,&quot;PB_RATE_MENU_CAPTION&quot;:&quot;Speed&quot;,&quot;PB_RATE_MENU_DEFAULT_RATE&quot;:&quot;Normal&quot;,&quot;PB_RESUME_PRESENTATION_WINDOW_TEXT&quot;:&quot;Do you want to resume where you left off?&quot;,&quot;PB_SCENARIO_SLIDE_WINDOW_TEXT&quot;:&quot;To advance to the next slide, complete this role-play.&quot;,&quot;PB_SEARCH_CANCEL&quot;:&quot;Cancel&quot;,&quot;PB_SEARCH_NO_RESULTS_LABEL&quot;:&quot;No matches found.&quot;,&quot;PB_SEARCH_PANEL_DEFAULT_TEXT&quot;:&quot;Search…&quot;,&quot;PB_SEARCH_RESULTS_LABEL&quot;:&quot;Search results&quot;,&quot;PB_SEARCH_RESULT_IN_NOTES&quot;:&quot;in notes&quot;,&quot;PB_SEARCH_RESULT_IN_TEXT_LABEL&quot;:&quot;in slide&quot;,&quot;PB_SUBTITLES_MENU_CAPTION&quot;:&quot;Subtitles&quot;,&quot;PB_SUBTITLES_OFF&quot;:&quot;Off&quot;,&quot;PB_TAB_NOTES_LABEL&quot;:&quot;Notes&quot;,&quot;PB_TAB_OUTLINE_LABEL&quot;:&quot;Slides&quot;,&quot;PB_TIME_RESTRICTION&quot;:&quot;Sorry, the content author has prohibited viewing the presentation at this time.&quot;,&quot;PB_TITLE_PANEL_ATTACHMENTS&quot;:&quot;Supporting Material&quot;,&quot;PB_TITLE_PANEL_MARKER_TOOLS&quot;:&quot;&quot;,&quot;PB_TITLE_PANEL_NOTES&quot;:&quot;&quot;,&quot;PB_TITLE_PANEL_OUTLINE&quot;:&quot;&quot;,&quot;PB_TITLE_PANEL_PRESENTER_INFO&quot;:&quot;&quot;,&quot;PB_TREE_CONTROL_LOADING&quot;:&quot;Loading…&quot;,&quot;PB_VIDEO_WINDOW_NO_VIDEO_LABEL&quot;:&quot;No video&quot;},&quot;playbackAndNavigationSettings&quot;:{&quot;autoStart&quot;:true,&quot;saveAnimationStates&quot;:true,&quot;loopPresentation&quot;:false,&quot;autoPlayAnimations&quot;:false,&quot;autoPlayAnimationsTime&quot;:1,&quot;navigationType&quot;:&quot;LIMITED&quot;,&quot;resumeMode&quot;:&quot;PROMPT&quot;,&quot;enableKeyboardNavigation&quot;:true},&quot;keyboardSettings&quot;:&quot;&quot;,&quot;skinVersion&quot;:4,&quot;skinCompatibleVersion&quot;:0,&quot;publishSettings&quot;:{&quot;backgroundColor&quot;:&quot;#DCDEE0&quot;,&quot;playerDimensions&quot;:{&quot;height&quot;:144,&quot;width&quot;:296},&quot;playerModule&quot;:&quot;UniversalHtml&quot;,&quot;presentationContent&quot;:{&quot;metadata&quot;:{&quot;references&quot;:true,&quot;texts&quot;:[&quot;DT_REFERENCE_URL&quot;,&quot;DT_REFERENCE_TITLE&quot;,&quot;DT_SLIDE_TITLE&quot;,&quot;DT_HYPERLINK_TOOLTIP&quot;]},&quot;resources&quot;:{&quot;attachments&quot;:true,&quot;fonts&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quot;,&quot;fontFamily&quot;:&quot;Gill Sans MT&quot;,&quot;isBold&quot;:false,&quot;isItalic&quot;:false,&quot;isSemibold&quot;:fals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b&quot;,&quot;fontFamily&quot;:&quot;Gill Sans MT&quot;,&quot;isBold&quot;:true,&quot;isItalic&quot;:false,&quot;isSemibold&quot;:fals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i&quot;,&quot;fontFamily&quot;:&quot;Gill Sans MT&quot;,&quot;isBold&quot;:false,&quot;isItalic&quot;:true,&quot;isSemibold&quot;:fals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bi&quot;,&quot;fontFamily&quot;:&quot;Gill Sans MT&quot;,&quot;isBold&quot;:true,&quot;isItalic&quot;:true,&quot;isSemibold&quot;:fals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sb&quot;,&quot;fontFamily&quot;:&quot;Gill Sans MT&quot;,&quot;isBold&quot;:false,&quot;isItalic&quot;:false,&quot;isSemibold&quot;:true,&quot;substituteFontFamily&quot;:&quot;Arial&quot;},{&quot;charsets&quot;:{&quot;dynamicFormatted&quot;:[&quot;DCT_INTERACTIVITY_TEXT&quot;,&quot;DCT_INTERACTIVITY_SEMIBOLD_TEXT&quot;],&quot;dynamicPlain&quot;:[&quot;DCT_REFERENCE_URL&quot;,&quot;DCT_REFERENCE_TITLE&quot;,&quot;DCT_SLIDE_TITLE&quot;,&quot;DCT_HYPERLINK_TOOLTIP&quot;],&quot;static&quot;:[&quot;Supporting Material&quot;,&quot;Link&quot;,&quot;Picture&quot;,&quot;Video&quot;,&quot;Document&quot;,&quot;File&quot;,&quot;1234567890&quot;,&quot;Slides&quot;,&quot;Next&quot;,&quot;Full screen&quot;,&quot;Exit full screen&quot;,&quot;%SLIDE_NUMBER% of %TOTAL_SLIDES%&quot;,&quot;Yes&quot;,&quot;No&quot;,&quot;OK&quot;,&quot;Do you want to resume where you left off?&quot;,&quot;Rotate your device to the portrait mode&quot;,&quot;Rotate your device to landscape mode&quot;,&quot;Complete the slide to go to the next one.&quot;,&quot;You can only view slides in order.&quot;,&quot;To advance to the next slide, complete this quiz.&quot;,&quot;To advance to this slide, you need to pass the quiz on slide %SLIDE_INDEX%.&quot;,&quot;To advance to this slide, complete the quiz on slide %SLIDE_INDEX%.&quot;,&quot;You haven't passed the quiz on slide %SLIDE_INDEX% and can't advance to the next slide.&quot;,&quot;To advance to the next slide, complete this interaction.&quot;,&quot;To advance to the next slide, complete this role-play.&quot;,&quot;To advance to this slide, you need to pass the role-play on slide %SLIDE_INDEX%.&quot;,&quot;To advance to this slide, complete the role-play on slide %SLIDE_INDEX%.&quot;,&quot;You haven't passed the role-play on slide %SLIDE_INDEX% and can't advance to the next slide.&quot;,&quot;Enter the password to view this presentation.&quot;,&quot;Incorrect password.&quot;,&quot;Sorry, the content author has prohibited sharing the presentation on this domain.&quot;,&quot;Sorry, the content author has prohibited viewing the presentation at this time.&quot;,&quot;Go back&quot;]},&quot;embedName&quot;:&quot;PFnsbi&quot;,&quot;fontFamily&quot;:&quot;Gill Sans MT&quot;,&quot;isBold&quot;:false,&quot;isItalic&quot;:true,&quot;isSemibold&quot;:true,&quot;substituteFontFamily&quot;:&quot;Arial&quot;}],&quot;interactivity&quot;:{&quot;fullSupport&quot;:true},&quot;slideThumbnails&quot;:{&quot;enlargeToFit&quot;:false,&quot;height&quot;:59,&quot;jpegQuality&quot;:100,&quot;keepAspectRatio&quot;:true,&quot;width&quot;:78}}}},&quot;ceipData&quot;:{&quot;enableMiniSkinCustomization&quot;:true,&quot;playerLayout&quot;:&quot;custom&quot;,&quot;playerLayoutFooter&quot;:&quot;fullscreen,slideNumber,goToPrev,goToNext&quot;,&quot;playerLayoutHeader&quot;:&quot;resources,&quot;,&quot;playerLayoutHeaderButtonsPosition&quot;:&quot;right&quot;,&quot;playerLayoutOutline&quot;:&quot;showThumbnails,showSlideNumber&quot;,&quot;playerLayoutProgress&quot;:&quot;&quot;,&quot;playerLayoutProgressMode&quot;:&quot;&quot;,&quot;playerLayoutSidebar&quot;:&quot;outline&quot;,&quot;playerLayoutSidebarPosition&quot;:&quot;left&quot;,&quot;playerMessages&quot;:&quot;custom&quot;,&quot;playerNavigationAutoStart&quot;:true,&quot;playerNavigationEnableKeyboardNavigation&quot;:true,&quot;playerNavigationMode&quot;:&quot;bySteps&quot;,&quot;playerNavigationOnRestart&quot;:&quot;prompt&quot;,&quot;playerNavigationSaveAnimationStates&quot;:true,&quot;playerNavigationType&quot;:&quot;restricted&quot;,&quot;playerTheme&quot;:&quot;custom&quot;,&quot;playerThemeBorderRadius&quot;:10,&quot;playerThemeColorScheme&quot;:&quot;custom&quot;,&quot;playerThemeFont&quot;:&quot;Gill Sans MT&quot;}}}"/>
  <p:tag name="ISPRING-SUITE_ISPRING_CURRENT_PLAYER_ID" val="universal"/>
  <p:tag name="ISPRING_PRESENTATION_COURSE_TITLE" val="MOC Training 2025-Employees-English - 02.07.2025 -YTV 02.10.2025"/>
  <p:tag name="ISPRING_FIRST_PUBLISH" val="1"/>
  <p:tag name="ISPRING_LMS_API_VERSION" val="SCORM 2004 (4th edition)"/>
  <p:tag name="ISPRING_ULTRA_SCORM_COURCE_TITLE" val="MOC Training 2025-Employees-English"/>
  <p:tag name="ISPRING_ULTRA_SCORM_COURSE_ID" val="A2850596-6558-4C32-AECE-61FF0C416A12"/>
  <p:tag name="ISPRING_CMI5_LAUNCH_METHOD" val="any window"/>
  <p:tag name="ISPRINGCLOUDFOLDERID" val="1"/>
  <p:tag name="ISPRINGONLINEFOLDERID" val="1"/>
  <p:tag name="ISPRING_OUTPUT_FOLDER" val="[[&quot;X\uFFFD\u0013\uFFFD{E508330C-06F2-4C1D-B04A-E589A29E4077}&quot;,&quot;Y:\\0. L&amp;OD TEAM\\Online Regulatory Trainings\\Quality\\2025&quot;]]"/>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studioSettings&quot;:{&quot;useMobileViewer&quot;:&quot;T_FALSE&quot;}},&quot;advancedSettings&quot;:{&quot;enableTextAllocation&quot;:&quot;T_TRUE&quot;,&quot;viewingFromLocalDrive&quot;:&quot;T_TRUE&quot;,&quot;contentScale&quot;:75,&quot;contentScaleMode&quot;:&quot;SCALE&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publishDestination&quot;:&quot;ISPRING_STUDIO&quot;,&quot;wordSettings&quot;:{&quot;printCopies&quot;:1},&quot;studioSettings&quot;:{&quot;onlineDestinationPath&quot;:&quot;Learning Content/Natalia Rivera Burgos (nriverab@medicalcardsystem.com)&quot;,&quot;onlineDestinationFolderId&quot;:&quot;214d52f4-e020-11ef-84ef-6a47066a5366&quot;,&quot;onlineDestinationUrl&quot;:&quot;nam02safelinksprotectionoutlookcom.ispring.com&quot;,&quot;uploadSources&quot;:true}}"/>
  <p:tag name="ISPRING_SCORM_RATE_SLIDES" val="0"/>
  <p:tag name="ISPRING_SCORM_PASSING_SCORE" val="0.000000"/>
  <p:tag name="ISPRING_PRESENTATION_TITLE" val="MOC Training 2025-Employees-English"/>
  <p:tag name="ISPRING_RESOURCE_FOLDER" val="Y:\0. L&amp;OD TEAM\Online Regulatory Trainings\Quality\2025\MOC Training 2025-Employees-English - 02.07.2025 -YTV 02.10.2025 NRB 2.21.2025\"/>
  <p:tag name="ISPRING_PRESENTATION_PATH" val="Y:\0. L&amp;OD TEAM\Online Regulatory Trainings\Quality\2025\MOC Training 2025-Employees-English - 02.07.2025 -YTV 02.10.2025 NRB 2.21.2025.pptx"/>
  <p:tag name="ISPRING_SCREEN_RECS_UPDATED" val="Y:\0. L&amp;OD TEAM\Online Regulatory Trainings\Quality\2025\MOC Training 2025-Employees-English - 02.07.2025 -YTV 02.10.2025 NRB 2.21.2025\"/>
  <p:tag name="FLASHSPRING_PRESENTATION_REFERENCES" val="F&#10;Supporting Material&#10;Y:\0. L&amp;OD TEAM\Online Regulatory Trainings\Quality\2025\MOC Training 2025-Employees-English - 02.07.2025 -YTV 02.10.2025 NRB 2.21.2025\attachment\att2\Definiciones MOC - Ingles - Rev IBM 02.05.2025 PDF.pdf&#10;_blank&#10;|&#10;"/>
  <p:tag name="ISPRING_SCORM_ENDPOINT" val="&lt;endpoint&gt;&lt;enable&gt;0&lt;/enable&gt;&lt;lrs&gt;https://&lt;/lrs&gt;&lt;auth&gt;0&lt;/auth&gt;&lt;login&gt;&lt;/login&gt;&lt;password&gt;&lt;/password&gt;&lt;key&gt;&lt;/key&gt;&lt;name&gt;&lt;/name&gt;&lt;email&gt;&lt;/email&gt;&lt;/endpoint&gt;&#10;"/>
  <p:tag name="ISPRING_SCORM_RATE_QUIZZES" val="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CS Classicare 2025 final">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heme1">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Theme1" id="{BDDC9544-70D8-4645-B288-76B339046925}" vid="{C819D785-892B-41A1-BD96-6E8006417ADB}"/>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19064515621104CA603B758C6B07039" ma:contentTypeVersion="23" ma:contentTypeDescription="Create a new document." ma:contentTypeScope="" ma:versionID="334b9c9aed8c71d2ff3b2410eef20482">
  <xsd:schema xmlns:xsd="http://www.w3.org/2001/XMLSchema" xmlns:xs="http://www.w3.org/2001/XMLSchema" xmlns:p="http://schemas.microsoft.com/office/2006/metadata/properties" xmlns:ns1="http://schemas.microsoft.com/sharepoint/v3" xmlns:ns2="e9587184-d09a-4440-adc5-1776f6bc070d" xmlns:ns3="78ddc34b-c5a4-4423-9ea4-2aafcbf858c2" targetNamespace="http://schemas.microsoft.com/office/2006/metadata/properties" ma:root="true" ma:fieldsID="01ee8d4e81317ee339b2d0fa53597120" ns1:_="" ns2:_="" ns3:_="">
    <xsd:import namespace="http://schemas.microsoft.com/sharepoint/v3"/>
    <xsd:import namespace="e9587184-d09a-4440-adc5-1776f6bc070d"/>
    <xsd:import namespace="78ddc34b-c5a4-4423-9ea4-2aafcbf858c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AutoKeyPoints" minOccurs="0"/>
                <xsd:element ref="ns2:MediaServiceKeyPoints" minOccurs="0"/>
                <xsd:element ref="ns3:SharedWithUsers" minOccurs="0"/>
                <xsd:element ref="ns3:SharedWithDetails" minOccurs="0"/>
                <xsd:element ref="ns2:_Flow_SignoffStatus" minOccurs="0"/>
                <xsd:element ref="ns2:MediaServiceObjectDetectorVersions" minOccurs="0"/>
                <xsd:element ref="ns2:MediaServiceSearchProperties" minOccurs="0"/>
                <xsd:element ref="ns1:_ip_UnifiedCompliancePolicyProperties" minOccurs="0"/>
                <xsd:element ref="ns1:_ip_UnifiedCompliancePolicyUIActio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587184-d09a-4440-adc5-1776f6bc07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f5b6eb6-f54a-42b0-9e53-661be12aea02" ma:termSetId="09814cd3-568e-fe90-9814-8d621ff8fb84" ma:anchorId="fba54fb3-c3e1-fe81-a776-ca4b69148c4d" ma:open="true" ma:isKeyword="false">
      <xsd:complexType>
        <xsd:sequence>
          <xsd:element ref="pc:Terms" minOccurs="0" maxOccurs="1"/>
        </xsd:sequence>
      </xsd:complex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6" nillable="true" ma:displayName="MediaLengthInSeconds" ma:hidden="true" ma:internalName="MediaLengthInSeconds" ma:readOnly="true">
      <xsd:simpleType>
        <xsd:restriction base="dms:Unknown"/>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ddc34b-c5a4-4423-9ea4-2aafcbf858c2"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fc3bb67c-23ba-449d-9d59-f4c8e41a3f67}" ma:internalName="TaxCatchAll" ma:showField="CatchAllData" ma:web="78ddc34b-c5a4-4423-9ea4-2aafcbf858c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Flow_SignoffStatus xmlns="e9587184-d09a-4440-adc5-1776f6bc070d" xsi:nil="true"/>
    <lcf76f155ced4ddcb4097134ff3c332f xmlns="e9587184-d09a-4440-adc5-1776f6bc070d">
      <Terms xmlns="http://schemas.microsoft.com/office/infopath/2007/PartnerControls"/>
    </lcf76f155ced4ddcb4097134ff3c332f>
    <_ip_UnifiedCompliancePolicyProperties xmlns="http://schemas.microsoft.com/sharepoint/v3" xsi:nil="true"/>
    <TaxCatchAll xmlns="78ddc34b-c5a4-4423-9ea4-2aafcbf858c2" xsi:nil="true"/>
  </documentManagement>
</p:properties>
</file>

<file path=customXml/itemProps1.xml><?xml version="1.0" encoding="utf-8"?>
<ds:datastoreItem xmlns:ds="http://schemas.openxmlformats.org/officeDocument/2006/customXml" ds:itemID="{84DE877F-1A27-4776-B5CD-6E142687055A}">
  <ds:schemaRefs>
    <ds:schemaRef ds:uri="http://schemas.microsoft.com/sharepoint/v3/contenttype/forms"/>
  </ds:schemaRefs>
</ds:datastoreItem>
</file>

<file path=customXml/itemProps2.xml><?xml version="1.0" encoding="utf-8"?>
<ds:datastoreItem xmlns:ds="http://schemas.openxmlformats.org/officeDocument/2006/customXml" ds:itemID="{C2E04F26-1A85-491D-A4A9-EE41FDC0F9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9587184-d09a-4440-adc5-1776f6bc070d"/>
    <ds:schemaRef ds:uri="78ddc34b-c5a4-4423-9ea4-2aafcbf858c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373694-B35C-4C89-8150-142DA7AB9D14}">
  <ds:schemaRefs>
    <ds:schemaRef ds:uri="http://schemas.microsoft.com/sharepoint/v3"/>
    <ds:schemaRef ds:uri="http://purl.org/dc/elements/1.1/"/>
    <ds:schemaRef ds:uri="http://schemas.microsoft.com/office/2006/metadata/properties"/>
    <ds:schemaRef ds:uri="http://schemas.microsoft.com/office/2006/documentManagement/types"/>
    <ds:schemaRef ds:uri="http://purl.org/dc/dcmitype/"/>
    <ds:schemaRef ds:uri="http://schemas.openxmlformats.org/package/2006/metadata/core-properties"/>
    <ds:schemaRef ds:uri="78ddc34b-c5a4-4423-9ea4-2aafcbf858c2"/>
    <ds:schemaRef ds:uri="http://schemas.microsoft.com/office/infopath/2007/PartnerControls"/>
    <ds:schemaRef ds:uri="e9587184-d09a-4440-adc5-1776f6bc070d"/>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7960</TotalTime>
  <Words>3921</Words>
  <Application>Microsoft Macintosh PowerPoint</Application>
  <PresentationFormat>Widescreen</PresentationFormat>
  <Paragraphs>342</Paragraphs>
  <Slides>34</Slides>
  <Notes>34</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34</vt:i4>
      </vt:variant>
    </vt:vector>
  </HeadingPairs>
  <TitlesOfParts>
    <vt:vector size="46" baseType="lpstr">
      <vt:lpstr>Aptos</vt:lpstr>
      <vt:lpstr>Aptos Display</vt:lpstr>
      <vt:lpstr>Arial</vt:lpstr>
      <vt:lpstr>Calibri</vt:lpstr>
      <vt:lpstr>DIN Condensed Light</vt:lpstr>
      <vt:lpstr>Gill Sans MT</vt:lpstr>
      <vt:lpstr>Segoe UI</vt:lpstr>
      <vt:lpstr>Wingdings</vt:lpstr>
      <vt:lpstr>Office Theme</vt:lpstr>
      <vt:lpstr>MCS Classicare 2025 final</vt:lpstr>
      <vt:lpstr>Theme1</vt:lpstr>
      <vt:lpstr>1_Office Theme</vt:lpstr>
      <vt:lpstr>Adiestramiento del Modelo de Cuidado  para planes de necesidades especiales:  Red de proveedores y su personal</vt:lpstr>
      <vt:lpstr>Objetivos</vt:lpstr>
      <vt:lpstr>Definiciones</vt:lpstr>
      <vt:lpstr>Definiciones (continuar)</vt:lpstr>
      <vt:lpstr>Trasfondo de los planes de necesidades especiales (SNP)</vt:lpstr>
      <vt:lpstr>Modelo de Cuidado (MOC)</vt:lpstr>
      <vt:lpstr>Planes SNP de MCS Classicare 2026</vt:lpstr>
      <vt:lpstr>Elementos del MOC</vt:lpstr>
      <vt:lpstr>Descripción de la población SNP</vt:lpstr>
      <vt:lpstr>MOC 1: Descripción de la población SNP</vt:lpstr>
      <vt:lpstr>Servicios especializados para la población D-SNP y C-SNP</vt:lpstr>
      <vt:lpstr>Servicios especializados para la población D-SNP y C-SNP (cont.)</vt:lpstr>
      <vt:lpstr>Coordinación de cuidado</vt:lpstr>
      <vt:lpstr>MOC 2: Coordinación de cuidado</vt:lpstr>
      <vt:lpstr>Evaluación de riesgo de salud</vt:lpstr>
      <vt:lpstr>Evaluación de riesgo de salud (continuar)</vt:lpstr>
      <vt:lpstr>Encuentros cara a cara</vt:lpstr>
      <vt:lpstr>Plan de cuidado individualizado</vt:lpstr>
      <vt:lpstr>Plan de cuidado individualizado (cont.)</vt:lpstr>
      <vt:lpstr>Equipo de Cuidado Interdisciplinario (ICT)</vt:lpstr>
      <vt:lpstr>Equipo de Cuidado Interdisciplinario (ICT) (cont.)</vt:lpstr>
      <vt:lpstr>Protocolos de transición de cuidados</vt:lpstr>
      <vt:lpstr>Protocolos de transición de cuidados (cont.)</vt:lpstr>
      <vt:lpstr>Red de proveedores</vt:lpstr>
      <vt:lpstr>MOC 3: Red de proveedores</vt:lpstr>
      <vt:lpstr>Rol del PCP y especialistas</vt:lpstr>
      <vt:lpstr>Provinet: herramienta para proveedores</vt:lpstr>
      <vt:lpstr>Medidas de calidad y mejoramiento de desempeño</vt:lpstr>
      <vt:lpstr>MOC 4: Medidas de calidad y mejoramiento de desempeño</vt:lpstr>
      <vt:lpstr>MOC 4: Medidas de calidad y mejoramiento de desempeño (cont.)</vt:lpstr>
      <vt:lpstr>Todos tenemos un rol integral muy importante y debemos:</vt:lpstr>
      <vt:lpstr>Referencias</vt:lpstr>
      <vt:lpstr>¡Estamos para servirle!</vt:lpstr>
      <vt:lpstr>MCS Classicare 2026</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MCS Classicare Adiestramiento del Modelo de Cuidado 2026 Spanish</dc:title>
  <dc:subject>MCS Classicare MOC Training 2026</dc:subject>
  <dc:creator>MCS</dc:creator>
  <cp:keywords/>
  <dc:description/>
  <cp:lastModifiedBy>Ginny E. Hong</cp:lastModifiedBy>
  <cp:revision>62</cp:revision>
  <dcterms:created xsi:type="dcterms:W3CDTF">2024-06-07T15:03:42Z</dcterms:created>
  <dcterms:modified xsi:type="dcterms:W3CDTF">2026-07-14T15:47:22Z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0x010100919064515621104CA603B758C6B07039</vt:lpwstr>
  </property>
  <property fmtid="{D5CDD505-2E9C-101B-9397-08002B2CF9AE}" pid="3" name="MSIP_Label_b0b638e0-f50f-48bd-992f-bcb55031a99f_Enabled">
    <vt:lpwstr>true</vt:lpwstr>
  </property>
  <property fmtid="{D5CDD505-2E9C-101B-9397-08002B2CF9AE}" pid="4" name="MSIP_Label_b0b638e0-f50f-48bd-992f-bcb55031a99f_SetDate">
    <vt:lpwstr>2026-06-26T18:51:16Z</vt:lpwstr>
  </property>
  <property fmtid="{D5CDD505-2E9C-101B-9397-08002B2CF9AE}" pid="5" name="MSIP_Label_b0b638e0-f50f-48bd-992f-bcb55031a99f_Method">
    <vt:lpwstr>Standard</vt:lpwstr>
  </property>
  <property fmtid="{D5CDD505-2E9C-101B-9397-08002B2CF9AE}" pid="6" name="MSIP_Label_b0b638e0-f50f-48bd-992f-bcb55031a99f_Name">
    <vt:lpwstr>Confidential Default</vt:lpwstr>
  </property>
  <property fmtid="{D5CDD505-2E9C-101B-9397-08002B2CF9AE}" pid="7" name="MSIP_Label_b0b638e0-f50f-48bd-992f-bcb55031a99f_SiteId">
    <vt:lpwstr>f45ccc07-e57e-4d15-bf6f-f6cbccd2d395</vt:lpwstr>
  </property>
  <property fmtid="{D5CDD505-2E9C-101B-9397-08002B2CF9AE}" pid="8" name="MSIP_Label_b0b638e0-f50f-48bd-992f-bcb55031a99f_ActionId">
    <vt:lpwstr>24b58107-a79f-45cd-a1f1-30a0840673ab</vt:lpwstr>
  </property>
  <property fmtid="{D5CDD505-2E9C-101B-9397-08002B2CF9AE}" pid="9" name="MSIP_Label_b0b638e0-f50f-48bd-992f-bcb55031a99f_ContentBits">
    <vt:lpwstr>0</vt:lpwstr>
  </property>
  <property fmtid="{D5CDD505-2E9C-101B-9397-08002B2CF9AE}" pid="10" name="MSIP_Label_b0b638e0-f50f-48bd-992f-bcb55031a99f_Tag">
    <vt:lpwstr>10, 3, 0, 1</vt:lpwstr>
  </property>
  <property fmtid="{D5CDD505-2E9C-101B-9397-08002B2CF9AE}" pid="11" name="MediaServiceImageTags">
    <vt:lpwstr/>
  </property>
</Properties>
</file>