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0" r:id="rId4"/>
  </p:sldMasterIdLst>
  <p:notesMasterIdLst>
    <p:notesMasterId r:id="rId38"/>
  </p:notesMasterIdLst>
  <p:handoutMasterIdLst>
    <p:handoutMasterId r:id="rId39"/>
  </p:handoutMasterIdLst>
  <p:sldIdLst>
    <p:sldId id="256" r:id="rId5"/>
    <p:sldId id="257" r:id="rId6"/>
    <p:sldId id="327" r:id="rId7"/>
    <p:sldId id="328" r:id="rId8"/>
    <p:sldId id="329" r:id="rId9"/>
    <p:sldId id="362" r:id="rId10"/>
    <p:sldId id="364" r:id="rId11"/>
    <p:sldId id="330" r:id="rId12"/>
    <p:sldId id="331" r:id="rId13"/>
    <p:sldId id="366" r:id="rId14"/>
    <p:sldId id="367" r:id="rId15"/>
    <p:sldId id="365" r:id="rId16"/>
    <p:sldId id="332" r:id="rId17"/>
    <p:sldId id="333" r:id="rId18"/>
    <p:sldId id="334" r:id="rId19"/>
    <p:sldId id="368" r:id="rId20"/>
    <p:sldId id="370" r:id="rId21"/>
    <p:sldId id="336" r:id="rId22"/>
    <p:sldId id="337" r:id="rId23"/>
    <p:sldId id="371" r:id="rId24"/>
    <p:sldId id="342" r:id="rId25"/>
    <p:sldId id="347" r:id="rId26"/>
    <p:sldId id="348" r:id="rId27"/>
    <p:sldId id="350" r:id="rId28"/>
    <p:sldId id="351" r:id="rId29"/>
    <p:sldId id="372" r:id="rId30"/>
    <p:sldId id="352" r:id="rId31"/>
    <p:sldId id="353" r:id="rId32"/>
    <p:sldId id="355" r:id="rId33"/>
    <p:sldId id="356" r:id="rId34"/>
    <p:sldId id="358" r:id="rId35"/>
    <p:sldId id="373" r:id="rId36"/>
    <p:sldId id="270" r:id="rId37"/>
  </p:sldIdLst>
  <p:sldSz cx="9144000" cy="5143500" type="screen16x9"/>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0" userDrawn="1">
          <p15:clr>
            <a:srgbClr val="A4A3A4"/>
          </p15:clr>
        </p15:guide>
        <p15:guide id="2" pos="5064" userDrawn="1">
          <p15:clr>
            <a:srgbClr val="A4A3A4"/>
          </p15:clr>
        </p15:guide>
        <p15:guide id="3" pos="120" userDrawn="1">
          <p15:clr>
            <a:srgbClr val="A4A3A4"/>
          </p15:clr>
        </p15:guide>
        <p15:guide id="4" orient="horz" pos="229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theline Figueroa" initials="AF" lastIdx="6" clrIdx="0">
    <p:extLst>
      <p:ext uri="{19B8F6BF-5375-455C-9EA6-DF929625EA0E}">
        <p15:presenceInfo xmlns:p15="http://schemas.microsoft.com/office/powerpoint/2012/main" userId="S-1-5-21-1694838050-1958936046-672588292-13341" providerId="AD"/>
      </p:ext>
    </p:extLst>
  </p:cmAuthor>
  <p:cmAuthor id="2" name="Pamela Owens" initials="PO" lastIdx="1" clrIdx="1">
    <p:extLst>
      <p:ext uri="{19B8F6BF-5375-455C-9EA6-DF929625EA0E}">
        <p15:presenceInfo xmlns:p15="http://schemas.microsoft.com/office/powerpoint/2012/main" userId="Pamela Owe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4A72"/>
    <a:srgbClr val="B38300"/>
    <a:srgbClr val="E5E8EB"/>
    <a:srgbClr val="DEE2E6"/>
    <a:srgbClr val="E9ECEF"/>
    <a:srgbClr val="5BA3CC"/>
    <a:srgbClr val="4A8C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072D2C-CB98-4049-8E12-90451EC223B0}" v="32" dt="2026-07-14T02:41:36.3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289" autoAdjust="0"/>
    <p:restoredTop sz="86445" autoAdjust="0"/>
  </p:normalViewPr>
  <p:slideViewPr>
    <p:cSldViewPr snapToGrid="0" snapToObjects="1">
      <p:cViewPr varScale="1">
        <p:scale>
          <a:sx n="101" d="100"/>
          <a:sy n="101" d="100"/>
        </p:scale>
        <p:origin x="216" y="992"/>
      </p:cViewPr>
      <p:guideLst>
        <p:guide orient="horz" pos="420"/>
        <p:guide pos="5064"/>
        <p:guide pos="120"/>
        <p:guide orient="horz" pos="2292"/>
      </p:guideLst>
    </p:cSldViewPr>
  </p:slideViewPr>
  <p:outlineViewPr>
    <p:cViewPr>
      <p:scale>
        <a:sx n="33" d="100"/>
        <a:sy n="33" d="100"/>
      </p:scale>
      <p:origin x="0" y="0"/>
    </p:cViewPr>
  </p:outlineViewPr>
  <p:notesTextViewPr>
    <p:cViewPr>
      <p:scale>
        <a:sx n="1" d="1"/>
        <a:sy n="1" d="1"/>
      </p:scale>
      <p:origin x="0" y="0"/>
    </p:cViewPr>
  </p:notesTextViewPr>
  <p:sorterViewPr>
    <p:cViewPr>
      <p:scale>
        <a:sx n="86" d="100"/>
        <a:sy n="86" d="100"/>
      </p:scale>
      <p:origin x="0" y="0"/>
    </p:cViewPr>
  </p:sorterViewPr>
  <p:notesViewPr>
    <p:cSldViewPr snapToGrid="0" snapToObjects="1">
      <p:cViewPr varScale="1">
        <p:scale>
          <a:sx n="48" d="100"/>
          <a:sy n="48" d="100"/>
        </p:scale>
        <p:origin x="2740"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nny E. Hong" userId="3186733d-03a4-43f3-a21a-2f4d91da616c" providerId="ADAL" clId="{6AD9D503-F2A1-54A1-B091-C46384F339F7}"/>
    <pc:docChg chg="undo custSel modSld">
      <pc:chgData name="Ginny E. Hong" userId="3186733d-03a4-43f3-a21a-2f4d91da616c" providerId="ADAL" clId="{6AD9D503-F2A1-54A1-B091-C46384F339F7}" dt="2026-07-14T02:42:58.574" v="73" actId="790"/>
      <pc:docMkLst>
        <pc:docMk/>
      </pc:docMkLst>
      <pc:sldChg chg="modSp mod">
        <pc:chgData name="Ginny E. Hong" userId="3186733d-03a4-43f3-a21a-2f4d91da616c" providerId="ADAL" clId="{6AD9D503-F2A1-54A1-B091-C46384F339F7}" dt="2026-06-16T18:53:45.446" v="2" actId="20577"/>
        <pc:sldMkLst>
          <pc:docMk/>
          <pc:sldMk cId="2362643224" sldId="256"/>
        </pc:sldMkLst>
        <pc:spChg chg="mod">
          <ac:chgData name="Ginny E. Hong" userId="3186733d-03a4-43f3-a21a-2f4d91da616c" providerId="ADAL" clId="{6AD9D503-F2A1-54A1-B091-C46384F339F7}" dt="2026-06-16T18:53:45.446" v="2" actId="20577"/>
          <ac:spMkLst>
            <pc:docMk/>
            <pc:sldMk cId="2362643224" sldId="256"/>
            <ac:spMk id="4" creationId="{2AE56A04-A07A-1990-063D-E5E227B7C4C3}"/>
          </ac:spMkLst>
        </pc:spChg>
      </pc:sldChg>
      <pc:sldChg chg="modSp mod">
        <pc:chgData name="Ginny E. Hong" userId="3186733d-03a4-43f3-a21a-2f4d91da616c" providerId="ADAL" clId="{6AD9D503-F2A1-54A1-B091-C46384F339F7}" dt="2026-06-16T18:53:25.068" v="0" actId="33553"/>
        <pc:sldMkLst>
          <pc:docMk/>
          <pc:sldMk cId="1322740830" sldId="257"/>
        </pc:sldMkLst>
        <pc:spChg chg="mod">
          <ac:chgData name="Ginny E. Hong" userId="3186733d-03a4-43f3-a21a-2f4d91da616c" providerId="ADAL" clId="{6AD9D503-F2A1-54A1-B091-C46384F339F7}" dt="2026-06-16T18:53:25.068" v="0" actId="33553"/>
          <ac:spMkLst>
            <pc:docMk/>
            <pc:sldMk cId="1322740830" sldId="257"/>
            <ac:spMk id="5" creationId="{6D6A3C42-F5A3-499E-905E-1230ED46167B}"/>
          </ac:spMkLst>
        </pc:spChg>
      </pc:sldChg>
      <pc:sldChg chg="addSp delSp modSp mod">
        <pc:chgData name="Ginny E. Hong" userId="3186733d-03a4-43f3-a21a-2f4d91da616c" providerId="ADAL" clId="{6AD9D503-F2A1-54A1-B091-C46384F339F7}" dt="2026-06-16T18:55:29.054" v="7" actId="33553"/>
        <pc:sldMkLst>
          <pc:docMk/>
          <pc:sldMk cId="3977829602" sldId="327"/>
        </pc:sldMkLst>
        <pc:spChg chg="mod">
          <ac:chgData name="Ginny E. Hong" userId="3186733d-03a4-43f3-a21a-2f4d91da616c" providerId="ADAL" clId="{6AD9D503-F2A1-54A1-B091-C46384F339F7}" dt="2026-06-16T18:55:29.054" v="7" actId="33553"/>
          <ac:spMkLst>
            <pc:docMk/>
            <pc:sldMk cId="3977829602" sldId="327"/>
            <ac:spMk id="5" creationId="{6D6A3C42-F5A3-499E-905E-1230ED46167B}"/>
          </ac:spMkLst>
        </pc:spChg>
      </pc:sldChg>
      <pc:sldChg chg="modSp mod">
        <pc:chgData name="Ginny E. Hong" userId="3186733d-03a4-43f3-a21a-2f4d91da616c" providerId="ADAL" clId="{6AD9D503-F2A1-54A1-B091-C46384F339F7}" dt="2026-06-16T18:55:38.070" v="8" actId="33553"/>
        <pc:sldMkLst>
          <pc:docMk/>
          <pc:sldMk cId="2613784734" sldId="328"/>
        </pc:sldMkLst>
        <pc:spChg chg="mod">
          <ac:chgData name="Ginny E. Hong" userId="3186733d-03a4-43f3-a21a-2f4d91da616c" providerId="ADAL" clId="{6AD9D503-F2A1-54A1-B091-C46384F339F7}" dt="2026-06-16T18:55:38.070" v="8" actId="33553"/>
          <ac:spMkLst>
            <pc:docMk/>
            <pc:sldMk cId="2613784734" sldId="328"/>
            <ac:spMk id="5" creationId="{6D6A3C42-F5A3-499E-905E-1230ED46167B}"/>
          </ac:spMkLst>
        </pc:spChg>
      </pc:sldChg>
      <pc:sldChg chg="modSp mod">
        <pc:chgData name="Ginny E. Hong" userId="3186733d-03a4-43f3-a21a-2f4d91da616c" providerId="ADAL" clId="{6AD9D503-F2A1-54A1-B091-C46384F339F7}" dt="2026-06-16T18:55:51.609" v="13" actId="20577"/>
        <pc:sldMkLst>
          <pc:docMk/>
          <pc:sldMk cId="4213802668" sldId="329"/>
        </pc:sldMkLst>
        <pc:spChg chg="mod">
          <ac:chgData name="Ginny E. Hong" userId="3186733d-03a4-43f3-a21a-2f4d91da616c" providerId="ADAL" clId="{6AD9D503-F2A1-54A1-B091-C46384F339F7}" dt="2026-06-16T18:55:51.609" v="13" actId="20577"/>
          <ac:spMkLst>
            <pc:docMk/>
            <pc:sldMk cId="4213802668" sldId="329"/>
            <ac:spMk id="5" creationId="{6D6A3C42-F5A3-499E-905E-1230ED46167B}"/>
          </ac:spMkLst>
        </pc:spChg>
      </pc:sldChg>
      <pc:sldChg chg="delSp mod">
        <pc:chgData name="Ginny E. Hong" userId="3186733d-03a4-43f3-a21a-2f4d91da616c" providerId="ADAL" clId="{6AD9D503-F2A1-54A1-B091-C46384F339F7}" dt="2026-07-14T02:38:17.535" v="32" actId="478"/>
        <pc:sldMkLst>
          <pc:docMk/>
          <pc:sldMk cId="1305644169" sldId="332"/>
        </pc:sldMkLst>
        <pc:cxnChg chg="del">
          <ac:chgData name="Ginny E. Hong" userId="3186733d-03a4-43f3-a21a-2f4d91da616c" providerId="ADAL" clId="{6AD9D503-F2A1-54A1-B091-C46384F339F7}" dt="2026-07-14T02:38:17.535" v="32" actId="478"/>
          <ac:cxnSpMkLst>
            <pc:docMk/>
            <pc:sldMk cId="1305644169" sldId="332"/>
            <ac:cxnSpMk id="7" creationId="{70E0AB0C-9AE0-4229-BDD5-0D3EBFACDBEA}"/>
          </ac:cxnSpMkLst>
        </pc:cxnChg>
      </pc:sldChg>
      <pc:sldChg chg="delSp modSp mod">
        <pc:chgData name="Ginny E. Hong" userId="3186733d-03a4-43f3-a21a-2f4d91da616c" providerId="ADAL" clId="{6AD9D503-F2A1-54A1-B091-C46384F339F7}" dt="2026-07-14T02:39:05.992" v="38" actId="962"/>
        <pc:sldMkLst>
          <pc:docMk/>
          <pc:sldMk cId="1431146580" sldId="334"/>
        </pc:sldMkLst>
        <pc:spChg chg="del mod">
          <ac:chgData name="Ginny E. Hong" userId="3186733d-03a4-43f3-a21a-2f4d91da616c" providerId="ADAL" clId="{6AD9D503-F2A1-54A1-B091-C46384F339F7}" dt="2026-07-14T02:38:53.156" v="36" actId="478"/>
          <ac:spMkLst>
            <pc:docMk/>
            <pc:sldMk cId="1431146580" sldId="334"/>
            <ac:spMk id="6" creationId="{1C4C6EEF-8158-4924-8EEC-5B1C66A99D18}"/>
          </ac:spMkLst>
        </pc:spChg>
        <pc:graphicFrameChg chg="mod">
          <ac:chgData name="Ginny E. Hong" userId="3186733d-03a4-43f3-a21a-2f4d91da616c" providerId="ADAL" clId="{6AD9D503-F2A1-54A1-B091-C46384F339F7}" dt="2026-07-14T02:39:05.992" v="38" actId="962"/>
          <ac:graphicFrameMkLst>
            <pc:docMk/>
            <pc:sldMk cId="1431146580" sldId="334"/>
            <ac:graphicFrameMk id="13" creationId="{D90C390C-F675-05F8-78C1-5B6AB765D523}"/>
          </ac:graphicFrameMkLst>
        </pc:graphicFrameChg>
      </pc:sldChg>
      <pc:sldChg chg="modSp mod">
        <pc:chgData name="Ginny E. Hong" userId="3186733d-03a4-43f3-a21a-2f4d91da616c" providerId="ADAL" clId="{6AD9D503-F2A1-54A1-B091-C46384F339F7}" dt="2026-07-14T02:40:45.145" v="63" actId="1076"/>
        <pc:sldMkLst>
          <pc:docMk/>
          <pc:sldMk cId="2574281654" sldId="337"/>
        </pc:sldMkLst>
        <pc:spChg chg="mod">
          <ac:chgData name="Ginny E. Hong" userId="3186733d-03a4-43f3-a21a-2f4d91da616c" providerId="ADAL" clId="{6AD9D503-F2A1-54A1-B091-C46384F339F7}" dt="2026-07-14T02:40:45.145" v="63" actId="1076"/>
          <ac:spMkLst>
            <pc:docMk/>
            <pc:sldMk cId="2574281654" sldId="337"/>
            <ac:spMk id="6" creationId="{F475A048-0471-3972-45E0-13E89CB493E0}"/>
          </ac:spMkLst>
        </pc:spChg>
        <pc:grpChg chg="mod">
          <ac:chgData name="Ginny E. Hong" userId="3186733d-03a4-43f3-a21a-2f4d91da616c" providerId="ADAL" clId="{6AD9D503-F2A1-54A1-B091-C46384F339F7}" dt="2026-07-14T02:40:30.836" v="61" actId="962"/>
          <ac:grpSpMkLst>
            <pc:docMk/>
            <pc:sldMk cId="2574281654" sldId="337"/>
            <ac:grpSpMk id="7" creationId="{5FE52DF8-8729-28D4-BD5B-2B22C1D65E8F}"/>
          </ac:grpSpMkLst>
        </pc:grpChg>
      </pc:sldChg>
      <pc:sldChg chg="modSp mod">
        <pc:chgData name="Ginny E. Hong" userId="3186733d-03a4-43f3-a21a-2f4d91da616c" providerId="ADAL" clId="{6AD9D503-F2A1-54A1-B091-C46384F339F7}" dt="2026-07-14T02:41:12.199" v="68" actId="13244"/>
        <pc:sldMkLst>
          <pc:docMk/>
          <pc:sldMk cId="1594983058" sldId="342"/>
        </pc:sldMkLst>
        <pc:spChg chg="ord">
          <ac:chgData name="Ginny E. Hong" userId="3186733d-03a4-43f3-a21a-2f4d91da616c" providerId="ADAL" clId="{6AD9D503-F2A1-54A1-B091-C46384F339F7}" dt="2026-07-14T02:41:06.327" v="66" actId="13244"/>
          <ac:spMkLst>
            <pc:docMk/>
            <pc:sldMk cId="1594983058" sldId="342"/>
            <ac:spMk id="5" creationId="{6D6A3C42-F5A3-499E-905E-1230ED46167B}"/>
          </ac:spMkLst>
        </pc:spChg>
        <pc:spChg chg="ord">
          <ac:chgData name="Ginny E. Hong" userId="3186733d-03a4-43f3-a21a-2f4d91da616c" providerId="ADAL" clId="{6AD9D503-F2A1-54A1-B091-C46384F339F7}" dt="2026-07-14T02:41:04.479" v="65" actId="13244"/>
          <ac:spMkLst>
            <pc:docMk/>
            <pc:sldMk cId="1594983058" sldId="342"/>
            <ac:spMk id="7" creationId="{6D6A3C42-F5A3-499E-905E-1230ED46167B}"/>
          </ac:spMkLst>
        </pc:spChg>
        <pc:spChg chg="ord">
          <ac:chgData name="Ginny E. Hong" userId="3186733d-03a4-43f3-a21a-2f4d91da616c" providerId="ADAL" clId="{6AD9D503-F2A1-54A1-B091-C46384F339F7}" dt="2026-07-14T02:41:12.199" v="68" actId="13244"/>
          <ac:spMkLst>
            <pc:docMk/>
            <pc:sldMk cId="1594983058" sldId="342"/>
            <ac:spMk id="8" creationId="{95A494E5-8971-42F6-ABE3-13BC5BD1F147}"/>
          </ac:spMkLst>
        </pc:spChg>
        <pc:spChg chg="ord">
          <ac:chgData name="Ginny E. Hong" userId="3186733d-03a4-43f3-a21a-2f4d91da616c" providerId="ADAL" clId="{6AD9D503-F2A1-54A1-B091-C46384F339F7}" dt="2026-07-14T02:41:09.264" v="67" actId="13244"/>
          <ac:spMkLst>
            <pc:docMk/>
            <pc:sldMk cId="1594983058" sldId="342"/>
            <ac:spMk id="11" creationId="{95A494E5-8971-42F6-ABE3-13BC5BD1F147}"/>
          </ac:spMkLst>
        </pc:spChg>
      </pc:sldChg>
      <pc:sldChg chg="modSp">
        <pc:chgData name="Ginny E. Hong" userId="3186733d-03a4-43f3-a21a-2f4d91da616c" providerId="ADAL" clId="{6AD9D503-F2A1-54A1-B091-C46384F339F7}" dt="2026-07-14T02:41:36.339" v="72" actId="962"/>
        <pc:sldMkLst>
          <pc:docMk/>
          <pc:sldMk cId="293844252" sldId="350"/>
        </pc:sldMkLst>
        <pc:graphicFrameChg chg="mod">
          <ac:chgData name="Ginny E. Hong" userId="3186733d-03a4-43f3-a21a-2f4d91da616c" providerId="ADAL" clId="{6AD9D503-F2A1-54A1-B091-C46384F339F7}" dt="2026-07-14T02:41:36.339" v="72" actId="962"/>
          <ac:graphicFrameMkLst>
            <pc:docMk/>
            <pc:sldMk cId="293844252" sldId="350"/>
            <ac:graphicFrameMk id="13" creationId="{A4A8DF72-4055-CA0A-BCD6-39AC291BC3FD}"/>
          </ac:graphicFrameMkLst>
        </pc:graphicFrameChg>
      </pc:sldChg>
      <pc:sldChg chg="modSp mod">
        <pc:chgData name="Ginny E. Hong" userId="3186733d-03a4-43f3-a21a-2f4d91da616c" providerId="ADAL" clId="{6AD9D503-F2A1-54A1-B091-C46384F339F7}" dt="2026-07-14T02:36:29.812" v="22" actId="962"/>
        <pc:sldMkLst>
          <pc:docMk/>
          <pc:sldMk cId="1465530888" sldId="362"/>
        </pc:sldMkLst>
        <pc:spChg chg="mod">
          <ac:chgData name="Ginny E. Hong" userId="3186733d-03a4-43f3-a21a-2f4d91da616c" providerId="ADAL" clId="{6AD9D503-F2A1-54A1-B091-C46384F339F7}" dt="2026-06-16T18:56:00.590" v="14" actId="33553"/>
          <ac:spMkLst>
            <pc:docMk/>
            <pc:sldMk cId="1465530888" sldId="362"/>
            <ac:spMk id="5" creationId="{6D6A3C42-F5A3-499E-905E-1230ED46167B}"/>
          </ac:spMkLst>
        </pc:spChg>
        <pc:graphicFrameChg chg="mod">
          <ac:chgData name="Ginny E. Hong" userId="3186733d-03a4-43f3-a21a-2f4d91da616c" providerId="ADAL" clId="{6AD9D503-F2A1-54A1-B091-C46384F339F7}" dt="2026-07-14T02:36:29.812" v="22" actId="962"/>
          <ac:graphicFrameMkLst>
            <pc:docMk/>
            <pc:sldMk cId="1465530888" sldId="362"/>
            <ac:graphicFrameMk id="13" creationId="{59E3896B-04C9-AD5D-BE13-8A5167394A4C}"/>
          </ac:graphicFrameMkLst>
        </pc:graphicFrameChg>
      </pc:sldChg>
      <pc:sldChg chg="modSp mod">
        <pc:chgData name="Ginny E. Hong" userId="3186733d-03a4-43f3-a21a-2f4d91da616c" providerId="ADAL" clId="{6AD9D503-F2A1-54A1-B091-C46384F339F7}" dt="2026-07-14T02:36:49.656" v="24" actId="962"/>
        <pc:sldMkLst>
          <pc:docMk/>
          <pc:sldMk cId="576570238" sldId="364"/>
        </pc:sldMkLst>
        <pc:spChg chg="mod">
          <ac:chgData name="Ginny E. Hong" userId="3186733d-03a4-43f3-a21a-2f4d91da616c" providerId="ADAL" clId="{6AD9D503-F2A1-54A1-B091-C46384F339F7}" dt="2026-06-16T18:56:04.888" v="16" actId="27636"/>
          <ac:spMkLst>
            <pc:docMk/>
            <pc:sldMk cId="576570238" sldId="364"/>
            <ac:spMk id="5" creationId="{6D6A3C42-F5A3-499E-905E-1230ED46167B}"/>
          </ac:spMkLst>
        </pc:spChg>
        <pc:graphicFrameChg chg="mod">
          <ac:chgData name="Ginny E. Hong" userId="3186733d-03a4-43f3-a21a-2f4d91da616c" providerId="ADAL" clId="{6AD9D503-F2A1-54A1-B091-C46384F339F7}" dt="2026-07-14T02:36:49.656" v="24" actId="962"/>
          <ac:graphicFrameMkLst>
            <pc:docMk/>
            <pc:sldMk cId="576570238" sldId="364"/>
            <ac:graphicFrameMk id="15" creationId="{9D571CF6-A323-1B30-A61E-B5E0A3F172F5}"/>
          </ac:graphicFrameMkLst>
        </pc:graphicFrameChg>
      </pc:sldChg>
      <pc:sldChg chg="delSp modSp mod">
        <pc:chgData name="Ginny E. Hong" userId="3186733d-03a4-43f3-a21a-2f4d91da616c" providerId="ADAL" clId="{6AD9D503-F2A1-54A1-B091-C46384F339F7}" dt="2026-07-14T02:38:20.386" v="33" actId="478"/>
        <pc:sldMkLst>
          <pc:docMk/>
          <pc:sldMk cId="1716793244" sldId="365"/>
        </pc:sldMkLst>
        <pc:cxnChg chg="del mod">
          <ac:chgData name="Ginny E. Hong" userId="3186733d-03a4-43f3-a21a-2f4d91da616c" providerId="ADAL" clId="{6AD9D503-F2A1-54A1-B091-C46384F339F7}" dt="2026-07-14T02:38:20.386" v="33" actId="478"/>
          <ac:cxnSpMkLst>
            <pc:docMk/>
            <pc:sldMk cId="1716793244" sldId="365"/>
            <ac:cxnSpMk id="6" creationId="{66BC8F6E-2FD8-42EF-807B-D32E372E07A3}"/>
          </ac:cxnSpMkLst>
        </pc:cxnChg>
      </pc:sldChg>
      <pc:sldChg chg="modSp mod">
        <pc:chgData name="Ginny E. Hong" userId="3186733d-03a4-43f3-a21a-2f4d91da616c" providerId="ADAL" clId="{6AD9D503-F2A1-54A1-B091-C46384F339F7}" dt="2026-07-14T02:38:01.658" v="30" actId="962"/>
        <pc:sldMkLst>
          <pc:docMk/>
          <pc:sldMk cId="923752901" sldId="367"/>
        </pc:sldMkLst>
        <pc:picChg chg="mod">
          <ac:chgData name="Ginny E. Hong" userId="3186733d-03a4-43f3-a21a-2f4d91da616c" providerId="ADAL" clId="{6AD9D503-F2A1-54A1-B091-C46384F339F7}" dt="2026-07-14T02:38:01.658" v="30" actId="962"/>
          <ac:picMkLst>
            <pc:docMk/>
            <pc:sldMk cId="923752901" sldId="367"/>
            <ac:picMk id="6" creationId="{81C201B2-89D1-4F46-8953-5C0C967A7A8D}"/>
          </ac:picMkLst>
        </pc:picChg>
      </pc:sldChg>
      <pc:sldChg chg="modSp mod">
        <pc:chgData name="Ginny E. Hong" userId="3186733d-03a4-43f3-a21a-2f4d91da616c" providerId="ADAL" clId="{6AD9D503-F2A1-54A1-B091-C46384F339F7}" dt="2026-07-14T02:39:24.372" v="42" actId="962"/>
        <pc:sldMkLst>
          <pc:docMk/>
          <pc:sldMk cId="4271799113" sldId="368"/>
        </pc:sldMkLst>
        <pc:picChg chg="mod">
          <ac:chgData name="Ginny E. Hong" userId="3186733d-03a4-43f3-a21a-2f4d91da616c" providerId="ADAL" clId="{6AD9D503-F2A1-54A1-B091-C46384F339F7}" dt="2026-07-14T02:39:24.372" v="42" actId="962"/>
          <ac:picMkLst>
            <pc:docMk/>
            <pc:sldMk cId="4271799113" sldId="368"/>
            <ac:picMk id="6" creationId="{DC8D6AF2-3B76-40D5-8075-61AB4B404F72}"/>
          </ac:picMkLst>
        </pc:picChg>
      </pc:sldChg>
      <pc:sldChg chg="modSp">
        <pc:chgData name="Ginny E. Hong" userId="3186733d-03a4-43f3-a21a-2f4d91da616c" providerId="ADAL" clId="{6AD9D503-F2A1-54A1-B091-C46384F339F7}" dt="2026-07-14T02:40:07.122" v="60" actId="962"/>
        <pc:sldMkLst>
          <pc:docMk/>
          <pc:sldMk cId="293877280" sldId="370"/>
        </pc:sldMkLst>
        <pc:picChg chg="mod">
          <ac:chgData name="Ginny E. Hong" userId="3186733d-03a4-43f3-a21a-2f4d91da616c" providerId="ADAL" clId="{6AD9D503-F2A1-54A1-B091-C46384F339F7}" dt="2026-07-14T02:40:07.122" v="60" actId="962"/>
          <ac:picMkLst>
            <pc:docMk/>
            <pc:sldMk cId="293877280" sldId="370"/>
            <ac:picMk id="6" creationId="{3BE7738F-3DFB-46F3-80DF-C6AB22E1A3B1}"/>
          </ac:picMkLst>
        </pc:picChg>
      </pc:sldChg>
      <pc:sldChg chg="modSp mod">
        <pc:chgData name="Ginny E. Hong" userId="3186733d-03a4-43f3-a21a-2f4d91da616c" providerId="ADAL" clId="{6AD9D503-F2A1-54A1-B091-C46384F339F7}" dt="2026-07-14T02:40:51.731" v="64" actId="962"/>
        <pc:sldMkLst>
          <pc:docMk/>
          <pc:sldMk cId="2546270178" sldId="371"/>
        </pc:sldMkLst>
        <pc:grpChg chg="mod">
          <ac:chgData name="Ginny E. Hong" userId="3186733d-03a4-43f3-a21a-2f4d91da616c" providerId="ADAL" clId="{6AD9D503-F2A1-54A1-B091-C46384F339F7}" dt="2026-07-14T02:40:51.731" v="64" actId="962"/>
          <ac:grpSpMkLst>
            <pc:docMk/>
            <pc:sldMk cId="2546270178" sldId="371"/>
            <ac:grpSpMk id="6" creationId="{8E4044BB-C0AC-4286-9D90-913DA67069BA}"/>
          </ac:grpSpMkLst>
        </pc:grpChg>
      </pc:sldChg>
      <pc:sldChg chg="modSp mod">
        <pc:chgData name="Ginny E. Hong" userId="3186733d-03a4-43f3-a21a-2f4d91da616c" providerId="ADAL" clId="{6AD9D503-F2A1-54A1-B091-C46384F339F7}" dt="2026-07-14T02:42:58.574" v="73" actId="790"/>
        <pc:sldMkLst>
          <pc:docMk/>
          <pc:sldMk cId="4060852910" sldId="373"/>
        </pc:sldMkLst>
        <pc:spChg chg="mod">
          <ac:chgData name="Ginny E. Hong" userId="3186733d-03a4-43f3-a21a-2f4d91da616c" providerId="ADAL" clId="{6AD9D503-F2A1-54A1-B091-C46384F339F7}" dt="2026-07-14T02:42:58.574" v="73" actId="790"/>
          <ac:spMkLst>
            <pc:docMk/>
            <pc:sldMk cId="4060852910" sldId="373"/>
            <ac:spMk id="2" creationId="{D6F73F94-823B-4DCF-175A-36B2C08D0532}"/>
          </ac:spMkLst>
        </pc:spChg>
        <pc:spChg chg="mod">
          <ac:chgData name="Ginny E. Hong" userId="3186733d-03a4-43f3-a21a-2f4d91da616c" providerId="ADAL" clId="{6AD9D503-F2A1-54A1-B091-C46384F339F7}" dt="2026-07-14T02:42:58.574" v="73" actId="790"/>
          <ac:spMkLst>
            <pc:docMk/>
            <pc:sldMk cId="4060852910" sldId="373"/>
            <ac:spMk id="5" creationId="{6D6A3C42-F5A3-499E-905E-1230ED46167B}"/>
          </ac:spMkLst>
        </pc:spChg>
        <pc:spChg chg="mod">
          <ac:chgData name="Ginny E. Hong" userId="3186733d-03a4-43f3-a21a-2f4d91da616c" providerId="ADAL" clId="{6AD9D503-F2A1-54A1-B091-C46384F339F7}" dt="2026-07-14T02:42:58.574" v="73" actId="790"/>
          <ac:spMkLst>
            <pc:docMk/>
            <pc:sldMk cId="4060852910" sldId="373"/>
            <ac:spMk id="11" creationId="{95A494E5-8971-42F6-ABE3-13BC5BD1F147}"/>
          </ac:spMkLst>
        </pc:spChg>
      </pc:sldChg>
    </pc:docChg>
  </pc:docChgLst>
</pc:chgInfo>
</file>

<file path=ppt/diagrams/_rels/data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svg"/><Relationship Id="rId1" Type="http://schemas.openxmlformats.org/officeDocument/2006/relationships/image" Target="../media/image16.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svg"/><Relationship Id="rId1" Type="http://schemas.openxmlformats.org/officeDocument/2006/relationships/image" Target="../media/image16.svg"/></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B20BFF-BF3E-4749-9647-AD318CA843D2}" type="doc">
      <dgm:prSet loTypeId="urn:microsoft.com/office/officeart/2005/8/layout/process5" loCatId="process" qsTypeId="urn:microsoft.com/office/officeart/2005/8/quickstyle/simple5" qsCatId="simple" csTypeId="urn:microsoft.com/office/officeart/2005/8/colors/accent3_2" csCatId="accent3" phldr="1"/>
      <dgm:spPr/>
      <dgm:t>
        <a:bodyPr/>
        <a:lstStyle/>
        <a:p>
          <a:endParaRPr lang="en-US"/>
        </a:p>
      </dgm:t>
    </dgm:pt>
    <dgm:pt modelId="{26E534C7-58AD-44EC-AA11-2C12DAE032D2}">
      <dgm:prSet/>
      <dgm:spPr>
        <a:solidFill>
          <a:schemeClr val="accent1"/>
        </a:solidFill>
      </dgm:spPr>
      <dgm:t>
        <a:bodyPr/>
        <a:lstStyle/>
        <a:p>
          <a:r>
            <a:rPr lang="en-US" dirty="0"/>
            <a:t>The ability of systems to provide care to members with diverse values, beliefs, and behaviors, including tailoring delivery to meet the members social, cultural, and linguistic needs.</a:t>
          </a:r>
        </a:p>
      </dgm:t>
      <dgm:extLst>
        <a:ext uri="{E40237B7-FDA0-4F09-8148-C483321AD2D9}">
          <dgm14:cNvPr xmlns:dgm14="http://schemas.microsoft.com/office/drawing/2010/diagram" id="0" name="" descr="•The ability of systems to provide care to members with diverse values, beliefs, and behaviors, including tailoring delivery to meet the members social, cultural, and linguistic needs.&#10;•Culturally competent care is the delivery of health care services that acknowledges and understands cultural diversity in the clinical setting, respects members’ health beliefs and practices and values cross-cultural communication.&#10;"/>
        </a:ext>
      </dgm:extLst>
    </dgm:pt>
    <dgm:pt modelId="{4A24C6EF-E619-4B97-9272-2B4EB8AF9A56}" type="parTrans" cxnId="{C2C5FA90-581F-4D3A-8128-654E6AA810C7}">
      <dgm:prSet/>
      <dgm:spPr/>
      <dgm:t>
        <a:bodyPr/>
        <a:lstStyle/>
        <a:p>
          <a:endParaRPr lang="en-US"/>
        </a:p>
      </dgm:t>
    </dgm:pt>
    <dgm:pt modelId="{3BF18ADA-19FB-4FEC-89A5-35AF89F0101B}" type="sibTrans" cxnId="{C2C5FA90-581F-4D3A-8128-654E6AA810C7}">
      <dgm:prSet/>
      <dgm:spPr>
        <a:solidFill>
          <a:schemeClr val="bg2">
            <a:lumMod val="50000"/>
          </a:schemeClr>
        </a:solidFill>
      </dgm:spPr>
      <dgm:t>
        <a:bodyPr/>
        <a:lstStyle/>
        <a:p>
          <a:endParaRPr lang="en-US" dirty="0"/>
        </a:p>
      </dgm:t>
    </dgm:pt>
    <dgm:pt modelId="{AF36A630-E3EB-42BE-8076-0B5262CE2816}">
      <dgm:prSet/>
      <dgm:spPr>
        <a:solidFill>
          <a:schemeClr val="accent1"/>
        </a:solidFill>
      </dgm:spPr>
      <dgm:t>
        <a:bodyPr/>
        <a:lstStyle/>
        <a:p>
          <a:r>
            <a:rPr lang="en-US" dirty="0"/>
            <a:t>Culturally competent care is the delivery of health care services that acknowledges and understands cultural diversity in the clinical setting, respects members’ health beliefs and practices and values cross-cultural communication.</a:t>
          </a:r>
        </a:p>
      </dgm:t>
      <dgm:extLst>
        <a:ext uri="{E40237B7-FDA0-4F09-8148-C483321AD2D9}">
          <dgm14:cNvPr xmlns:dgm14="http://schemas.microsoft.com/office/drawing/2010/diagram" id="0" name="" descr="•The ability of systems to provide care to members with diverse values, beliefs, and behaviors, including tailoring delivery to meet the members social, cultural, and linguistic needs.&#10;•Culturally competent care is the delivery of health care services that acknowledges and understands cultural diversity in the clinical setting, respects members’ health beliefs and practices and values cross-cultural communication.&#10;"/>
        </a:ext>
      </dgm:extLst>
    </dgm:pt>
    <dgm:pt modelId="{736E1AAB-F1E1-4D8C-B074-1FAC052D4EF6}" type="parTrans" cxnId="{F2CF87EF-A000-48FE-9134-3C4259FFF344}">
      <dgm:prSet/>
      <dgm:spPr/>
      <dgm:t>
        <a:bodyPr/>
        <a:lstStyle/>
        <a:p>
          <a:endParaRPr lang="en-US"/>
        </a:p>
      </dgm:t>
    </dgm:pt>
    <dgm:pt modelId="{76CE9E5F-5F00-4865-8210-B0DCAD42F763}" type="sibTrans" cxnId="{F2CF87EF-A000-48FE-9134-3C4259FFF344}">
      <dgm:prSet/>
      <dgm:spPr/>
      <dgm:t>
        <a:bodyPr/>
        <a:lstStyle/>
        <a:p>
          <a:endParaRPr lang="en-US"/>
        </a:p>
      </dgm:t>
    </dgm:pt>
    <dgm:pt modelId="{9A1C1CFA-9502-4FDE-B463-42649E4F98B9}" type="pres">
      <dgm:prSet presAssocID="{37B20BFF-BF3E-4749-9647-AD318CA843D2}" presName="diagram" presStyleCnt="0">
        <dgm:presLayoutVars>
          <dgm:dir/>
          <dgm:resizeHandles val="exact"/>
        </dgm:presLayoutVars>
      </dgm:prSet>
      <dgm:spPr/>
    </dgm:pt>
    <dgm:pt modelId="{5DED67AA-4FD5-49D7-972B-26287B6ECD8D}" type="pres">
      <dgm:prSet presAssocID="{26E534C7-58AD-44EC-AA11-2C12DAE032D2}" presName="node" presStyleLbl="node1" presStyleIdx="0" presStyleCnt="2">
        <dgm:presLayoutVars>
          <dgm:bulletEnabled val="1"/>
        </dgm:presLayoutVars>
      </dgm:prSet>
      <dgm:spPr/>
    </dgm:pt>
    <dgm:pt modelId="{4AB0E2CF-E8CB-4AC1-A080-470C4C67EECD}" type="pres">
      <dgm:prSet presAssocID="{3BF18ADA-19FB-4FEC-89A5-35AF89F0101B}" presName="sibTrans" presStyleLbl="sibTrans2D1" presStyleIdx="0" presStyleCnt="1"/>
      <dgm:spPr/>
    </dgm:pt>
    <dgm:pt modelId="{4F78E25F-28A0-4DC0-9E89-FBA3D0E51C40}" type="pres">
      <dgm:prSet presAssocID="{3BF18ADA-19FB-4FEC-89A5-35AF89F0101B}" presName="connectorText" presStyleLbl="sibTrans2D1" presStyleIdx="0" presStyleCnt="1"/>
      <dgm:spPr/>
    </dgm:pt>
    <dgm:pt modelId="{157B7CEA-CF60-4729-ABBC-ED9BC95350A6}" type="pres">
      <dgm:prSet presAssocID="{AF36A630-E3EB-42BE-8076-0B5262CE2816}" presName="node" presStyleLbl="node1" presStyleIdx="1" presStyleCnt="2">
        <dgm:presLayoutVars>
          <dgm:bulletEnabled val="1"/>
        </dgm:presLayoutVars>
      </dgm:prSet>
      <dgm:spPr/>
    </dgm:pt>
  </dgm:ptLst>
  <dgm:cxnLst>
    <dgm:cxn modelId="{C167FF3D-34C3-4C9D-BE80-8AE236E0A7D7}" type="presOf" srcId="{3BF18ADA-19FB-4FEC-89A5-35AF89F0101B}" destId="{4AB0E2CF-E8CB-4AC1-A080-470C4C67EECD}" srcOrd="0" destOrd="0" presId="urn:microsoft.com/office/officeart/2005/8/layout/process5"/>
    <dgm:cxn modelId="{C2C5FA90-581F-4D3A-8128-654E6AA810C7}" srcId="{37B20BFF-BF3E-4749-9647-AD318CA843D2}" destId="{26E534C7-58AD-44EC-AA11-2C12DAE032D2}" srcOrd="0" destOrd="0" parTransId="{4A24C6EF-E619-4B97-9272-2B4EB8AF9A56}" sibTransId="{3BF18ADA-19FB-4FEC-89A5-35AF89F0101B}"/>
    <dgm:cxn modelId="{DE47D3B4-28DD-4222-B314-72638E80E809}" type="presOf" srcId="{AF36A630-E3EB-42BE-8076-0B5262CE2816}" destId="{157B7CEA-CF60-4729-ABBC-ED9BC95350A6}" srcOrd="0" destOrd="0" presId="urn:microsoft.com/office/officeart/2005/8/layout/process5"/>
    <dgm:cxn modelId="{02F2B1E3-6386-4618-BF15-F45A7E419A18}" type="presOf" srcId="{3BF18ADA-19FB-4FEC-89A5-35AF89F0101B}" destId="{4F78E25F-28A0-4DC0-9E89-FBA3D0E51C40}" srcOrd="1" destOrd="0" presId="urn:microsoft.com/office/officeart/2005/8/layout/process5"/>
    <dgm:cxn modelId="{4EB551E5-0C5D-4D5B-9E6F-4CA3BE921FBE}" type="presOf" srcId="{26E534C7-58AD-44EC-AA11-2C12DAE032D2}" destId="{5DED67AA-4FD5-49D7-972B-26287B6ECD8D}" srcOrd="0" destOrd="0" presId="urn:microsoft.com/office/officeart/2005/8/layout/process5"/>
    <dgm:cxn modelId="{5C2907E9-0765-49C5-9D61-8979D6FCA9B0}" type="presOf" srcId="{37B20BFF-BF3E-4749-9647-AD318CA843D2}" destId="{9A1C1CFA-9502-4FDE-B463-42649E4F98B9}" srcOrd="0" destOrd="0" presId="urn:microsoft.com/office/officeart/2005/8/layout/process5"/>
    <dgm:cxn modelId="{F2CF87EF-A000-48FE-9134-3C4259FFF344}" srcId="{37B20BFF-BF3E-4749-9647-AD318CA843D2}" destId="{AF36A630-E3EB-42BE-8076-0B5262CE2816}" srcOrd="1" destOrd="0" parTransId="{736E1AAB-F1E1-4D8C-B074-1FAC052D4EF6}" sibTransId="{76CE9E5F-5F00-4865-8210-B0DCAD42F763}"/>
    <dgm:cxn modelId="{C6E722D8-5434-456E-BB9C-49A7D82D6AC7}" type="presParOf" srcId="{9A1C1CFA-9502-4FDE-B463-42649E4F98B9}" destId="{5DED67AA-4FD5-49D7-972B-26287B6ECD8D}" srcOrd="0" destOrd="0" presId="urn:microsoft.com/office/officeart/2005/8/layout/process5"/>
    <dgm:cxn modelId="{9B212FEA-6054-4D78-906E-2A569F75CD5F}" type="presParOf" srcId="{9A1C1CFA-9502-4FDE-B463-42649E4F98B9}" destId="{4AB0E2CF-E8CB-4AC1-A080-470C4C67EECD}" srcOrd="1" destOrd="0" presId="urn:microsoft.com/office/officeart/2005/8/layout/process5"/>
    <dgm:cxn modelId="{3FAC1B83-281C-46EE-916C-16751921C03C}" type="presParOf" srcId="{4AB0E2CF-E8CB-4AC1-A080-470C4C67EECD}" destId="{4F78E25F-28A0-4DC0-9E89-FBA3D0E51C40}" srcOrd="0" destOrd="0" presId="urn:microsoft.com/office/officeart/2005/8/layout/process5"/>
    <dgm:cxn modelId="{AD15B5EF-6EE1-4D32-9665-10943F530590}" type="presParOf" srcId="{9A1C1CFA-9502-4FDE-B463-42649E4F98B9}" destId="{157B7CEA-CF60-4729-ABBC-ED9BC95350A6}" srcOrd="2"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6CE362-19B7-4560-8DB0-2901C60D92D5}"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F235C606-1E57-4DF0-AAC1-63F6B53BAE47}">
      <dgm:prSet/>
      <dgm:spPr/>
      <dgm:t>
        <a:bodyPr/>
        <a:lstStyle/>
        <a:p>
          <a:r>
            <a:rPr lang="en-US" dirty="0"/>
            <a:t>Culturally competent care helps reduce health outcome disparities.</a:t>
          </a:r>
        </a:p>
      </dgm:t>
      <dgm:extLst>
        <a:ext uri="{E40237B7-FDA0-4F09-8148-C483321AD2D9}">
          <dgm14:cNvPr xmlns:dgm14="http://schemas.microsoft.com/office/drawing/2010/diagram" id="0" name="" descr="•Culturally competent care helps reduce health outcome disparities.&#10;•Being aware of cultural differences helps us modify our own behavior to better respond to the needs of others while maintaining a professional level of respect, objectivity and identity. &#10;•By tailoring services to an individual’s culture and language preference, healthcare  professionals can help improve health outcomes for diverse populations.&#10;"/>
        </a:ext>
      </dgm:extLst>
    </dgm:pt>
    <dgm:pt modelId="{DACC88FF-7B50-49B5-95DF-C0E496D6EEBE}" type="parTrans" cxnId="{363A7B5D-AA6C-4DEC-8E67-6F61B342F94A}">
      <dgm:prSet/>
      <dgm:spPr/>
      <dgm:t>
        <a:bodyPr/>
        <a:lstStyle/>
        <a:p>
          <a:endParaRPr lang="en-US"/>
        </a:p>
      </dgm:t>
    </dgm:pt>
    <dgm:pt modelId="{B536F24C-08D6-47E1-94BB-48968F554914}" type="sibTrans" cxnId="{363A7B5D-AA6C-4DEC-8E67-6F61B342F94A}">
      <dgm:prSet/>
      <dgm:spPr/>
      <dgm:t>
        <a:bodyPr/>
        <a:lstStyle/>
        <a:p>
          <a:endParaRPr lang="en-US"/>
        </a:p>
      </dgm:t>
    </dgm:pt>
    <dgm:pt modelId="{C30C751C-D0BF-4903-9FEB-71F5811E1213}">
      <dgm:prSet/>
      <dgm:spPr/>
      <dgm:t>
        <a:bodyPr/>
        <a:lstStyle/>
        <a:p>
          <a:r>
            <a:rPr lang="en-US" dirty="0"/>
            <a:t>Being aware of cultural differences helps us modify our own behavior to better respond to the needs of others while maintaining a professional level of respect, objectivity and identity. </a:t>
          </a:r>
        </a:p>
      </dgm:t>
      <dgm:extLst>
        <a:ext uri="{E40237B7-FDA0-4F09-8148-C483321AD2D9}">
          <dgm14:cNvPr xmlns:dgm14="http://schemas.microsoft.com/office/drawing/2010/diagram" id="0" name="" descr="•Culturally competent care helps reduce health outcome disparities.&#10;•Being aware of cultural differences helps us modify our own behavior to better respond to the needs of others while maintaining a professional level of respect, objectivity and identity. &#10;•By tailoring services to an individual’s culture and language preference, healthcare  professionals can help improve health outcomes for diverse populations.&#10;"/>
        </a:ext>
      </dgm:extLst>
    </dgm:pt>
    <dgm:pt modelId="{6D4129BB-0C59-415D-9367-6BBF99C71894}" type="parTrans" cxnId="{B7BF1756-8E8B-4916-BC05-3BF6BF3D1064}">
      <dgm:prSet/>
      <dgm:spPr/>
      <dgm:t>
        <a:bodyPr/>
        <a:lstStyle/>
        <a:p>
          <a:endParaRPr lang="en-US"/>
        </a:p>
      </dgm:t>
    </dgm:pt>
    <dgm:pt modelId="{365165A7-2D5D-4D78-8F28-E315F8BA69BD}" type="sibTrans" cxnId="{B7BF1756-8E8B-4916-BC05-3BF6BF3D1064}">
      <dgm:prSet/>
      <dgm:spPr/>
      <dgm:t>
        <a:bodyPr/>
        <a:lstStyle/>
        <a:p>
          <a:endParaRPr lang="en-US"/>
        </a:p>
      </dgm:t>
    </dgm:pt>
    <dgm:pt modelId="{FDD74A95-2BD8-4BE6-9248-E763D349B41E}">
      <dgm:prSet/>
      <dgm:spPr/>
      <dgm:t>
        <a:bodyPr/>
        <a:lstStyle/>
        <a:p>
          <a:r>
            <a:rPr lang="en-US" dirty="0"/>
            <a:t>By tailoring services to an individual’s culture and language preference, healthcare  professionals can help improve health outcomes for diverse populations.</a:t>
          </a:r>
        </a:p>
      </dgm:t>
      <dgm:extLst>
        <a:ext uri="{E40237B7-FDA0-4F09-8148-C483321AD2D9}">
          <dgm14:cNvPr xmlns:dgm14="http://schemas.microsoft.com/office/drawing/2010/diagram" id="0" name="" descr="•Culturally competent care helps reduce health outcome disparities.&#10;•Being aware of cultural differences helps us modify our own behavior to better respond to the needs of others while maintaining a professional level of respect, objectivity and identity. &#10;•By tailoring services to an individual’s culture and language preference, healthcare  professionals can help improve health outcomes for diverse populations.&#10;"/>
        </a:ext>
      </dgm:extLst>
    </dgm:pt>
    <dgm:pt modelId="{DD355483-5DC4-415D-9EAD-28C112EC1AAD}" type="parTrans" cxnId="{338FEB47-A2BB-4519-A340-084381E07362}">
      <dgm:prSet/>
      <dgm:spPr/>
      <dgm:t>
        <a:bodyPr/>
        <a:lstStyle/>
        <a:p>
          <a:endParaRPr lang="en-US"/>
        </a:p>
      </dgm:t>
    </dgm:pt>
    <dgm:pt modelId="{6FA56790-F3F2-4772-B82A-C120C5AC4BC2}" type="sibTrans" cxnId="{338FEB47-A2BB-4519-A340-084381E07362}">
      <dgm:prSet/>
      <dgm:spPr/>
      <dgm:t>
        <a:bodyPr/>
        <a:lstStyle/>
        <a:p>
          <a:endParaRPr lang="en-US"/>
        </a:p>
      </dgm:t>
    </dgm:pt>
    <dgm:pt modelId="{E38E9344-1B3B-4AF5-A8FB-8FC8232D0AB3}" type="pres">
      <dgm:prSet presAssocID="{6F6CE362-19B7-4560-8DB0-2901C60D92D5}" presName="root" presStyleCnt="0">
        <dgm:presLayoutVars>
          <dgm:dir/>
          <dgm:resizeHandles val="exact"/>
        </dgm:presLayoutVars>
      </dgm:prSet>
      <dgm:spPr/>
    </dgm:pt>
    <dgm:pt modelId="{45B4E217-AE72-48EA-A547-5E165AD5EF38}" type="pres">
      <dgm:prSet presAssocID="{F235C606-1E57-4DF0-AAC1-63F6B53BAE47}" presName="compNode" presStyleCnt="0"/>
      <dgm:spPr/>
    </dgm:pt>
    <dgm:pt modelId="{77BBB5A6-C940-48BB-A44C-C35A1C2FBC3A}" type="pres">
      <dgm:prSet presAssocID="{F235C606-1E57-4DF0-AAC1-63F6B53BAE47}" presName="bgRect" presStyleLbl="bgShp" presStyleIdx="0" presStyleCnt="3"/>
      <dgm:spPr/>
    </dgm:pt>
    <dgm:pt modelId="{5EC2DAEB-9880-46D8-97E7-C3AA36E8ABD8}" type="pres">
      <dgm:prSet presAssocID="{F235C606-1E57-4DF0-AAC1-63F6B53BAE47}" presName="iconRect" presStyleLbl="node1" presStyleIdx="0"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a:noFill/>
        </a:ln>
      </dgm:spPr>
      <dgm:extLst>
        <a:ext uri="{E40237B7-FDA0-4F09-8148-C483321AD2D9}">
          <dgm14:cNvPr xmlns:dgm14="http://schemas.microsoft.com/office/drawing/2010/diagram" id="0" name="" descr="Stethoscope"/>
        </a:ext>
      </dgm:extLst>
    </dgm:pt>
    <dgm:pt modelId="{0C4F0C24-1C9F-4C90-A4A2-DDD0FC9C14F2}" type="pres">
      <dgm:prSet presAssocID="{F235C606-1E57-4DF0-AAC1-63F6B53BAE47}" presName="spaceRect" presStyleCnt="0"/>
      <dgm:spPr/>
    </dgm:pt>
    <dgm:pt modelId="{65C71545-5B59-4AD1-BDA9-6BD79192E1AE}" type="pres">
      <dgm:prSet presAssocID="{F235C606-1E57-4DF0-AAC1-63F6B53BAE47}" presName="parTx" presStyleLbl="revTx" presStyleIdx="0" presStyleCnt="3">
        <dgm:presLayoutVars>
          <dgm:chMax val="0"/>
          <dgm:chPref val="0"/>
        </dgm:presLayoutVars>
      </dgm:prSet>
      <dgm:spPr/>
    </dgm:pt>
    <dgm:pt modelId="{4FD5B0AB-4009-4C57-8845-335204CDE631}" type="pres">
      <dgm:prSet presAssocID="{B536F24C-08D6-47E1-94BB-48968F554914}" presName="sibTrans" presStyleCnt="0"/>
      <dgm:spPr/>
    </dgm:pt>
    <dgm:pt modelId="{D48D6728-2B05-441C-A685-DEA2743561AC}" type="pres">
      <dgm:prSet presAssocID="{C30C751C-D0BF-4903-9FEB-71F5811E1213}" presName="compNode" presStyleCnt="0"/>
      <dgm:spPr/>
    </dgm:pt>
    <dgm:pt modelId="{443A83ED-B3CC-4501-A47B-E8691F5B5B59}" type="pres">
      <dgm:prSet presAssocID="{C30C751C-D0BF-4903-9FEB-71F5811E1213}" presName="bgRect" presStyleLbl="bgShp" presStyleIdx="1" presStyleCnt="3"/>
      <dgm:spPr/>
    </dgm:pt>
    <dgm:pt modelId="{084DBDB8-9490-4648-BB9E-85F80CD5B82C}" type="pres">
      <dgm:prSet presAssocID="{C30C751C-D0BF-4903-9FEB-71F5811E1213}" presName="iconRect" presStyleLbl="node1" presStyleIdx="1"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nections"/>
        </a:ext>
      </dgm:extLst>
    </dgm:pt>
    <dgm:pt modelId="{2ECF8DE4-D99B-4386-BCB4-66645DB76AD8}" type="pres">
      <dgm:prSet presAssocID="{C30C751C-D0BF-4903-9FEB-71F5811E1213}" presName="spaceRect" presStyleCnt="0"/>
      <dgm:spPr/>
    </dgm:pt>
    <dgm:pt modelId="{E681CE7F-8D44-4823-B55E-27E9A36888CC}" type="pres">
      <dgm:prSet presAssocID="{C30C751C-D0BF-4903-9FEB-71F5811E1213}" presName="parTx" presStyleLbl="revTx" presStyleIdx="1" presStyleCnt="3">
        <dgm:presLayoutVars>
          <dgm:chMax val="0"/>
          <dgm:chPref val="0"/>
        </dgm:presLayoutVars>
      </dgm:prSet>
      <dgm:spPr/>
    </dgm:pt>
    <dgm:pt modelId="{A84E9D90-2C76-416A-96BA-7D5D7E3A023C}" type="pres">
      <dgm:prSet presAssocID="{365165A7-2D5D-4D78-8F28-E315F8BA69BD}" presName="sibTrans" presStyleCnt="0"/>
      <dgm:spPr/>
    </dgm:pt>
    <dgm:pt modelId="{73F1A10B-57AB-4DDC-9D8F-A21E8E0B570C}" type="pres">
      <dgm:prSet presAssocID="{FDD74A95-2BD8-4BE6-9248-E763D349B41E}" presName="compNode" presStyleCnt="0"/>
      <dgm:spPr/>
    </dgm:pt>
    <dgm:pt modelId="{83024810-000A-4FF6-A49C-FB7538A3455B}" type="pres">
      <dgm:prSet presAssocID="{FDD74A95-2BD8-4BE6-9248-E763D349B41E}" presName="bgRect" presStyleLbl="bgShp" presStyleIdx="2" presStyleCnt="3"/>
      <dgm:spPr/>
    </dgm:pt>
    <dgm:pt modelId="{3797216B-014B-4B6A-9822-66F00EBD779B}" type="pres">
      <dgm:prSet presAssocID="{FDD74A95-2BD8-4BE6-9248-E763D349B41E}" presName="iconRect" presStyleLbl="node1" presStyleIdx="2" presStyleCnt="3"/>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a:noFill/>
        </a:ln>
      </dgm:spPr>
      <dgm:extLst>
        <a:ext uri="{E40237B7-FDA0-4F09-8148-C483321AD2D9}">
          <dgm14:cNvPr xmlns:dgm14="http://schemas.microsoft.com/office/drawing/2010/diagram" id="0" name="" descr="Hospital"/>
        </a:ext>
      </dgm:extLst>
    </dgm:pt>
    <dgm:pt modelId="{9844CC5D-A085-4DF7-8C64-47D1B09E1F06}" type="pres">
      <dgm:prSet presAssocID="{FDD74A95-2BD8-4BE6-9248-E763D349B41E}" presName="spaceRect" presStyleCnt="0"/>
      <dgm:spPr/>
    </dgm:pt>
    <dgm:pt modelId="{3263EB10-1E64-4DA4-82D3-5C67014FCC59}" type="pres">
      <dgm:prSet presAssocID="{FDD74A95-2BD8-4BE6-9248-E763D349B41E}" presName="parTx" presStyleLbl="revTx" presStyleIdx="2" presStyleCnt="3">
        <dgm:presLayoutVars>
          <dgm:chMax val="0"/>
          <dgm:chPref val="0"/>
        </dgm:presLayoutVars>
      </dgm:prSet>
      <dgm:spPr/>
    </dgm:pt>
  </dgm:ptLst>
  <dgm:cxnLst>
    <dgm:cxn modelId="{338FEB47-A2BB-4519-A340-084381E07362}" srcId="{6F6CE362-19B7-4560-8DB0-2901C60D92D5}" destId="{FDD74A95-2BD8-4BE6-9248-E763D349B41E}" srcOrd="2" destOrd="0" parTransId="{DD355483-5DC4-415D-9EAD-28C112EC1AAD}" sibTransId="{6FA56790-F3F2-4772-B82A-C120C5AC4BC2}"/>
    <dgm:cxn modelId="{B7BF1756-8E8B-4916-BC05-3BF6BF3D1064}" srcId="{6F6CE362-19B7-4560-8DB0-2901C60D92D5}" destId="{C30C751C-D0BF-4903-9FEB-71F5811E1213}" srcOrd="1" destOrd="0" parTransId="{6D4129BB-0C59-415D-9367-6BBF99C71894}" sibTransId="{365165A7-2D5D-4D78-8F28-E315F8BA69BD}"/>
    <dgm:cxn modelId="{363A7B5D-AA6C-4DEC-8E67-6F61B342F94A}" srcId="{6F6CE362-19B7-4560-8DB0-2901C60D92D5}" destId="{F235C606-1E57-4DF0-AAC1-63F6B53BAE47}" srcOrd="0" destOrd="0" parTransId="{DACC88FF-7B50-49B5-95DF-C0E496D6EEBE}" sibTransId="{B536F24C-08D6-47E1-94BB-48968F554914}"/>
    <dgm:cxn modelId="{31695B68-4517-4D7D-8D47-EDA596AA5FF2}" type="presOf" srcId="{F235C606-1E57-4DF0-AAC1-63F6B53BAE47}" destId="{65C71545-5B59-4AD1-BDA9-6BD79192E1AE}" srcOrd="0" destOrd="0" presId="urn:microsoft.com/office/officeart/2018/2/layout/IconVerticalSolidList"/>
    <dgm:cxn modelId="{32D37C7D-5BFB-4883-898F-27B207173F1B}" type="presOf" srcId="{FDD74A95-2BD8-4BE6-9248-E763D349B41E}" destId="{3263EB10-1E64-4DA4-82D3-5C67014FCC59}" srcOrd="0" destOrd="0" presId="urn:microsoft.com/office/officeart/2018/2/layout/IconVerticalSolidList"/>
    <dgm:cxn modelId="{8C649186-42FF-4A1C-A851-C5EAC9B3A41E}" type="presOf" srcId="{C30C751C-D0BF-4903-9FEB-71F5811E1213}" destId="{E681CE7F-8D44-4823-B55E-27E9A36888CC}" srcOrd="0" destOrd="0" presId="urn:microsoft.com/office/officeart/2018/2/layout/IconVerticalSolidList"/>
    <dgm:cxn modelId="{F06002F1-D1AE-4EF3-B1F8-B36C9377E515}" type="presOf" srcId="{6F6CE362-19B7-4560-8DB0-2901C60D92D5}" destId="{E38E9344-1B3B-4AF5-A8FB-8FC8232D0AB3}" srcOrd="0" destOrd="0" presId="urn:microsoft.com/office/officeart/2018/2/layout/IconVerticalSolidList"/>
    <dgm:cxn modelId="{5F9482DD-AA65-471E-85AB-0EA57B0537BD}" type="presParOf" srcId="{E38E9344-1B3B-4AF5-A8FB-8FC8232D0AB3}" destId="{45B4E217-AE72-48EA-A547-5E165AD5EF38}" srcOrd="0" destOrd="0" presId="urn:microsoft.com/office/officeart/2018/2/layout/IconVerticalSolidList"/>
    <dgm:cxn modelId="{E3B7BBB2-82C5-4630-BC20-E4DBBB9D08E3}" type="presParOf" srcId="{45B4E217-AE72-48EA-A547-5E165AD5EF38}" destId="{77BBB5A6-C940-48BB-A44C-C35A1C2FBC3A}" srcOrd="0" destOrd="0" presId="urn:microsoft.com/office/officeart/2018/2/layout/IconVerticalSolidList"/>
    <dgm:cxn modelId="{C903E13B-4977-4D66-8EA0-47C38B224A75}" type="presParOf" srcId="{45B4E217-AE72-48EA-A547-5E165AD5EF38}" destId="{5EC2DAEB-9880-46D8-97E7-C3AA36E8ABD8}" srcOrd="1" destOrd="0" presId="urn:microsoft.com/office/officeart/2018/2/layout/IconVerticalSolidList"/>
    <dgm:cxn modelId="{AB7D6EE6-0B4C-4F46-BDEC-C6FAFD9B9BCE}" type="presParOf" srcId="{45B4E217-AE72-48EA-A547-5E165AD5EF38}" destId="{0C4F0C24-1C9F-4C90-A4A2-DDD0FC9C14F2}" srcOrd="2" destOrd="0" presId="urn:microsoft.com/office/officeart/2018/2/layout/IconVerticalSolidList"/>
    <dgm:cxn modelId="{1D7C7E04-A932-4AF3-94BA-5C18A75FEA7F}" type="presParOf" srcId="{45B4E217-AE72-48EA-A547-5E165AD5EF38}" destId="{65C71545-5B59-4AD1-BDA9-6BD79192E1AE}" srcOrd="3" destOrd="0" presId="urn:microsoft.com/office/officeart/2018/2/layout/IconVerticalSolidList"/>
    <dgm:cxn modelId="{EA810548-EA6A-4B44-B351-AACC4DA555AB}" type="presParOf" srcId="{E38E9344-1B3B-4AF5-A8FB-8FC8232D0AB3}" destId="{4FD5B0AB-4009-4C57-8845-335204CDE631}" srcOrd="1" destOrd="0" presId="urn:microsoft.com/office/officeart/2018/2/layout/IconVerticalSolidList"/>
    <dgm:cxn modelId="{589E5A8C-A0E4-4F67-A1EB-4A27D16FBCEF}" type="presParOf" srcId="{E38E9344-1B3B-4AF5-A8FB-8FC8232D0AB3}" destId="{D48D6728-2B05-441C-A685-DEA2743561AC}" srcOrd="2" destOrd="0" presId="urn:microsoft.com/office/officeart/2018/2/layout/IconVerticalSolidList"/>
    <dgm:cxn modelId="{9A086B2E-D319-438B-A9A7-B226480EB17A}" type="presParOf" srcId="{D48D6728-2B05-441C-A685-DEA2743561AC}" destId="{443A83ED-B3CC-4501-A47B-E8691F5B5B59}" srcOrd="0" destOrd="0" presId="urn:microsoft.com/office/officeart/2018/2/layout/IconVerticalSolidList"/>
    <dgm:cxn modelId="{233AB62C-8A10-497A-ABE7-725CBDF4D4A3}" type="presParOf" srcId="{D48D6728-2B05-441C-A685-DEA2743561AC}" destId="{084DBDB8-9490-4648-BB9E-85F80CD5B82C}" srcOrd="1" destOrd="0" presId="urn:microsoft.com/office/officeart/2018/2/layout/IconVerticalSolidList"/>
    <dgm:cxn modelId="{B115E366-23B7-48A5-86E3-B1AC39331C75}" type="presParOf" srcId="{D48D6728-2B05-441C-A685-DEA2743561AC}" destId="{2ECF8DE4-D99B-4386-BCB4-66645DB76AD8}" srcOrd="2" destOrd="0" presId="urn:microsoft.com/office/officeart/2018/2/layout/IconVerticalSolidList"/>
    <dgm:cxn modelId="{E71D7E4B-542B-466E-90D8-5A4CB896CD7C}" type="presParOf" srcId="{D48D6728-2B05-441C-A685-DEA2743561AC}" destId="{E681CE7F-8D44-4823-B55E-27E9A36888CC}" srcOrd="3" destOrd="0" presId="urn:microsoft.com/office/officeart/2018/2/layout/IconVerticalSolidList"/>
    <dgm:cxn modelId="{72B044A1-2454-422D-8709-8DAD58D12B9E}" type="presParOf" srcId="{E38E9344-1B3B-4AF5-A8FB-8FC8232D0AB3}" destId="{A84E9D90-2C76-416A-96BA-7D5D7E3A023C}" srcOrd="3" destOrd="0" presId="urn:microsoft.com/office/officeart/2018/2/layout/IconVerticalSolidList"/>
    <dgm:cxn modelId="{5AF81E26-022B-4CE9-920B-7F7EB87607CF}" type="presParOf" srcId="{E38E9344-1B3B-4AF5-A8FB-8FC8232D0AB3}" destId="{73F1A10B-57AB-4DDC-9D8F-A21E8E0B570C}" srcOrd="4" destOrd="0" presId="urn:microsoft.com/office/officeart/2018/2/layout/IconVerticalSolidList"/>
    <dgm:cxn modelId="{7CE855C2-FE04-485E-914A-73EFA41865B4}" type="presParOf" srcId="{73F1A10B-57AB-4DDC-9D8F-A21E8E0B570C}" destId="{83024810-000A-4FF6-A49C-FB7538A3455B}" srcOrd="0" destOrd="0" presId="urn:microsoft.com/office/officeart/2018/2/layout/IconVerticalSolidList"/>
    <dgm:cxn modelId="{4F113FBD-645F-4C95-9DCD-166D837F31B6}" type="presParOf" srcId="{73F1A10B-57AB-4DDC-9D8F-A21E8E0B570C}" destId="{3797216B-014B-4B6A-9822-66F00EBD779B}" srcOrd="1" destOrd="0" presId="urn:microsoft.com/office/officeart/2018/2/layout/IconVerticalSolidList"/>
    <dgm:cxn modelId="{7038E115-EA76-4CA3-88D5-041806A5790D}" type="presParOf" srcId="{73F1A10B-57AB-4DDC-9D8F-A21E8E0B570C}" destId="{9844CC5D-A085-4DF7-8C64-47D1B09E1F06}" srcOrd="2" destOrd="0" presId="urn:microsoft.com/office/officeart/2018/2/layout/IconVerticalSolidList"/>
    <dgm:cxn modelId="{3FA2453F-54DF-421A-8269-A149D3646A3B}" type="presParOf" srcId="{73F1A10B-57AB-4DDC-9D8F-A21E8E0B570C}" destId="{3263EB10-1E64-4DA4-82D3-5C67014FCC5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BF6A8D1-BC18-4B28-9010-9C0268DC6C0E}" type="doc">
      <dgm:prSet loTypeId="urn:microsoft.com/office/officeart/2005/8/layout/process4" loCatId="process" qsTypeId="urn:microsoft.com/office/officeart/2005/8/quickstyle/simple2" qsCatId="simple" csTypeId="urn:microsoft.com/office/officeart/2005/8/colors/accent1_2" csCatId="accent1" phldr="1"/>
      <dgm:spPr/>
      <dgm:t>
        <a:bodyPr/>
        <a:lstStyle/>
        <a:p>
          <a:endParaRPr lang="en-US"/>
        </a:p>
      </dgm:t>
    </dgm:pt>
    <dgm:pt modelId="{C442A915-8199-4B2C-B5F7-B56AD168C387}">
      <dgm:prSet/>
      <dgm:spPr/>
      <dgm:t>
        <a:bodyPr/>
        <a:lstStyle/>
        <a:p>
          <a:r>
            <a:rPr lang="en-US" dirty="0"/>
            <a:t>A translation service will be used for members unable to speak English, if the enrollee’s spoken language is outside of organizations in-house capabilities, which include Spanish, Creole, and French.</a:t>
          </a:r>
        </a:p>
      </dgm:t>
      <dgm:extLst>
        <a:ext uri="{E40237B7-FDA0-4F09-8148-C483321AD2D9}">
          <dgm14:cNvPr xmlns:dgm14="http://schemas.microsoft.com/office/drawing/2010/diagram" id="0" name="" descr="•A translation service will be used for members unable to speak English, if the enrollee’s spoken language is outside of organizations in-house capabilities, which include Spanish, Creole, and French.&#10;•The utilization management staff will notify providers and members of the availability of oral interpretation services and inform them how to access oral interpretation services, regardless of whether an Enrollee speaks a language that meets the threshold of a prevalent non-English language. There will be no charge to the member for translation services.&#10;•TTY/TDD services are  available&#10;"/>
        </a:ext>
      </dgm:extLst>
    </dgm:pt>
    <dgm:pt modelId="{695B5710-0D3A-4C90-8AD6-5077C6FD3437}" type="parTrans" cxnId="{889675C8-7C94-4F01-993E-D9AB470534D3}">
      <dgm:prSet/>
      <dgm:spPr/>
      <dgm:t>
        <a:bodyPr/>
        <a:lstStyle/>
        <a:p>
          <a:endParaRPr lang="en-US"/>
        </a:p>
      </dgm:t>
    </dgm:pt>
    <dgm:pt modelId="{DB466668-9679-44B1-AED9-60954918E6AF}" type="sibTrans" cxnId="{889675C8-7C94-4F01-993E-D9AB470534D3}">
      <dgm:prSet/>
      <dgm:spPr/>
      <dgm:t>
        <a:bodyPr/>
        <a:lstStyle/>
        <a:p>
          <a:endParaRPr lang="en-US"/>
        </a:p>
      </dgm:t>
    </dgm:pt>
    <dgm:pt modelId="{D414149D-2E7A-4F24-8B4A-E8C8C1D4BFD3}">
      <dgm:prSet/>
      <dgm:spPr/>
      <dgm:t>
        <a:bodyPr/>
        <a:lstStyle/>
        <a:p>
          <a:r>
            <a:rPr lang="en-US" dirty="0"/>
            <a:t>The utilization management staff will notify providers and members of the availability of oral interpretation services and inform them how to access oral interpretation services, regardless of whether an Enrollee speaks a language that meets the threshold of a prevalent non-English language. There will be no charge to the member for translation services.</a:t>
          </a:r>
        </a:p>
      </dgm:t>
      <dgm:extLst>
        <a:ext uri="{E40237B7-FDA0-4F09-8148-C483321AD2D9}">
          <dgm14:cNvPr xmlns:dgm14="http://schemas.microsoft.com/office/drawing/2010/diagram" id="0" name="" descr="•A translation service will be used for members unable to speak English, if the enrollee’s spoken language is outside of organizations in-house capabilities, which include Spanish, Creole, and French.&#10;•The utilization management staff will notify providers and members of the availability of oral interpretation services and inform them how to access oral interpretation services, regardless of whether an Enrollee speaks a language that meets the threshold of a prevalent non-English language. There will be no charge to the member for translation services.&#10;•TTY/TDD services are  available&#10;"/>
        </a:ext>
      </dgm:extLst>
    </dgm:pt>
    <dgm:pt modelId="{FBF31574-2130-4F5F-BA35-324CA56BE715}" type="parTrans" cxnId="{C518A6A0-90C9-4C1C-AD5C-E048D5A02D8E}">
      <dgm:prSet/>
      <dgm:spPr/>
      <dgm:t>
        <a:bodyPr/>
        <a:lstStyle/>
        <a:p>
          <a:endParaRPr lang="en-US"/>
        </a:p>
      </dgm:t>
    </dgm:pt>
    <dgm:pt modelId="{ED561242-8FEA-4B11-A96F-50BAA76EF132}" type="sibTrans" cxnId="{C518A6A0-90C9-4C1C-AD5C-E048D5A02D8E}">
      <dgm:prSet/>
      <dgm:spPr/>
      <dgm:t>
        <a:bodyPr/>
        <a:lstStyle/>
        <a:p>
          <a:endParaRPr lang="en-US"/>
        </a:p>
      </dgm:t>
    </dgm:pt>
    <dgm:pt modelId="{4E0DE709-49D8-4E7F-AB2C-CDEBD14E2053}">
      <dgm:prSet/>
      <dgm:spPr/>
      <dgm:t>
        <a:bodyPr/>
        <a:lstStyle/>
        <a:p>
          <a:r>
            <a:rPr lang="en-US" dirty="0"/>
            <a:t>TTY/TDD services are  available</a:t>
          </a:r>
        </a:p>
      </dgm:t>
      <dgm:extLst>
        <a:ext uri="{E40237B7-FDA0-4F09-8148-C483321AD2D9}">
          <dgm14:cNvPr xmlns:dgm14="http://schemas.microsoft.com/office/drawing/2010/diagram" id="0" name="" descr="•A translation service will be used for members unable to speak English, if the enrollee’s spoken language is outside of organizations in-house capabilities, which include Spanish, Creole, and French.&#10;•The utilization management staff will notify providers and members of the availability of oral interpretation services and inform them how to access oral interpretation services, regardless of whether an Enrollee speaks a language that meets the threshold of a prevalent non-English language. There will be no charge to the member for translation services.&#10;•TTY/TDD services are  available&#10;"/>
        </a:ext>
      </dgm:extLst>
    </dgm:pt>
    <dgm:pt modelId="{2FEE725F-5A2D-42F4-B219-A0274316E8C5}" type="parTrans" cxnId="{739791C4-AA91-46CD-BE7A-75288C2F468D}">
      <dgm:prSet/>
      <dgm:spPr/>
      <dgm:t>
        <a:bodyPr/>
        <a:lstStyle/>
        <a:p>
          <a:endParaRPr lang="en-US"/>
        </a:p>
      </dgm:t>
    </dgm:pt>
    <dgm:pt modelId="{276D84B4-FEA4-4047-BC7B-DF32C17AEFE5}" type="sibTrans" cxnId="{739791C4-AA91-46CD-BE7A-75288C2F468D}">
      <dgm:prSet/>
      <dgm:spPr/>
      <dgm:t>
        <a:bodyPr/>
        <a:lstStyle/>
        <a:p>
          <a:endParaRPr lang="en-US"/>
        </a:p>
      </dgm:t>
    </dgm:pt>
    <dgm:pt modelId="{4B7275F3-66E8-421B-A96B-04524DF3575E}" type="pres">
      <dgm:prSet presAssocID="{8BF6A8D1-BC18-4B28-9010-9C0268DC6C0E}" presName="Name0" presStyleCnt="0">
        <dgm:presLayoutVars>
          <dgm:dir/>
          <dgm:animLvl val="lvl"/>
          <dgm:resizeHandles val="exact"/>
        </dgm:presLayoutVars>
      </dgm:prSet>
      <dgm:spPr/>
    </dgm:pt>
    <dgm:pt modelId="{C819BEF6-862B-4146-BEAA-7D20890ABD6C}" type="pres">
      <dgm:prSet presAssocID="{4E0DE709-49D8-4E7F-AB2C-CDEBD14E2053}" presName="boxAndChildren" presStyleCnt="0"/>
      <dgm:spPr/>
    </dgm:pt>
    <dgm:pt modelId="{806B4C01-2526-4A24-8D68-A668967C5DB9}" type="pres">
      <dgm:prSet presAssocID="{4E0DE709-49D8-4E7F-AB2C-CDEBD14E2053}" presName="parentTextBox" presStyleLbl="node1" presStyleIdx="0" presStyleCnt="3" custLinFactNeighborY="21328"/>
      <dgm:spPr/>
    </dgm:pt>
    <dgm:pt modelId="{76CFB790-9F0E-432F-9D97-205AEFB69B5B}" type="pres">
      <dgm:prSet presAssocID="{ED561242-8FEA-4B11-A96F-50BAA76EF132}" presName="sp" presStyleCnt="0"/>
      <dgm:spPr/>
    </dgm:pt>
    <dgm:pt modelId="{EA4A631E-3133-4EEB-BC01-60007E5EF260}" type="pres">
      <dgm:prSet presAssocID="{D414149D-2E7A-4F24-8B4A-E8C8C1D4BFD3}" presName="arrowAndChildren" presStyleCnt="0"/>
      <dgm:spPr/>
    </dgm:pt>
    <dgm:pt modelId="{4AC03023-C4F2-462F-A385-BAD968B63578}" type="pres">
      <dgm:prSet presAssocID="{D414149D-2E7A-4F24-8B4A-E8C8C1D4BFD3}" presName="parentTextArrow" presStyleLbl="node1" presStyleIdx="1" presStyleCnt="3" custLinFactNeighborX="52" custLinFactNeighborY="19356"/>
      <dgm:spPr/>
    </dgm:pt>
    <dgm:pt modelId="{402B1599-D160-4434-B3FD-20EF07A54687}" type="pres">
      <dgm:prSet presAssocID="{DB466668-9679-44B1-AED9-60954918E6AF}" presName="sp" presStyleCnt="0"/>
      <dgm:spPr/>
    </dgm:pt>
    <dgm:pt modelId="{C3A3BE8E-E971-491E-A5F9-F376E750ABBE}" type="pres">
      <dgm:prSet presAssocID="{C442A915-8199-4B2C-B5F7-B56AD168C387}" presName="arrowAndChildren" presStyleCnt="0"/>
      <dgm:spPr/>
    </dgm:pt>
    <dgm:pt modelId="{34AB6A4A-C14A-482B-9FFA-EB844A2BBBE4}" type="pres">
      <dgm:prSet presAssocID="{C442A915-8199-4B2C-B5F7-B56AD168C387}" presName="parentTextArrow" presStyleLbl="node1" presStyleIdx="2" presStyleCnt="3" custLinFactNeighborX="52" custLinFactNeighborY="16936"/>
      <dgm:spPr/>
    </dgm:pt>
  </dgm:ptLst>
  <dgm:cxnLst>
    <dgm:cxn modelId="{C1D45652-B237-48A0-9640-56E133118D8E}" type="presOf" srcId="{D414149D-2E7A-4F24-8B4A-E8C8C1D4BFD3}" destId="{4AC03023-C4F2-462F-A385-BAD968B63578}" srcOrd="0" destOrd="0" presId="urn:microsoft.com/office/officeart/2005/8/layout/process4"/>
    <dgm:cxn modelId="{F899EC99-12D9-4D7A-ACA9-DD1DFC6AC377}" type="presOf" srcId="{4E0DE709-49D8-4E7F-AB2C-CDEBD14E2053}" destId="{806B4C01-2526-4A24-8D68-A668967C5DB9}" srcOrd="0" destOrd="0" presId="urn:microsoft.com/office/officeart/2005/8/layout/process4"/>
    <dgm:cxn modelId="{C518A6A0-90C9-4C1C-AD5C-E048D5A02D8E}" srcId="{8BF6A8D1-BC18-4B28-9010-9C0268DC6C0E}" destId="{D414149D-2E7A-4F24-8B4A-E8C8C1D4BFD3}" srcOrd="1" destOrd="0" parTransId="{FBF31574-2130-4F5F-BA35-324CA56BE715}" sibTransId="{ED561242-8FEA-4B11-A96F-50BAA76EF132}"/>
    <dgm:cxn modelId="{739791C4-AA91-46CD-BE7A-75288C2F468D}" srcId="{8BF6A8D1-BC18-4B28-9010-9C0268DC6C0E}" destId="{4E0DE709-49D8-4E7F-AB2C-CDEBD14E2053}" srcOrd="2" destOrd="0" parTransId="{2FEE725F-5A2D-42F4-B219-A0274316E8C5}" sibTransId="{276D84B4-FEA4-4047-BC7B-DF32C17AEFE5}"/>
    <dgm:cxn modelId="{889675C8-7C94-4F01-993E-D9AB470534D3}" srcId="{8BF6A8D1-BC18-4B28-9010-9C0268DC6C0E}" destId="{C442A915-8199-4B2C-B5F7-B56AD168C387}" srcOrd="0" destOrd="0" parTransId="{695B5710-0D3A-4C90-8AD6-5077C6FD3437}" sibTransId="{DB466668-9679-44B1-AED9-60954918E6AF}"/>
    <dgm:cxn modelId="{444599E2-535C-4166-8DBD-B6A4FDED2EB9}" type="presOf" srcId="{C442A915-8199-4B2C-B5F7-B56AD168C387}" destId="{34AB6A4A-C14A-482B-9FFA-EB844A2BBBE4}" srcOrd="0" destOrd="0" presId="urn:microsoft.com/office/officeart/2005/8/layout/process4"/>
    <dgm:cxn modelId="{680F1DE5-3C16-49F5-8FA6-B2BBA0F670AC}" type="presOf" srcId="{8BF6A8D1-BC18-4B28-9010-9C0268DC6C0E}" destId="{4B7275F3-66E8-421B-A96B-04524DF3575E}" srcOrd="0" destOrd="0" presId="urn:microsoft.com/office/officeart/2005/8/layout/process4"/>
    <dgm:cxn modelId="{B57B0E3E-766F-475F-9933-F317C0284401}" type="presParOf" srcId="{4B7275F3-66E8-421B-A96B-04524DF3575E}" destId="{C819BEF6-862B-4146-BEAA-7D20890ABD6C}" srcOrd="0" destOrd="0" presId="urn:microsoft.com/office/officeart/2005/8/layout/process4"/>
    <dgm:cxn modelId="{1149E2F5-3AA6-4B95-A6CB-97FC3CDD6049}" type="presParOf" srcId="{C819BEF6-862B-4146-BEAA-7D20890ABD6C}" destId="{806B4C01-2526-4A24-8D68-A668967C5DB9}" srcOrd="0" destOrd="0" presId="urn:microsoft.com/office/officeart/2005/8/layout/process4"/>
    <dgm:cxn modelId="{8FEBC391-C506-4FCF-96FF-12AE96731452}" type="presParOf" srcId="{4B7275F3-66E8-421B-A96B-04524DF3575E}" destId="{76CFB790-9F0E-432F-9D97-205AEFB69B5B}" srcOrd="1" destOrd="0" presId="urn:microsoft.com/office/officeart/2005/8/layout/process4"/>
    <dgm:cxn modelId="{D63A8E9D-5CF6-4CB2-8DB6-62658D6B811E}" type="presParOf" srcId="{4B7275F3-66E8-421B-A96B-04524DF3575E}" destId="{EA4A631E-3133-4EEB-BC01-60007E5EF260}" srcOrd="2" destOrd="0" presId="urn:microsoft.com/office/officeart/2005/8/layout/process4"/>
    <dgm:cxn modelId="{EFDAE54A-A641-4DC6-AE36-CA77FAF2C7D2}" type="presParOf" srcId="{EA4A631E-3133-4EEB-BC01-60007E5EF260}" destId="{4AC03023-C4F2-462F-A385-BAD968B63578}" srcOrd="0" destOrd="0" presId="urn:microsoft.com/office/officeart/2005/8/layout/process4"/>
    <dgm:cxn modelId="{4C93EACA-EBC5-4E38-8751-B88C4DE500DE}" type="presParOf" srcId="{4B7275F3-66E8-421B-A96B-04524DF3575E}" destId="{402B1599-D160-4434-B3FD-20EF07A54687}" srcOrd="3" destOrd="0" presId="urn:microsoft.com/office/officeart/2005/8/layout/process4"/>
    <dgm:cxn modelId="{384C7884-C8E0-45F1-A3A2-ABDA7E320D20}" type="presParOf" srcId="{4B7275F3-66E8-421B-A96B-04524DF3575E}" destId="{C3A3BE8E-E971-491E-A5F9-F376E750ABBE}" srcOrd="4" destOrd="0" presId="urn:microsoft.com/office/officeart/2005/8/layout/process4"/>
    <dgm:cxn modelId="{53A7B097-7258-41AF-A8A3-2C0DB67C0DF9}" type="presParOf" srcId="{C3A3BE8E-E971-491E-A5F9-F376E750ABBE}" destId="{34AB6A4A-C14A-482B-9FFA-EB844A2BBBE4}"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5B2307-FC67-4F19-B5CD-3089ED297574}" type="doc">
      <dgm:prSet loTypeId="urn:microsoft.com/office/officeart/2005/8/layout/process5" loCatId="process" qsTypeId="urn:microsoft.com/office/officeart/2005/8/quickstyle/simple4" qsCatId="simple" csTypeId="urn:microsoft.com/office/officeart/2005/8/colors/accent1_2" csCatId="accent1" phldr="1"/>
      <dgm:spPr/>
      <dgm:t>
        <a:bodyPr/>
        <a:lstStyle/>
        <a:p>
          <a:endParaRPr lang="en-US"/>
        </a:p>
      </dgm:t>
    </dgm:pt>
    <dgm:pt modelId="{D938635B-DE3B-4B5B-9BC9-4925764BA887}">
      <dgm:prSet/>
      <dgm:spPr/>
      <dgm:t>
        <a:bodyPr/>
        <a:lstStyle/>
        <a:p>
          <a:r>
            <a:rPr lang="en-US" dirty="0"/>
            <a:t>There are different reasons why LGBTQIA+ individual may have difficulty accessing health care services, among those are: Discrimination and/or unnecessary expressions toward them.</a:t>
          </a:r>
        </a:p>
      </dgm:t>
      <dgm:extLst>
        <a:ext uri="{E40237B7-FDA0-4F09-8148-C483321AD2D9}">
          <dgm14:cNvPr xmlns:dgm14="http://schemas.microsoft.com/office/drawing/2010/diagram" id="0" name="" descr="•There are different reasons why LGBTQIA+ individual may have difficulty accessing health care services, among those are: Discrimination and/or unnecessary expressions toward them.&#10;•In some cases, health care services could be denied, which can cause serious and catastrophic consequences to the individual’s health.&#10;"/>
        </a:ext>
      </dgm:extLst>
    </dgm:pt>
    <dgm:pt modelId="{C18DD93E-7926-4459-83C4-D7E760A4BDE5}" type="parTrans" cxnId="{2C3DF02A-D43B-4859-BF38-FC3C287BA28F}">
      <dgm:prSet/>
      <dgm:spPr/>
      <dgm:t>
        <a:bodyPr/>
        <a:lstStyle/>
        <a:p>
          <a:endParaRPr lang="en-US"/>
        </a:p>
      </dgm:t>
    </dgm:pt>
    <dgm:pt modelId="{6554FD5A-3C4A-48D1-A2C9-99464AFD51B5}" type="sibTrans" cxnId="{2C3DF02A-D43B-4859-BF38-FC3C287BA28F}">
      <dgm:prSet/>
      <dgm:spPr/>
      <dgm:t>
        <a:bodyPr/>
        <a:lstStyle/>
        <a:p>
          <a:endParaRPr lang="en-US" dirty="0"/>
        </a:p>
      </dgm:t>
    </dgm:pt>
    <dgm:pt modelId="{B3F9CD12-E459-44C7-8AB4-B8009AB5B7FC}">
      <dgm:prSet/>
      <dgm:spPr/>
      <dgm:t>
        <a:bodyPr/>
        <a:lstStyle/>
        <a:p>
          <a:r>
            <a:rPr lang="en-US" dirty="0"/>
            <a:t>In some cases, health care services could be denied, which can cause serious and catastrophic consequences to the individual’s  health.</a:t>
          </a:r>
        </a:p>
      </dgm:t>
      <dgm:extLst>
        <a:ext uri="{E40237B7-FDA0-4F09-8148-C483321AD2D9}">
          <dgm14:cNvPr xmlns:dgm14="http://schemas.microsoft.com/office/drawing/2010/diagram" id="0" name="" descr="•There are different reasons why LGBTQIA+ individual may have difficulty accessing health care services, among those are: Discrimination and/or unnecessary expressions toward them.&#10;•In some cases, health care services could be denied, which can cause serious and catastrophic consequences to the individual’s health.&#10;"/>
        </a:ext>
      </dgm:extLst>
    </dgm:pt>
    <dgm:pt modelId="{3BB362F8-BFBB-4BF1-AC15-3D21AD4FAD40}" type="parTrans" cxnId="{73A2FD68-F4AA-4994-97DF-7EC96791905B}">
      <dgm:prSet/>
      <dgm:spPr/>
      <dgm:t>
        <a:bodyPr/>
        <a:lstStyle/>
        <a:p>
          <a:endParaRPr lang="en-US"/>
        </a:p>
      </dgm:t>
    </dgm:pt>
    <dgm:pt modelId="{AC0FF9CC-6328-42F0-A4BD-9B9E7E66F9AA}" type="sibTrans" cxnId="{73A2FD68-F4AA-4994-97DF-7EC96791905B}">
      <dgm:prSet/>
      <dgm:spPr/>
      <dgm:t>
        <a:bodyPr/>
        <a:lstStyle/>
        <a:p>
          <a:endParaRPr lang="en-US"/>
        </a:p>
      </dgm:t>
    </dgm:pt>
    <dgm:pt modelId="{0442CF98-D193-47A4-AC43-6CF441677A44}" type="pres">
      <dgm:prSet presAssocID="{C35B2307-FC67-4F19-B5CD-3089ED297574}" presName="diagram" presStyleCnt="0">
        <dgm:presLayoutVars>
          <dgm:dir/>
          <dgm:resizeHandles val="exact"/>
        </dgm:presLayoutVars>
      </dgm:prSet>
      <dgm:spPr/>
    </dgm:pt>
    <dgm:pt modelId="{07D5180F-73A7-4008-B953-9681D8041729}" type="pres">
      <dgm:prSet presAssocID="{D938635B-DE3B-4B5B-9BC9-4925764BA887}" presName="node" presStyleLbl="node1" presStyleIdx="0" presStyleCnt="2">
        <dgm:presLayoutVars>
          <dgm:bulletEnabled val="1"/>
        </dgm:presLayoutVars>
      </dgm:prSet>
      <dgm:spPr/>
    </dgm:pt>
    <dgm:pt modelId="{8E370C1D-C5BE-46AD-AA05-BDF75448D766}" type="pres">
      <dgm:prSet presAssocID="{6554FD5A-3C4A-48D1-A2C9-99464AFD51B5}" presName="sibTrans" presStyleLbl="sibTrans2D1" presStyleIdx="0" presStyleCnt="1"/>
      <dgm:spPr/>
    </dgm:pt>
    <dgm:pt modelId="{39187E2A-4AB1-4C37-886D-805A3212E278}" type="pres">
      <dgm:prSet presAssocID="{6554FD5A-3C4A-48D1-A2C9-99464AFD51B5}" presName="connectorText" presStyleLbl="sibTrans2D1" presStyleIdx="0" presStyleCnt="1"/>
      <dgm:spPr/>
    </dgm:pt>
    <dgm:pt modelId="{B80B3705-4780-4B3D-B944-000184C9766E}" type="pres">
      <dgm:prSet presAssocID="{B3F9CD12-E459-44C7-8AB4-B8009AB5B7FC}" presName="node" presStyleLbl="node1" presStyleIdx="1" presStyleCnt="2">
        <dgm:presLayoutVars>
          <dgm:bulletEnabled val="1"/>
        </dgm:presLayoutVars>
      </dgm:prSet>
      <dgm:spPr/>
    </dgm:pt>
  </dgm:ptLst>
  <dgm:cxnLst>
    <dgm:cxn modelId="{826E2302-7E2A-49CF-815F-7E83EEE42195}" type="presOf" srcId="{6554FD5A-3C4A-48D1-A2C9-99464AFD51B5}" destId="{8E370C1D-C5BE-46AD-AA05-BDF75448D766}" srcOrd="0" destOrd="0" presId="urn:microsoft.com/office/officeart/2005/8/layout/process5"/>
    <dgm:cxn modelId="{D718C122-62C3-4490-8829-C7230D6A3591}" type="presOf" srcId="{C35B2307-FC67-4F19-B5CD-3089ED297574}" destId="{0442CF98-D193-47A4-AC43-6CF441677A44}" srcOrd="0" destOrd="0" presId="urn:microsoft.com/office/officeart/2005/8/layout/process5"/>
    <dgm:cxn modelId="{2C3DF02A-D43B-4859-BF38-FC3C287BA28F}" srcId="{C35B2307-FC67-4F19-B5CD-3089ED297574}" destId="{D938635B-DE3B-4B5B-9BC9-4925764BA887}" srcOrd="0" destOrd="0" parTransId="{C18DD93E-7926-4459-83C4-D7E760A4BDE5}" sibTransId="{6554FD5A-3C4A-48D1-A2C9-99464AFD51B5}"/>
    <dgm:cxn modelId="{58A62938-BACB-43F1-8BA9-2208179395FE}" type="presOf" srcId="{B3F9CD12-E459-44C7-8AB4-B8009AB5B7FC}" destId="{B80B3705-4780-4B3D-B944-000184C9766E}" srcOrd="0" destOrd="0" presId="urn:microsoft.com/office/officeart/2005/8/layout/process5"/>
    <dgm:cxn modelId="{73A2FD68-F4AA-4994-97DF-7EC96791905B}" srcId="{C35B2307-FC67-4F19-B5CD-3089ED297574}" destId="{B3F9CD12-E459-44C7-8AB4-B8009AB5B7FC}" srcOrd="1" destOrd="0" parTransId="{3BB362F8-BFBB-4BF1-AC15-3D21AD4FAD40}" sibTransId="{AC0FF9CC-6328-42F0-A4BD-9B9E7E66F9AA}"/>
    <dgm:cxn modelId="{ABAF9893-57A0-433E-8237-91998A92E3B8}" type="presOf" srcId="{D938635B-DE3B-4B5B-9BC9-4925764BA887}" destId="{07D5180F-73A7-4008-B953-9681D8041729}" srcOrd="0" destOrd="0" presId="urn:microsoft.com/office/officeart/2005/8/layout/process5"/>
    <dgm:cxn modelId="{EF181F99-023E-4FC1-BC55-AEFEF9483A02}" type="presOf" srcId="{6554FD5A-3C4A-48D1-A2C9-99464AFD51B5}" destId="{39187E2A-4AB1-4C37-886D-805A3212E278}" srcOrd="1" destOrd="0" presId="urn:microsoft.com/office/officeart/2005/8/layout/process5"/>
    <dgm:cxn modelId="{17B4DDBC-FDE6-47D1-A64F-C81EF14D8FC0}" type="presParOf" srcId="{0442CF98-D193-47A4-AC43-6CF441677A44}" destId="{07D5180F-73A7-4008-B953-9681D8041729}" srcOrd="0" destOrd="0" presId="urn:microsoft.com/office/officeart/2005/8/layout/process5"/>
    <dgm:cxn modelId="{E7774B76-51AB-4B15-AF4C-C0106C3C48D6}" type="presParOf" srcId="{0442CF98-D193-47A4-AC43-6CF441677A44}" destId="{8E370C1D-C5BE-46AD-AA05-BDF75448D766}" srcOrd="1" destOrd="0" presId="urn:microsoft.com/office/officeart/2005/8/layout/process5"/>
    <dgm:cxn modelId="{F2AA7B84-BDAC-425E-BBAF-5279C564C697}" type="presParOf" srcId="{8E370C1D-C5BE-46AD-AA05-BDF75448D766}" destId="{39187E2A-4AB1-4C37-886D-805A3212E278}" srcOrd="0" destOrd="0" presId="urn:microsoft.com/office/officeart/2005/8/layout/process5"/>
    <dgm:cxn modelId="{2145EE30-DFEA-48E6-BE2E-400A3E3040A0}" type="presParOf" srcId="{0442CF98-D193-47A4-AC43-6CF441677A44}" destId="{B80B3705-4780-4B3D-B944-000184C9766E}" srcOrd="2"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ED67AA-4FD5-49D7-972B-26287B6ECD8D}">
      <dsp:nvSpPr>
        <dsp:cNvPr id="0" name=""/>
        <dsp:cNvSpPr/>
      </dsp:nvSpPr>
      <dsp:spPr>
        <a:xfrm>
          <a:off x="1711" y="1066984"/>
          <a:ext cx="3650485" cy="2190291"/>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The ability of systems to provide care to members with diverse values, beliefs, and behaviors, including tailoring delivery to meet the members social, cultural, and linguistic needs.</a:t>
          </a:r>
        </a:p>
      </dsp:txBody>
      <dsp:txXfrm>
        <a:off x="65862" y="1131135"/>
        <a:ext cx="3522183" cy="2061989"/>
      </dsp:txXfrm>
    </dsp:sp>
    <dsp:sp modelId="{4AB0E2CF-E8CB-4AC1-A080-470C4C67EECD}">
      <dsp:nvSpPr>
        <dsp:cNvPr id="0" name=""/>
        <dsp:cNvSpPr/>
      </dsp:nvSpPr>
      <dsp:spPr>
        <a:xfrm>
          <a:off x="3973439" y="1709470"/>
          <a:ext cx="773902" cy="905320"/>
        </a:xfrm>
        <a:prstGeom prst="rightArrow">
          <a:avLst>
            <a:gd name="adj1" fmla="val 60000"/>
            <a:gd name="adj2" fmla="val 50000"/>
          </a:avLst>
        </a:prstGeom>
        <a:solidFill>
          <a:schemeClr val="bg2">
            <a:lumMod val="5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dirty="0"/>
        </a:p>
      </dsp:txBody>
      <dsp:txXfrm>
        <a:off x="3973439" y="1890534"/>
        <a:ext cx="541731" cy="543192"/>
      </dsp:txXfrm>
    </dsp:sp>
    <dsp:sp modelId="{157B7CEA-CF60-4729-ABBC-ED9BC95350A6}">
      <dsp:nvSpPr>
        <dsp:cNvPr id="0" name=""/>
        <dsp:cNvSpPr/>
      </dsp:nvSpPr>
      <dsp:spPr>
        <a:xfrm>
          <a:off x="5112391" y="1066984"/>
          <a:ext cx="3650485" cy="2190291"/>
        </a:xfrm>
        <a:prstGeom prst="roundRect">
          <a:avLst>
            <a:gd name="adj" fmla="val 10000"/>
          </a:avLst>
        </a:prstGeom>
        <a:solidFill>
          <a:schemeClr val="accent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t>Culturally competent care is the delivery of health care services that acknowledges and understands cultural diversity in the clinical setting, respects members’ health beliefs and practices and values cross-cultural communication.</a:t>
          </a:r>
        </a:p>
      </dsp:txBody>
      <dsp:txXfrm>
        <a:off x="5176542" y="1131135"/>
        <a:ext cx="3522183" cy="20619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BBB5A6-C940-48BB-A44C-C35A1C2FBC3A}">
      <dsp:nvSpPr>
        <dsp:cNvPr id="0" name=""/>
        <dsp:cNvSpPr/>
      </dsp:nvSpPr>
      <dsp:spPr>
        <a:xfrm>
          <a:off x="0" y="298"/>
          <a:ext cx="7315200" cy="6973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C2DAEB-9880-46D8-97E7-C3AA36E8ABD8}">
      <dsp:nvSpPr>
        <dsp:cNvPr id="0" name=""/>
        <dsp:cNvSpPr/>
      </dsp:nvSpPr>
      <dsp:spPr>
        <a:xfrm>
          <a:off x="210959" y="157209"/>
          <a:ext cx="383562" cy="38356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C71545-5B59-4AD1-BDA9-6BD79192E1AE}">
      <dsp:nvSpPr>
        <dsp:cNvPr id="0" name=""/>
        <dsp:cNvSpPr/>
      </dsp:nvSpPr>
      <dsp:spPr>
        <a:xfrm>
          <a:off x="805481" y="298"/>
          <a:ext cx="6509718" cy="697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807" tIns="73807" rIns="73807" bIns="73807" numCol="1" spcCol="1270" anchor="ctr" anchorCtr="0">
          <a:noAutofit/>
        </a:bodyPr>
        <a:lstStyle/>
        <a:p>
          <a:pPr marL="0" lvl="0" indent="0" algn="l" defTabSz="622300">
            <a:lnSpc>
              <a:spcPct val="90000"/>
            </a:lnSpc>
            <a:spcBef>
              <a:spcPct val="0"/>
            </a:spcBef>
            <a:spcAft>
              <a:spcPct val="35000"/>
            </a:spcAft>
            <a:buNone/>
          </a:pPr>
          <a:r>
            <a:rPr lang="en-US" sz="1400" kern="1200" dirty="0"/>
            <a:t>Culturally competent care helps reduce health outcome disparities.</a:t>
          </a:r>
        </a:p>
      </dsp:txBody>
      <dsp:txXfrm>
        <a:off x="805481" y="298"/>
        <a:ext cx="6509718" cy="697386"/>
      </dsp:txXfrm>
    </dsp:sp>
    <dsp:sp modelId="{443A83ED-B3CC-4501-A47B-E8691F5B5B59}">
      <dsp:nvSpPr>
        <dsp:cNvPr id="0" name=""/>
        <dsp:cNvSpPr/>
      </dsp:nvSpPr>
      <dsp:spPr>
        <a:xfrm>
          <a:off x="0" y="872030"/>
          <a:ext cx="7315200" cy="6973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84DBDB8-9490-4648-BB9E-85F80CD5B82C}">
      <dsp:nvSpPr>
        <dsp:cNvPr id="0" name=""/>
        <dsp:cNvSpPr/>
      </dsp:nvSpPr>
      <dsp:spPr>
        <a:xfrm>
          <a:off x="210959" y="1028942"/>
          <a:ext cx="383562" cy="38356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681CE7F-8D44-4823-B55E-27E9A36888CC}">
      <dsp:nvSpPr>
        <dsp:cNvPr id="0" name=""/>
        <dsp:cNvSpPr/>
      </dsp:nvSpPr>
      <dsp:spPr>
        <a:xfrm>
          <a:off x="805481" y="872030"/>
          <a:ext cx="6509718" cy="697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807" tIns="73807" rIns="73807" bIns="73807" numCol="1" spcCol="1270" anchor="ctr" anchorCtr="0">
          <a:noAutofit/>
        </a:bodyPr>
        <a:lstStyle/>
        <a:p>
          <a:pPr marL="0" lvl="0" indent="0" algn="l" defTabSz="622300">
            <a:lnSpc>
              <a:spcPct val="90000"/>
            </a:lnSpc>
            <a:spcBef>
              <a:spcPct val="0"/>
            </a:spcBef>
            <a:spcAft>
              <a:spcPct val="35000"/>
            </a:spcAft>
            <a:buNone/>
          </a:pPr>
          <a:r>
            <a:rPr lang="en-US" sz="1400" kern="1200" dirty="0"/>
            <a:t>Being aware of cultural differences helps us modify our own behavior to better respond to the needs of others while maintaining a professional level of respect, objectivity and identity. </a:t>
          </a:r>
        </a:p>
      </dsp:txBody>
      <dsp:txXfrm>
        <a:off x="805481" y="872030"/>
        <a:ext cx="6509718" cy="697386"/>
      </dsp:txXfrm>
    </dsp:sp>
    <dsp:sp modelId="{83024810-000A-4FF6-A49C-FB7538A3455B}">
      <dsp:nvSpPr>
        <dsp:cNvPr id="0" name=""/>
        <dsp:cNvSpPr/>
      </dsp:nvSpPr>
      <dsp:spPr>
        <a:xfrm>
          <a:off x="0" y="1743763"/>
          <a:ext cx="7315200" cy="697386"/>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797216B-014B-4B6A-9822-66F00EBD779B}">
      <dsp:nvSpPr>
        <dsp:cNvPr id="0" name=""/>
        <dsp:cNvSpPr/>
      </dsp:nvSpPr>
      <dsp:spPr>
        <a:xfrm>
          <a:off x="210959" y="1900675"/>
          <a:ext cx="383562" cy="38356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263EB10-1E64-4DA4-82D3-5C67014FCC59}">
      <dsp:nvSpPr>
        <dsp:cNvPr id="0" name=""/>
        <dsp:cNvSpPr/>
      </dsp:nvSpPr>
      <dsp:spPr>
        <a:xfrm>
          <a:off x="805481" y="1743763"/>
          <a:ext cx="6509718" cy="6973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3807" tIns="73807" rIns="73807" bIns="73807" numCol="1" spcCol="1270" anchor="ctr" anchorCtr="0">
          <a:noAutofit/>
        </a:bodyPr>
        <a:lstStyle/>
        <a:p>
          <a:pPr marL="0" lvl="0" indent="0" algn="l" defTabSz="622300">
            <a:lnSpc>
              <a:spcPct val="90000"/>
            </a:lnSpc>
            <a:spcBef>
              <a:spcPct val="0"/>
            </a:spcBef>
            <a:spcAft>
              <a:spcPct val="35000"/>
            </a:spcAft>
            <a:buNone/>
          </a:pPr>
          <a:r>
            <a:rPr lang="en-US" sz="1400" kern="1200" dirty="0"/>
            <a:t>By tailoring services to an individual’s culture and language preference, healthcare  professionals can help improve health outcomes for diverse populations.</a:t>
          </a:r>
        </a:p>
      </dsp:txBody>
      <dsp:txXfrm>
        <a:off x="805481" y="1743763"/>
        <a:ext cx="6509718" cy="6973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6B4C01-2526-4A24-8D68-A668967C5DB9}">
      <dsp:nvSpPr>
        <dsp:cNvPr id="0" name=""/>
        <dsp:cNvSpPr/>
      </dsp:nvSpPr>
      <dsp:spPr>
        <a:xfrm>
          <a:off x="0" y="3255864"/>
          <a:ext cx="8764588" cy="1068396"/>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TTY/TDD services are  available</a:t>
          </a:r>
        </a:p>
      </dsp:txBody>
      <dsp:txXfrm>
        <a:off x="0" y="3255864"/>
        <a:ext cx="8764588" cy="1068396"/>
      </dsp:txXfrm>
    </dsp:sp>
    <dsp:sp modelId="{4AC03023-C4F2-462F-A385-BAD968B63578}">
      <dsp:nvSpPr>
        <dsp:cNvPr id="0" name=""/>
        <dsp:cNvSpPr/>
      </dsp:nvSpPr>
      <dsp:spPr>
        <a:xfrm rot="10800000">
          <a:off x="0" y="1945988"/>
          <a:ext cx="8764588" cy="1643193"/>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The utilization management staff will notify providers and members of the availability of oral interpretation services and inform them how to access oral interpretation services, regardless of whether an Enrollee speaks a language that meets the threshold of a prevalent non-English language. There will be no charge to the member for translation services.</a:t>
          </a:r>
        </a:p>
      </dsp:txBody>
      <dsp:txXfrm rot="10800000">
        <a:off x="0" y="1945988"/>
        <a:ext cx="8764588" cy="1067698"/>
      </dsp:txXfrm>
    </dsp:sp>
    <dsp:sp modelId="{34AB6A4A-C14A-482B-9FFA-EB844A2BBBE4}">
      <dsp:nvSpPr>
        <dsp:cNvPr id="0" name=""/>
        <dsp:cNvSpPr/>
      </dsp:nvSpPr>
      <dsp:spPr>
        <a:xfrm rot="10800000">
          <a:off x="0" y="279055"/>
          <a:ext cx="8764588" cy="1643193"/>
        </a:xfrm>
        <a:prstGeom prst="upArrowCallou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kern="1200" dirty="0"/>
            <a:t>A translation service will be used for members unable to speak English, if the enrollee’s spoken language is outside of organizations in-house capabilities, which include Spanish, Creole, and French.</a:t>
          </a:r>
        </a:p>
      </dsp:txBody>
      <dsp:txXfrm rot="10800000">
        <a:off x="0" y="279055"/>
        <a:ext cx="8764588" cy="10676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D5180F-73A7-4008-B953-9681D8041729}">
      <dsp:nvSpPr>
        <dsp:cNvPr id="0" name=""/>
        <dsp:cNvSpPr/>
      </dsp:nvSpPr>
      <dsp:spPr>
        <a:xfrm>
          <a:off x="1428" y="306681"/>
          <a:ext cx="3046809" cy="182808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There are different reasons why LGBTQIA+ individual may have difficulty accessing health care services, among those are: Discrimination and/or unnecessary expressions toward them.</a:t>
          </a:r>
        </a:p>
      </dsp:txBody>
      <dsp:txXfrm>
        <a:off x="54971" y="360224"/>
        <a:ext cx="2939723" cy="1720999"/>
      </dsp:txXfrm>
    </dsp:sp>
    <dsp:sp modelId="{8E370C1D-C5BE-46AD-AA05-BDF75448D766}">
      <dsp:nvSpPr>
        <dsp:cNvPr id="0" name=""/>
        <dsp:cNvSpPr/>
      </dsp:nvSpPr>
      <dsp:spPr>
        <a:xfrm>
          <a:off x="3316357" y="842919"/>
          <a:ext cx="645923" cy="755608"/>
        </a:xfrm>
        <a:prstGeom prst="rightArrow">
          <a:avLst>
            <a:gd name="adj1" fmla="val 60000"/>
            <a:gd name="adj2" fmla="val 50000"/>
          </a:avLst>
        </a:prstGeom>
        <a:gradFill rotWithShape="0">
          <a:gsLst>
            <a:gs pos="0">
              <a:schemeClr val="accent1">
                <a:tint val="60000"/>
                <a:hueOff val="0"/>
                <a:satOff val="0"/>
                <a:lumOff val="0"/>
                <a:alphaOff val="0"/>
                <a:satMod val="103000"/>
                <a:lumMod val="102000"/>
                <a:tint val="94000"/>
              </a:schemeClr>
            </a:gs>
            <a:gs pos="50000">
              <a:schemeClr val="accent1">
                <a:tint val="60000"/>
                <a:hueOff val="0"/>
                <a:satOff val="0"/>
                <a:lumOff val="0"/>
                <a:alphaOff val="0"/>
                <a:satMod val="110000"/>
                <a:lumMod val="100000"/>
                <a:shade val="100000"/>
              </a:schemeClr>
            </a:gs>
            <a:gs pos="100000">
              <a:schemeClr val="accent1">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kern="1200" dirty="0"/>
        </a:p>
      </dsp:txBody>
      <dsp:txXfrm>
        <a:off x="3316357" y="994041"/>
        <a:ext cx="452146" cy="453364"/>
      </dsp:txXfrm>
    </dsp:sp>
    <dsp:sp modelId="{B80B3705-4780-4B3D-B944-000184C9766E}">
      <dsp:nvSpPr>
        <dsp:cNvPr id="0" name=""/>
        <dsp:cNvSpPr/>
      </dsp:nvSpPr>
      <dsp:spPr>
        <a:xfrm>
          <a:off x="4266961" y="306681"/>
          <a:ext cx="3046809" cy="1828085"/>
        </a:xfrm>
        <a:prstGeom prst="roundRect">
          <a:avLst>
            <a:gd name="adj" fmla="val 1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In some cases, health care services could be denied, which can cause serious and catastrophic consequences to the individual’s  health.</a:t>
          </a:r>
        </a:p>
      </dsp:txBody>
      <dsp:txXfrm>
        <a:off x="4320504" y="360224"/>
        <a:ext cx="2939723" cy="1720999"/>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BE8DCBF-BC35-4633-A9B5-DC5A71C30024}"/>
              </a:ext>
            </a:extLst>
          </p:cNvPr>
          <p:cNvSpPr>
            <a:spLocks noGrp="1"/>
          </p:cNvSpPr>
          <p:nvPr>
            <p:ph type="hdr" sz="quarter"/>
          </p:nvPr>
        </p:nvSpPr>
        <p:spPr>
          <a:xfrm>
            <a:off x="0" y="0"/>
            <a:ext cx="3011488" cy="463550"/>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7BD433F6-0DCB-4196-B96B-BD428B0F5EE3}"/>
              </a:ext>
            </a:extLst>
          </p:cNvPr>
          <p:cNvSpPr>
            <a:spLocks noGrp="1"/>
          </p:cNvSpPr>
          <p:nvPr>
            <p:ph type="dt" sz="quarter" idx="1"/>
          </p:nvPr>
        </p:nvSpPr>
        <p:spPr>
          <a:xfrm>
            <a:off x="3937000" y="0"/>
            <a:ext cx="3011488" cy="463550"/>
          </a:xfrm>
          <a:prstGeom prst="rect">
            <a:avLst/>
          </a:prstGeom>
        </p:spPr>
        <p:txBody>
          <a:bodyPr vert="horz" lIns="91440" tIns="45720" rIns="91440" bIns="45720" rtlCol="0"/>
          <a:lstStyle>
            <a:lvl1pPr algn="r">
              <a:defRPr sz="1200"/>
            </a:lvl1pPr>
          </a:lstStyle>
          <a:p>
            <a:fld id="{21BE27DF-DBB4-4F08-BC16-C1DDC425CBD8}" type="datetimeFigureOut">
              <a:rPr lang="en-US" smtClean="0"/>
              <a:t>7/13/26</a:t>
            </a:fld>
            <a:endParaRPr lang="en-US" dirty="0"/>
          </a:p>
        </p:txBody>
      </p:sp>
      <p:sp>
        <p:nvSpPr>
          <p:cNvPr id="4" name="Footer Placeholder 3">
            <a:extLst>
              <a:ext uri="{FF2B5EF4-FFF2-40B4-BE49-F238E27FC236}">
                <a16:creationId xmlns:a16="http://schemas.microsoft.com/office/drawing/2014/main" id="{563CAC68-4468-4886-BEEB-3B8A34756E5C}"/>
              </a:ext>
            </a:extLst>
          </p:cNvPr>
          <p:cNvSpPr>
            <a:spLocks noGrp="1"/>
          </p:cNvSpPr>
          <p:nvPr>
            <p:ph type="ftr" sz="quarter" idx="2"/>
          </p:nvPr>
        </p:nvSpPr>
        <p:spPr>
          <a:xfrm>
            <a:off x="0" y="8772525"/>
            <a:ext cx="3011488" cy="46355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CF36FD51-FE1D-45F9-9362-66ED435D8D03}"/>
              </a:ext>
            </a:extLst>
          </p:cNvPr>
          <p:cNvSpPr>
            <a:spLocks noGrp="1"/>
          </p:cNvSpPr>
          <p:nvPr>
            <p:ph type="sldNum" sz="quarter" idx="3"/>
          </p:nvPr>
        </p:nvSpPr>
        <p:spPr>
          <a:xfrm>
            <a:off x="3937000" y="8772525"/>
            <a:ext cx="3011488" cy="463550"/>
          </a:xfrm>
          <a:prstGeom prst="rect">
            <a:avLst/>
          </a:prstGeom>
        </p:spPr>
        <p:txBody>
          <a:bodyPr vert="horz" lIns="91440" tIns="45720" rIns="91440" bIns="45720" rtlCol="0" anchor="b"/>
          <a:lstStyle>
            <a:lvl1pPr algn="r">
              <a:defRPr sz="1200"/>
            </a:lvl1pPr>
          </a:lstStyle>
          <a:p>
            <a:fld id="{3A3584B6-CBEF-4CF2-A7B4-12E748A682BF}" type="slidenum">
              <a:rPr lang="en-US" smtClean="0"/>
              <a:t>‹#›</a:t>
            </a:fld>
            <a:endParaRPr lang="en-US" dirty="0"/>
          </a:p>
        </p:txBody>
      </p:sp>
    </p:spTree>
    <p:extLst>
      <p:ext uri="{BB962C8B-B14F-4D97-AF65-F5344CB8AC3E}">
        <p14:creationId xmlns:p14="http://schemas.microsoft.com/office/powerpoint/2010/main" val="935498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dirty="0"/>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329FF869-D48C-3C41-AD07-E937BFB7534C}" type="datetimeFigureOut">
              <a:rPr lang="en-US" smtClean="0"/>
              <a:t>7/13/26</a:t>
            </a:fld>
            <a:endParaRPr lang="en-US" dirty="0"/>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dirty="0"/>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D32EE774-3D74-3E40-80C3-AF5AE5CE954B}" type="slidenum">
              <a:rPr lang="en-US" smtClean="0"/>
              <a:t>‹#›</a:t>
            </a:fld>
            <a:endParaRPr lang="en-US" dirty="0"/>
          </a:p>
        </p:txBody>
      </p:sp>
    </p:spTree>
    <p:extLst>
      <p:ext uri="{BB962C8B-B14F-4D97-AF65-F5344CB8AC3E}">
        <p14:creationId xmlns:p14="http://schemas.microsoft.com/office/powerpoint/2010/main" val="3784215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2EE774-3D74-3E40-80C3-AF5AE5CE954B}" type="slidenum">
              <a:rPr lang="en-US" smtClean="0"/>
              <a:t>4</a:t>
            </a:fld>
            <a:endParaRPr lang="en-US" dirty="0"/>
          </a:p>
        </p:txBody>
      </p:sp>
    </p:spTree>
    <p:extLst>
      <p:ext uri="{BB962C8B-B14F-4D97-AF65-F5344CB8AC3E}">
        <p14:creationId xmlns:p14="http://schemas.microsoft.com/office/powerpoint/2010/main" val="3692967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2EE774-3D74-3E40-80C3-AF5AE5CE954B}" type="slidenum">
              <a:rPr lang="en-US" smtClean="0"/>
              <a:t>5</a:t>
            </a:fld>
            <a:endParaRPr lang="en-US" dirty="0"/>
          </a:p>
        </p:txBody>
      </p:sp>
    </p:spTree>
    <p:extLst>
      <p:ext uri="{BB962C8B-B14F-4D97-AF65-F5344CB8AC3E}">
        <p14:creationId xmlns:p14="http://schemas.microsoft.com/office/powerpoint/2010/main" val="269201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2EE774-3D74-3E40-80C3-AF5AE5CE954B}" type="slidenum">
              <a:rPr lang="en-US" smtClean="0"/>
              <a:t>6</a:t>
            </a:fld>
            <a:endParaRPr lang="en-US" dirty="0"/>
          </a:p>
        </p:txBody>
      </p:sp>
    </p:spTree>
    <p:extLst>
      <p:ext uri="{BB962C8B-B14F-4D97-AF65-F5344CB8AC3E}">
        <p14:creationId xmlns:p14="http://schemas.microsoft.com/office/powerpoint/2010/main" val="3144466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32EE774-3D74-3E40-80C3-AF5AE5CE954B}" type="slidenum">
              <a:rPr lang="en-US" smtClean="0"/>
              <a:t>7</a:t>
            </a:fld>
            <a:endParaRPr lang="en-US" dirty="0"/>
          </a:p>
        </p:txBody>
      </p:sp>
    </p:spTree>
    <p:extLst>
      <p:ext uri="{BB962C8B-B14F-4D97-AF65-F5344CB8AC3E}">
        <p14:creationId xmlns:p14="http://schemas.microsoft.com/office/powerpoint/2010/main" val="67719749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sv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HN1 Cover Slide">
    <p:spTree>
      <p:nvGrpSpPr>
        <p:cNvPr id="1" name=""/>
        <p:cNvGrpSpPr/>
        <p:nvPr/>
      </p:nvGrpSpPr>
      <p:grpSpPr>
        <a:xfrm>
          <a:off x="0" y="0"/>
          <a:ext cx="0" cy="0"/>
          <a:chOff x="0" y="0"/>
          <a:chExt cx="0" cy="0"/>
        </a:xfrm>
      </p:grpSpPr>
      <p:pic>
        <p:nvPicPr>
          <p:cNvPr id="5" name="Picture 4" descr="A blue background with curved lines&#10;&#10;AI-generated content may be incorrect.">
            <a:extLst>
              <a:ext uri="{FF2B5EF4-FFF2-40B4-BE49-F238E27FC236}">
                <a16:creationId xmlns:a16="http://schemas.microsoft.com/office/drawing/2014/main" id="{4ECF25EB-8C6A-2D60-E2E8-333EB499F15F}"/>
              </a:ext>
            </a:extLst>
          </p:cNvPr>
          <p:cNvPicPr>
            <a:picLocks noChangeAspect="1"/>
          </p:cNvPicPr>
          <p:nvPr/>
        </p:nvPicPr>
        <p:blipFill>
          <a:blip r:embed="rId2">
            <a:extLst>
              <a:ext uri="{28A0092B-C50C-407E-A947-70E740481C1C}">
                <a14:useLocalDpi xmlns:a14="http://schemas.microsoft.com/office/drawing/2010/main" val="0"/>
              </a:ext>
            </a:extLst>
          </a:blip>
          <a:srcRect l="1655" t="8411" r="8439" b="17266"/>
          <a:stretch/>
        </p:blipFill>
        <p:spPr>
          <a:xfrm>
            <a:off x="-4241" y="0"/>
            <a:ext cx="9148241" cy="4251960"/>
          </a:xfrm>
          <a:prstGeom prst="rect">
            <a:avLst/>
          </a:prstGeom>
        </p:spPr>
      </p:pic>
      <p:pic>
        <p:nvPicPr>
          <p:cNvPr id="4" name="Picture 3">
            <a:extLst>
              <a:ext uri="{FF2B5EF4-FFF2-40B4-BE49-F238E27FC236}">
                <a16:creationId xmlns:a16="http://schemas.microsoft.com/office/drawing/2014/main" id="{13C6A2D7-2347-EEBF-9FC4-4464402F43F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924550" y="4557823"/>
            <a:ext cx="2748659" cy="348572"/>
          </a:xfrm>
          <a:prstGeom prst="rect">
            <a:avLst/>
          </a:prstGeom>
        </p:spPr>
      </p:pic>
      <p:sp>
        <p:nvSpPr>
          <p:cNvPr id="57" name="Rectangle 56">
            <a:extLst>
              <a:ext uri="{FF2B5EF4-FFF2-40B4-BE49-F238E27FC236}">
                <a16:creationId xmlns:a16="http://schemas.microsoft.com/office/drawing/2014/main" id="{0514F23A-B1DB-21BA-F955-958C8EB85AD9}"/>
              </a:ext>
            </a:extLst>
          </p:cNvPr>
          <p:cNvSpPr/>
          <p:nvPr/>
        </p:nvSpPr>
        <p:spPr>
          <a:xfrm>
            <a:off x="0" y="4152900"/>
            <a:ext cx="9144000" cy="169412"/>
          </a:xfrm>
          <a:prstGeom prst="rect">
            <a:avLst/>
          </a:prstGeom>
          <a:solidFill>
            <a:schemeClr val="accent1">
              <a:lumMod val="60000"/>
              <a:lumOff val="40000"/>
              <a:alpha val="4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327C7256-45DF-715B-F403-AE625739EDD3}"/>
              </a:ext>
            </a:extLst>
          </p:cNvPr>
          <p:cNvSpPr>
            <a:spLocks noGrp="1"/>
          </p:cNvSpPr>
          <p:nvPr>
            <p:ph type="body" sz="quarter" idx="11" hasCustomPrompt="1"/>
          </p:nvPr>
        </p:nvSpPr>
        <p:spPr>
          <a:xfrm>
            <a:off x="691753" y="2038961"/>
            <a:ext cx="4870847" cy="467915"/>
          </a:xfrm>
        </p:spPr>
        <p:txBody>
          <a:bodyPr/>
          <a:lstStyle>
            <a:lvl1pPr marL="0" indent="0">
              <a:spcAft>
                <a:spcPts val="0"/>
              </a:spcAft>
              <a:buNone/>
              <a:defRPr sz="1500">
                <a:solidFill>
                  <a:schemeClr val="bg1"/>
                </a:solidFill>
              </a:defRPr>
            </a:lvl1pPr>
            <a:lvl2pPr marL="377190" indent="0">
              <a:buNone/>
              <a:defRPr>
                <a:solidFill>
                  <a:schemeClr val="bg1"/>
                </a:solidFill>
              </a:defRPr>
            </a:lvl2pPr>
            <a:lvl3pPr marL="720090" indent="0">
              <a:buNone/>
              <a:defRPr>
                <a:solidFill>
                  <a:schemeClr val="bg1"/>
                </a:solidFill>
              </a:defRPr>
            </a:lvl3pPr>
            <a:lvl4pPr marL="1062990" indent="0">
              <a:buNone/>
              <a:defRPr>
                <a:solidFill>
                  <a:schemeClr val="bg1"/>
                </a:solidFill>
              </a:defRPr>
            </a:lvl4pPr>
            <a:lvl5pPr marL="1405890" indent="0">
              <a:buNone/>
              <a:defRPr>
                <a:solidFill>
                  <a:schemeClr val="bg1"/>
                </a:solidFill>
              </a:defRPr>
            </a:lvl5pPr>
          </a:lstStyle>
          <a:p>
            <a:pPr lvl="0"/>
            <a:r>
              <a:rPr lang="en-US" dirty="0"/>
              <a:t>Prepared for &lt;Client Name&gt;</a:t>
            </a:r>
          </a:p>
          <a:p>
            <a:pPr lvl="0"/>
            <a:r>
              <a:rPr lang="en-US" dirty="0"/>
              <a:t>Date</a:t>
            </a:r>
          </a:p>
        </p:txBody>
      </p:sp>
      <p:sp>
        <p:nvSpPr>
          <p:cNvPr id="10" name="Text Placeholder 9">
            <a:extLst>
              <a:ext uri="{FF2B5EF4-FFF2-40B4-BE49-F238E27FC236}">
                <a16:creationId xmlns:a16="http://schemas.microsoft.com/office/drawing/2014/main" id="{7B8197E9-BF5B-1C44-55E6-E44C5C635606}"/>
              </a:ext>
            </a:extLst>
          </p:cNvPr>
          <p:cNvSpPr>
            <a:spLocks noGrp="1"/>
          </p:cNvSpPr>
          <p:nvPr>
            <p:ph type="body" sz="quarter" idx="12" hasCustomPrompt="1"/>
          </p:nvPr>
        </p:nvSpPr>
        <p:spPr>
          <a:xfrm>
            <a:off x="691753" y="891778"/>
            <a:ext cx="4870847" cy="976313"/>
          </a:xfrm>
        </p:spPr>
        <p:txBody>
          <a:bodyPr anchor="b"/>
          <a:lstStyle>
            <a:lvl1pPr marL="0" indent="0">
              <a:lnSpc>
                <a:spcPts val="3075"/>
              </a:lnSpc>
              <a:spcAft>
                <a:spcPts val="0"/>
              </a:spcAft>
              <a:buNone/>
              <a:defRPr sz="3000" b="0">
                <a:solidFill>
                  <a:schemeClr val="bg1"/>
                </a:solidFill>
                <a:latin typeface="+mj-lt"/>
              </a:defRPr>
            </a:lvl1pPr>
            <a:lvl2pPr marL="377190" indent="0">
              <a:buNone/>
              <a:defRPr>
                <a:solidFill>
                  <a:schemeClr val="bg1"/>
                </a:solidFill>
              </a:defRPr>
            </a:lvl2pPr>
            <a:lvl3pPr marL="720090" indent="0">
              <a:buNone/>
              <a:defRPr>
                <a:solidFill>
                  <a:schemeClr val="bg1"/>
                </a:solidFill>
              </a:defRPr>
            </a:lvl3pPr>
            <a:lvl4pPr marL="1062990" indent="0">
              <a:buNone/>
              <a:defRPr>
                <a:solidFill>
                  <a:schemeClr val="bg1"/>
                </a:solidFill>
              </a:defRPr>
            </a:lvl4pPr>
            <a:lvl5pPr marL="1405890" indent="0">
              <a:buNone/>
              <a:defRPr>
                <a:solidFill>
                  <a:schemeClr val="bg1"/>
                </a:solidFill>
              </a:defRPr>
            </a:lvl5pPr>
          </a:lstStyle>
          <a:p>
            <a:pPr lvl="0"/>
            <a:r>
              <a:rPr lang="en-US" dirty="0"/>
              <a:t>Click to edit master text styles</a:t>
            </a:r>
          </a:p>
        </p:txBody>
      </p:sp>
    </p:spTree>
    <p:extLst>
      <p:ext uri="{BB962C8B-B14F-4D97-AF65-F5344CB8AC3E}">
        <p14:creationId xmlns:p14="http://schemas.microsoft.com/office/powerpoint/2010/main" val="38350591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HN1 Section Sunset">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p:nvSpPr>
        <p:spPr>
          <a:xfrm>
            <a:off x="0" y="1380624"/>
            <a:ext cx="9144000"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D8B571BF-BCCF-50A7-A166-6795F62B3023}"/>
              </a:ext>
            </a:extLst>
          </p:cNvPr>
          <p:cNvSpPr/>
          <p:nvPr/>
        </p:nvSpPr>
        <p:spPr>
          <a:xfrm>
            <a:off x="-4241" y="1287395"/>
            <a:ext cx="9144000" cy="16941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a:extLst>
              <a:ext uri="{FF2B5EF4-FFF2-40B4-BE49-F238E27FC236}">
                <a16:creationId xmlns:a16="http://schemas.microsoft.com/office/drawing/2014/main" id="{F5C9FB3A-1405-1402-C1D5-516744523FD8}"/>
              </a:ext>
            </a:extLst>
          </p:cNvPr>
          <p:cNvSpPr/>
          <p:nvPr/>
        </p:nvSpPr>
        <p:spPr>
          <a:xfrm>
            <a:off x="-4241" y="3686693"/>
            <a:ext cx="9144000" cy="16941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6" name="Graphic 5">
            <a:extLst>
              <a:ext uri="{FF2B5EF4-FFF2-40B4-BE49-F238E27FC236}">
                <a16:creationId xmlns:a16="http://schemas.microsoft.com/office/drawing/2014/main" id="{871A1387-84B1-F9C3-230E-5AFC9593334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3" name="Slide Number Placeholder 2">
            <a:extLst>
              <a:ext uri="{FF2B5EF4-FFF2-40B4-BE49-F238E27FC236}">
                <a16:creationId xmlns:a16="http://schemas.microsoft.com/office/drawing/2014/main" id="{62A0C7C9-57CF-C97D-051E-2C29CD49C076}"/>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AEA2E873-71EE-A291-923C-0B0D484BCD84}"/>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7715209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HN1 Section Plum">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5" b="75"/>
          <a:stretch/>
        </p:blipFill>
        <p:spPr>
          <a:xfrm>
            <a:off x="-4241" y="0"/>
            <a:ext cx="9148241" cy="51435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p:nvSpPr>
        <p:spPr>
          <a:xfrm>
            <a:off x="-4242" y="1380624"/>
            <a:ext cx="9148242"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68E30853-6EEC-862C-0BBF-DC4BB93F4AD3}"/>
              </a:ext>
            </a:extLst>
          </p:cNvPr>
          <p:cNvSpPr/>
          <p:nvPr/>
        </p:nvSpPr>
        <p:spPr>
          <a:xfrm>
            <a:off x="-4242" y="1287395"/>
            <a:ext cx="9148241" cy="16941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a:extLst>
              <a:ext uri="{FF2B5EF4-FFF2-40B4-BE49-F238E27FC236}">
                <a16:creationId xmlns:a16="http://schemas.microsoft.com/office/drawing/2014/main" id="{7116014C-8F6D-8654-3A6E-842E3FD003DD}"/>
              </a:ext>
            </a:extLst>
          </p:cNvPr>
          <p:cNvSpPr/>
          <p:nvPr/>
        </p:nvSpPr>
        <p:spPr>
          <a:xfrm>
            <a:off x="-4242" y="3686693"/>
            <a:ext cx="9148241" cy="16941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6" name="Graphic 5">
            <a:extLst>
              <a:ext uri="{FF2B5EF4-FFF2-40B4-BE49-F238E27FC236}">
                <a16:creationId xmlns:a16="http://schemas.microsoft.com/office/drawing/2014/main" id="{E716DA21-B8F8-7DB3-11C4-9F804C87E6F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3" name="Slide Number Placeholder 2">
            <a:extLst>
              <a:ext uri="{FF2B5EF4-FFF2-40B4-BE49-F238E27FC236}">
                <a16:creationId xmlns:a16="http://schemas.microsoft.com/office/drawing/2014/main" id="{A8FED2A9-2B8A-DEF6-00FC-DD04459BD6B1}"/>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7B5D3848-E9D4-1660-0117-5CF9622D6BCE}"/>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424180382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HN1 Section Light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p:nvSpPr>
        <p:spPr>
          <a:xfrm>
            <a:off x="0" y="1380624"/>
            <a:ext cx="9144000"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80CEC95E-1ECD-42C1-220C-658DB80B9F78}"/>
              </a:ext>
            </a:extLst>
          </p:cNvPr>
          <p:cNvSpPr/>
          <p:nvPr/>
        </p:nvSpPr>
        <p:spPr>
          <a:xfrm>
            <a:off x="-4241" y="1287395"/>
            <a:ext cx="9144000" cy="16941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a:extLst>
              <a:ext uri="{FF2B5EF4-FFF2-40B4-BE49-F238E27FC236}">
                <a16:creationId xmlns:a16="http://schemas.microsoft.com/office/drawing/2014/main" id="{1278B402-6EC2-652D-1824-DC6A7EB42EF5}"/>
              </a:ext>
            </a:extLst>
          </p:cNvPr>
          <p:cNvSpPr/>
          <p:nvPr/>
        </p:nvSpPr>
        <p:spPr>
          <a:xfrm>
            <a:off x="-4241" y="3686693"/>
            <a:ext cx="9144000" cy="16941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6" name="Graphic 5">
            <a:extLst>
              <a:ext uri="{FF2B5EF4-FFF2-40B4-BE49-F238E27FC236}">
                <a16:creationId xmlns:a16="http://schemas.microsoft.com/office/drawing/2014/main" id="{936BDC5A-7F94-11C0-850F-CE0C0C84E26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3" name="Slide Number Placeholder 2">
            <a:extLst>
              <a:ext uri="{FF2B5EF4-FFF2-40B4-BE49-F238E27FC236}">
                <a16:creationId xmlns:a16="http://schemas.microsoft.com/office/drawing/2014/main" id="{C85838C1-B48F-AB39-7D80-182B21B81E1E}"/>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ECDFE2C9-82CC-61C8-F0A3-3314665B6C08}"/>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4984751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HN1 Bar Headline">
    <p:spTree>
      <p:nvGrpSpPr>
        <p:cNvPr id="1" name=""/>
        <p:cNvGrpSpPr/>
        <p:nvPr/>
      </p:nvGrpSpPr>
      <p:grpSpPr>
        <a:xfrm>
          <a:off x="0" y="0"/>
          <a:ext cx="0" cy="0"/>
          <a:chOff x="0" y="0"/>
          <a:chExt cx="0" cy="0"/>
        </a:xfrm>
      </p:grpSpPr>
      <p:pic>
        <p:nvPicPr>
          <p:cNvPr id="6" name="Picture 5" descr="A blue background with curved lines&#10;&#10;AI-generated content may be incorrect.">
            <a:extLst>
              <a:ext uri="{FF2B5EF4-FFF2-40B4-BE49-F238E27FC236}">
                <a16:creationId xmlns:a16="http://schemas.microsoft.com/office/drawing/2014/main" id="{11757847-7F80-7CB9-D353-44A7DBDD6D53}"/>
              </a:ext>
            </a:extLst>
          </p:cNvPr>
          <p:cNvPicPr>
            <a:picLocks noChangeAspect="1"/>
          </p:cNvPicPr>
          <p:nvPr/>
        </p:nvPicPr>
        <p:blipFill>
          <a:blip r:embed="rId2">
            <a:extLst>
              <a:ext uri="{28A0092B-C50C-407E-A947-70E740481C1C}">
                <a14:useLocalDpi xmlns:a14="http://schemas.microsoft.com/office/drawing/2010/main" val="0"/>
              </a:ext>
            </a:extLst>
          </a:blip>
          <a:srcRect l="3492" t="5494" r="6603" b="73914"/>
          <a:stretch/>
        </p:blipFill>
        <p:spPr>
          <a:xfrm>
            <a:off x="1" y="0"/>
            <a:ext cx="9148241" cy="1178040"/>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358007"/>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Tree>
    <p:extLst>
      <p:ext uri="{BB962C8B-B14F-4D97-AF65-F5344CB8AC3E}">
        <p14:creationId xmlns:p14="http://schemas.microsoft.com/office/powerpoint/2010/main" val="3456133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N1 Bar Headline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a:xfrm>
            <a:off x="211973" y="4581268"/>
            <a:ext cx="250191" cy="273844"/>
          </a:xfrm>
        </p:spPr>
        <p:txBody>
          <a:bodyPr/>
          <a:lstStyle>
            <a:lvl1pPr>
              <a:defRPr>
                <a:solidFill>
                  <a:schemeClr val="tx1"/>
                </a:solidFill>
              </a:defRPr>
            </a:lvl1p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pic>
        <p:nvPicPr>
          <p:cNvPr id="36" name="Picture 35" descr="A blue background with curved lines&#10;&#10;AI-generated content may be incorrect.">
            <a:extLst>
              <a:ext uri="{FF2B5EF4-FFF2-40B4-BE49-F238E27FC236}">
                <a16:creationId xmlns:a16="http://schemas.microsoft.com/office/drawing/2014/main" id="{34225921-4EE4-4FB8-E00C-1DFDA50D04F6}"/>
              </a:ext>
            </a:extLst>
          </p:cNvPr>
          <p:cNvPicPr>
            <a:picLocks noChangeAspect="1"/>
          </p:cNvPicPr>
          <p:nvPr/>
        </p:nvPicPr>
        <p:blipFill>
          <a:blip r:embed="rId2">
            <a:extLst>
              <a:ext uri="{28A0092B-C50C-407E-A947-70E740481C1C}">
                <a14:useLocalDpi xmlns:a14="http://schemas.microsoft.com/office/drawing/2010/main" val="0"/>
              </a:ext>
            </a:extLst>
          </a:blip>
          <a:srcRect l="3492" t="3276" r="6603" b="73914"/>
          <a:stretch/>
        </p:blipFill>
        <p:spPr>
          <a:xfrm>
            <a:off x="1" y="0"/>
            <a:ext cx="9148241" cy="1304925"/>
          </a:xfrm>
          <a:prstGeom prst="rect">
            <a:avLst/>
          </a:prstGeom>
        </p:spPr>
      </p:pic>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5" name="Rectangle 4">
            <a:extLst>
              <a:ext uri="{FF2B5EF4-FFF2-40B4-BE49-F238E27FC236}">
                <a16:creationId xmlns:a16="http://schemas.microsoft.com/office/drawing/2014/main" id="{0A86B27D-0DA3-A570-DBD4-1CA74825496E}"/>
              </a:ext>
            </a:extLst>
          </p:cNvPr>
          <p:cNvSpPr/>
          <p:nvPr/>
        </p:nvSpPr>
        <p:spPr>
          <a:xfrm>
            <a:off x="-4241" y="1223763"/>
            <a:ext cx="9144000" cy="16941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25649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N1 Bar Headline Dark Blu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A0B8A7-6CC1-13E0-0632-9C850E20F7B9}"/>
              </a:ext>
            </a:extLst>
          </p:cNvPr>
          <p:cNvPicPr>
            <a:picLocks noChangeAspect="1"/>
          </p:cNvPicPr>
          <p:nvPr/>
        </p:nvPicPr>
        <p:blipFill>
          <a:blip r:embed="rId2">
            <a:extLst>
              <a:ext uri="{28A0092B-C50C-407E-A947-70E740481C1C}">
                <a14:useLocalDpi xmlns:a14="http://schemas.microsoft.com/office/drawing/2010/main" val="0"/>
              </a:ext>
            </a:extLst>
          </a:blip>
          <a:srcRect t="75" b="74593"/>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6" name="Rectangle 5">
            <a:extLst>
              <a:ext uri="{FF2B5EF4-FFF2-40B4-BE49-F238E27FC236}">
                <a16:creationId xmlns:a16="http://schemas.microsoft.com/office/drawing/2014/main" id="{E6DE748D-A406-83F8-2EBF-1CDA9192F32D}"/>
              </a:ext>
            </a:extLst>
          </p:cNvPr>
          <p:cNvSpPr/>
          <p:nvPr/>
        </p:nvSpPr>
        <p:spPr>
          <a:xfrm>
            <a:off x="-4241" y="1223763"/>
            <a:ext cx="9144000" cy="16941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4586184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HN1 Bar Headlin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14CD7C0-0AD5-CF59-EBAA-B08616025081}"/>
              </a:ext>
            </a:extLst>
          </p:cNvPr>
          <p:cNvPicPr>
            <a:picLocks noChangeAspect="1"/>
          </p:cNvPicPr>
          <p:nvPr/>
        </p:nvPicPr>
        <p:blipFill>
          <a:blip r:embed="rId2">
            <a:extLst>
              <a:ext uri="{28A0092B-C50C-407E-A947-70E740481C1C}">
                <a14:useLocalDpi xmlns:a14="http://schemas.microsoft.com/office/drawing/2010/main" val="0"/>
              </a:ext>
            </a:extLst>
          </a:blip>
          <a:srcRect t="70" b="74595"/>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3BFD6118-415A-585C-C8BB-EE27CABF32F8}"/>
              </a:ext>
            </a:extLst>
          </p:cNvPr>
          <p:cNvSpPr/>
          <p:nvPr/>
        </p:nvSpPr>
        <p:spPr>
          <a:xfrm>
            <a:off x="-4241" y="1223763"/>
            <a:ext cx="9144000" cy="16941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4028854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HN1 Bar Headline Cadet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69E06D-C1B0-0FD9-3DDB-A3F45057CE6F}"/>
              </a:ext>
            </a:extLst>
          </p:cNvPr>
          <p:cNvPicPr>
            <a:picLocks noChangeAspect="1"/>
          </p:cNvPicPr>
          <p:nvPr/>
        </p:nvPicPr>
        <p:blipFill>
          <a:blip r:embed="rId2">
            <a:extLst>
              <a:ext uri="{28A0092B-C50C-407E-A947-70E740481C1C}">
                <a14:useLocalDpi xmlns:a14="http://schemas.microsoft.com/office/drawing/2010/main" val="0"/>
              </a:ext>
            </a:extLst>
          </a:blip>
          <a:srcRect t="70" b="74595"/>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2D51FBAC-0B5D-75EF-47C6-02BDAEAC098D}"/>
              </a:ext>
            </a:extLst>
          </p:cNvPr>
          <p:cNvSpPr/>
          <p:nvPr/>
        </p:nvSpPr>
        <p:spPr>
          <a:xfrm>
            <a:off x="-4241" y="1230833"/>
            <a:ext cx="9144000" cy="16941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428017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HN1 Bar Headline Sunse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F28DFEB-79DD-D0AB-2CE8-F1D37A521ED7}"/>
              </a:ext>
            </a:extLst>
          </p:cNvPr>
          <p:cNvPicPr>
            <a:picLocks noChangeAspect="1"/>
          </p:cNvPicPr>
          <p:nvPr/>
        </p:nvPicPr>
        <p:blipFill>
          <a:blip r:embed="rId2">
            <a:extLst>
              <a:ext uri="{28A0092B-C50C-407E-A947-70E740481C1C}">
                <a14:useLocalDpi xmlns:a14="http://schemas.microsoft.com/office/drawing/2010/main" val="0"/>
              </a:ext>
            </a:extLst>
          </a:blip>
          <a:srcRect t="70" b="74595"/>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A9871E44-74F0-23C7-B909-C68E0EB95F1E}"/>
              </a:ext>
            </a:extLst>
          </p:cNvPr>
          <p:cNvSpPr/>
          <p:nvPr/>
        </p:nvSpPr>
        <p:spPr>
          <a:xfrm>
            <a:off x="-4241" y="1230833"/>
            <a:ext cx="9144000" cy="169412"/>
          </a:xfrm>
          <a:prstGeom prst="rect">
            <a:avLst/>
          </a:prstGeom>
          <a:solidFill>
            <a:schemeClr val="accent5">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39340724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N1 Bar Headline Plum">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4D1991-9D31-0A3B-91D6-81DAC674175E}"/>
              </a:ext>
            </a:extLst>
          </p:cNvPr>
          <p:cNvPicPr>
            <a:picLocks noChangeAspect="1"/>
          </p:cNvPicPr>
          <p:nvPr/>
        </p:nvPicPr>
        <p:blipFill>
          <a:blip r:embed="rId2">
            <a:extLst>
              <a:ext uri="{28A0092B-C50C-407E-A947-70E740481C1C}">
                <a14:useLocalDpi xmlns:a14="http://schemas.microsoft.com/office/drawing/2010/main" val="0"/>
              </a:ext>
            </a:extLst>
          </a:blip>
          <a:srcRect t="75" b="74593"/>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bg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BF6C0A88-FC2E-4A63-DA0C-91CC5581FE5D}"/>
              </a:ext>
            </a:extLst>
          </p:cNvPr>
          <p:cNvSpPr/>
          <p:nvPr/>
        </p:nvSpPr>
        <p:spPr>
          <a:xfrm>
            <a:off x="-4242" y="1230833"/>
            <a:ext cx="9148241" cy="16941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5900203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Premier Cover Slide">
    <p:spTree>
      <p:nvGrpSpPr>
        <p:cNvPr id="1" name=""/>
        <p:cNvGrpSpPr/>
        <p:nvPr/>
      </p:nvGrpSpPr>
      <p:grpSpPr>
        <a:xfrm>
          <a:off x="0" y="0"/>
          <a:ext cx="0" cy="0"/>
          <a:chOff x="0" y="0"/>
          <a:chExt cx="0" cy="0"/>
        </a:xfrm>
      </p:grpSpPr>
      <p:pic>
        <p:nvPicPr>
          <p:cNvPr id="5" name="Picture 4" descr="A blue background with curved lines&#10;&#10;AI-generated content may be incorrect.">
            <a:extLst>
              <a:ext uri="{FF2B5EF4-FFF2-40B4-BE49-F238E27FC236}">
                <a16:creationId xmlns:a16="http://schemas.microsoft.com/office/drawing/2014/main" id="{4ECF25EB-8C6A-2D60-E2E8-333EB499F15F}"/>
              </a:ext>
            </a:extLst>
          </p:cNvPr>
          <p:cNvPicPr>
            <a:picLocks noChangeAspect="1"/>
          </p:cNvPicPr>
          <p:nvPr/>
        </p:nvPicPr>
        <p:blipFill>
          <a:blip r:embed="rId2">
            <a:extLst>
              <a:ext uri="{28A0092B-C50C-407E-A947-70E740481C1C}">
                <a14:useLocalDpi xmlns:a14="http://schemas.microsoft.com/office/drawing/2010/main" val="0"/>
              </a:ext>
            </a:extLst>
          </a:blip>
          <a:srcRect l="1655" t="8411" r="8439" b="17266"/>
          <a:stretch/>
        </p:blipFill>
        <p:spPr>
          <a:xfrm>
            <a:off x="-4241" y="0"/>
            <a:ext cx="9148241" cy="4251960"/>
          </a:xfrm>
          <a:prstGeom prst="rect">
            <a:avLst/>
          </a:prstGeom>
        </p:spPr>
      </p:pic>
      <p:pic>
        <p:nvPicPr>
          <p:cNvPr id="4" name="Picture 3">
            <a:extLst>
              <a:ext uri="{FF2B5EF4-FFF2-40B4-BE49-F238E27FC236}">
                <a16:creationId xmlns:a16="http://schemas.microsoft.com/office/drawing/2014/main" id="{13C6A2D7-2347-EEBF-9FC4-4464402F43F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52878" y="4589591"/>
            <a:ext cx="2177879" cy="276188"/>
          </a:xfrm>
          <a:prstGeom prst="rect">
            <a:avLst/>
          </a:prstGeom>
        </p:spPr>
      </p:pic>
      <p:sp>
        <p:nvSpPr>
          <p:cNvPr id="57" name="Rectangle 56">
            <a:extLst>
              <a:ext uri="{FF2B5EF4-FFF2-40B4-BE49-F238E27FC236}">
                <a16:creationId xmlns:a16="http://schemas.microsoft.com/office/drawing/2014/main" id="{0514F23A-B1DB-21BA-F955-958C8EB85AD9}"/>
              </a:ext>
            </a:extLst>
          </p:cNvPr>
          <p:cNvSpPr/>
          <p:nvPr/>
        </p:nvSpPr>
        <p:spPr>
          <a:xfrm>
            <a:off x="0" y="4152900"/>
            <a:ext cx="9144000" cy="169412"/>
          </a:xfrm>
          <a:prstGeom prst="rect">
            <a:avLst/>
          </a:prstGeom>
          <a:solidFill>
            <a:schemeClr val="accent1">
              <a:lumMod val="60000"/>
              <a:lumOff val="40000"/>
              <a:alpha val="4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327C7256-45DF-715B-F403-AE625739EDD3}"/>
              </a:ext>
            </a:extLst>
          </p:cNvPr>
          <p:cNvSpPr>
            <a:spLocks noGrp="1"/>
          </p:cNvSpPr>
          <p:nvPr>
            <p:ph type="body" sz="quarter" idx="11" hasCustomPrompt="1"/>
          </p:nvPr>
        </p:nvSpPr>
        <p:spPr>
          <a:xfrm>
            <a:off x="691753" y="2038961"/>
            <a:ext cx="4870847" cy="467915"/>
          </a:xfrm>
        </p:spPr>
        <p:txBody>
          <a:bodyPr/>
          <a:lstStyle>
            <a:lvl1pPr marL="0" indent="0">
              <a:spcAft>
                <a:spcPts val="0"/>
              </a:spcAft>
              <a:buNone/>
              <a:defRPr sz="1500">
                <a:solidFill>
                  <a:schemeClr val="bg1"/>
                </a:solidFill>
              </a:defRPr>
            </a:lvl1pPr>
            <a:lvl2pPr marL="377190" indent="0">
              <a:buNone/>
              <a:defRPr>
                <a:solidFill>
                  <a:schemeClr val="bg1"/>
                </a:solidFill>
              </a:defRPr>
            </a:lvl2pPr>
            <a:lvl3pPr marL="720090" indent="0">
              <a:buNone/>
              <a:defRPr>
                <a:solidFill>
                  <a:schemeClr val="bg1"/>
                </a:solidFill>
              </a:defRPr>
            </a:lvl3pPr>
            <a:lvl4pPr marL="1062990" indent="0">
              <a:buNone/>
              <a:defRPr>
                <a:solidFill>
                  <a:schemeClr val="bg1"/>
                </a:solidFill>
              </a:defRPr>
            </a:lvl4pPr>
            <a:lvl5pPr marL="1405890" indent="0">
              <a:buNone/>
              <a:defRPr>
                <a:solidFill>
                  <a:schemeClr val="bg1"/>
                </a:solidFill>
              </a:defRPr>
            </a:lvl5pPr>
          </a:lstStyle>
          <a:p>
            <a:pPr lvl="0"/>
            <a:r>
              <a:rPr lang="en-US" dirty="0"/>
              <a:t>Prepared for &lt;Client Name&gt;</a:t>
            </a:r>
          </a:p>
          <a:p>
            <a:pPr lvl="0"/>
            <a:r>
              <a:rPr lang="en-US" dirty="0"/>
              <a:t>Date</a:t>
            </a:r>
          </a:p>
        </p:txBody>
      </p:sp>
      <p:sp>
        <p:nvSpPr>
          <p:cNvPr id="10" name="Text Placeholder 9">
            <a:extLst>
              <a:ext uri="{FF2B5EF4-FFF2-40B4-BE49-F238E27FC236}">
                <a16:creationId xmlns:a16="http://schemas.microsoft.com/office/drawing/2014/main" id="{7B8197E9-BF5B-1C44-55E6-E44C5C635606}"/>
              </a:ext>
            </a:extLst>
          </p:cNvPr>
          <p:cNvSpPr>
            <a:spLocks noGrp="1"/>
          </p:cNvSpPr>
          <p:nvPr>
            <p:ph type="body" sz="quarter" idx="12" hasCustomPrompt="1"/>
          </p:nvPr>
        </p:nvSpPr>
        <p:spPr>
          <a:xfrm>
            <a:off x="691753" y="891778"/>
            <a:ext cx="4870847" cy="976313"/>
          </a:xfrm>
        </p:spPr>
        <p:txBody>
          <a:bodyPr anchor="b"/>
          <a:lstStyle>
            <a:lvl1pPr marL="0" indent="0">
              <a:lnSpc>
                <a:spcPts val="3075"/>
              </a:lnSpc>
              <a:spcAft>
                <a:spcPts val="0"/>
              </a:spcAft>
              <a:buNone/>
              <a:defRPr sz="3000" b="0" baseline="0">
                <a:solidFill>
                  <a:schemeClr val="bg1"/>
                </a:solidFill>
                <a:latin typeface="+mj-lt"/>
              </a:defRPr>
            </a:lvl1pPr>
            <a:lvl2pPr marL="377190" indent="0">
              <a:buNone/>
              <a:defRPr>
                <a:solidFill>
                  <a:schemeClr val="bg1"/>
                </a:solidFill>
              </a:defRPr>
            </a:lvl2pPr>
            <a:lvl3pPr marL="720090" indent="0">
              <a:buNone/>
              <a:defRPr>
                <a:solidFill>
                  <a:schemeClr val="bg1"/>
                </a:solidFill>
              </a:defRPr>
            </a:lvl3pPr>
            <a:lvl4pPr marL="1062990" indent="0">
              <a:buNone/>
              <a:defRPr>
                <a:solidFill>
                  <a:schemeClr val="bg1"/>
                </a:solidFill>
              </a:defRPr>
            </a:lvl4pPr>
            <a:lvl5pPr marL="1405890" indent="0">
              <a:buNone/>
              <a:defRPr>
                <a:solidFill>
                  <a:schemeClr val="bg1"/>
                </a:solidFill>
              </a:defRPr>
            </a:lvl5pPr>
          </a:lstStyle>
          <a:p>
            <a:pPr lvl="0"/>
            <a:r>
              <a:rPr lang="en-US" dirty="0"/>
              <a:t>Click to edit master text styles</a:t>
            </a:r>
          </a:p>
        </p:txBody>
      </p:sp>
      <p:pic>
        <p:nvPicPr>
          <p:cNvPr id="3" name="Picture 2" descr="A close up of a logo&#10;&#10;AI-generated content may be incorrect.">
            <a:extLst>
              <a:ext uri="{FF2B5EF4-FFF2-40B4-BE49-F238E27FC236}">
                <a16:creationId xmlns:a16="http://schemas.microsoft.com/office/drawing/2014/main" id="{E4A237BA-B598-693C-EDF2-EA776BE346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7851" y="4397198"/>
            <a:ext cx="2368491" cy="660974"/>
          </a:xfrm>
          <a:prstGeom prst="rect">
            <a:avLst/>
          </a:prstGeom>
        </p:spPr>
      </p:pic>
      <p:cxnSp>
        <p:nvCxnSpPr>
          <p:cNvPr id="8" name="Straight Connector 7">
            <a:extLst>
              <a:ext uri="{FF2B5EF4-FFF2-40B4-BE49-F238E27FC236}">
                <a16:creationId xmlns:a16="http://schemas.microsoft.com/office/drawing/2014/main" id="{721C997B-0F1B-8ED3-E158-1E7984111A4F}"/>
              </a:ext>
            </a:extLst>
          </p:cNvPr>
          <p:cNvCxnSpPr>
            <a:cxnSpLocks/>
          </p:cNvCxnSpPr>
          <p:nvPr/>
        </p:nvCxnSpPr>
        <p:spPr>
          <a:xfrm>
            <a:off x="6385355" y="4538772"/>
            <a:ext cx="0" cy="377827"/>
          </a:xfrm>
          <a:prstGeom prst="line">
            <a:avLst/>
          </a:prstGeom>
          <a:ln w="12700">
            <a:solidFill>
              <a:schemeClr val="tx2">
                <a:lumMod val="7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99694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HN1 Bar Headline Light Blu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579004-39AE-F01B-0A67-2EA016A3F379}"/>
              </a:ext>
            </a:extLst>
          </p:cNvPr>
          <p:cNvPicPr>
            <a:picLocks noChangeAspect="1"/>
          </p:cNvPicPr>
          <p:nvPr/>
        </p:nvPicPr>
        <p:blipFill>
          <a:blip r:embed="rId2">
            <a:extLst>
              <a:ext uri="{28A0092B-C50C-407E-A947-70E740481C1C}">
                <a14:useLocalDpi xmlns:a14="http://schemas.microsoft.com/office/drawing/2010/main" val="0"/>
              </a:ext>
            </a:extLst>
          </a:blip>
          <a:srcRect t="70" b="74595"/>
          <a:stretch/>
        </p:blipFill>
        <p:spPr>
          <a:xfrm>
            <a:off x="-4241" y="0"/>
            <a:ext cx="9148241" cy="1304925"/>
          </a:xfrm>
          <a:prstGeom prst="rect">
            <a:avLst/>
          </a:prstGeom>
        </p:spPr>
      </p:pic>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Slide Number Placeholder 2">
            <a:extLst>
              <a:ext uri="{FF2B5EF4-FFF2-40B4-BE49-F238E27FC236}">
                <a16:creationId xmlns:a16="http://schemas.microsoft.com/office/drawing/2014/main" id="{372E8ECA-5236-A587-8F0B-C8925AC8E816}"/>
              </a:ext>
            </a:extLst>
          </p:cNvPr>
          <p:cNvSpPr txBox="1">
            <a:spLocks/>
          </p:cNvSpPr>
          <p:nvPr/>
        </p:nvSpPr>
        <p:spPr>
          <a:xfrm>
            <a:off x="0" y="0"/>
            <a:ext cx="0" cy="0"/>
          </a:xfrm>
          <a:prstGeom prst="rect">
            <a:avLst/>
          </a:prstGeom>
        </p:spPr>
        <p:txBody>
          <a:bodyPr vert="horz" lIns="0" tIns="34290" rIns="68580" bIns="34290" rtlCol="0" anchor="ctr"/>
          <a:lstStyle>
            <a:defPPr>
              <a:defRPr lang="en-US"/>
            </a:defPPr>
            <a:lvl1pPr marL="0" algn="l" defTabSz="914400" rtl="0" eaLnBrk="1" latinLnBrk="0" hangingPunct="1">
              <a:defRPr sz="900" kern="1200">
                <a:solidFill>
                  <a:schemeClr val="tx2">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58D3C44-4F5C-4BBB-9DFB-94AC973AA814}" type="slidenum">
              <a:rPr lang="en-US" sz="675" smtClean="0"/>
              <a:pPr/>
              <a:t>‹#›</a:t>
            </a:fld>
            <a:endParaRPr lang="en-US" sz="675" dirty="0"/>
          </a:p>
        </p:txBody>
      </p:sp>
      <p:sp>
        <p:nvSpPr>
          <p:cNvPr id="43" name="Text Placeholder 2">
            <a:extLst>
              <a:ext uri="{FF2B5EF4-FFF2-40B4-BE49-F238E27FC236}">
                <a16:creationId xmlns:a16="http://schemas.microsoft.com/office/drawing/2014/main" id="{AAE84C16-2B5F-80C3-0FF2-FB77730AE8F7}"/>
              </a:ext>
            </a:extLst>
          </p:cNvPr>
          <p:cNvSpPr>
            <a:spLocks noGrp="1"/>
          </p:cNvSpPr>
          <p:nvPr>
            <p:ph type="body" sz="quarter" idx="11" hasCustomPrompt="1"/>
          </p:nvPr>
        </p:nvSpPr>
        <p:spPr>
          <a:xfrm>
            <a:off x="462164" y="407498"/>
            <a:ext cx="3956433" cy="439737"/>
          </a:xfrm>
          <a:prstGeom prst="rect">
            <a:avLst/>
          </a:prstGeom>
        </p:spPr>
        <p:txBody>
          <a:bodyPr anchor="ctr"/>
          <a:lstStyle>
            <a:lvl1pPr marL="0" indent="0">
              <a:spcBef>
                <a:spcPts val="0"/>
              </a:spcBef>
              <a:buNone/>
              <a:defRPr sz="1800" b="0">
                <a:solidFill>
                  <a:schemeClr val="tx1"/>
                </a:solidFill>
                <a:latin typeface="+mj-lt"/>
              </a:defRPr>
            </a:lvl1pPr>
          </a:lstStyle>
          <a:p>
            <a:pPr lvl="0"/>
            <a:r>
              <a:rPr lang="en-US" dirty="0"/>
              <a:t>Headline</a:t>
            </a:r>
          </a:p>
        </p:txBody>
      </p:sp>
      <p:sp>
        <p:nvSpPr>
          <p:cNvPr id="7" name="Rectangle 6">
            <a:extLst>
              <a:ext uri="{FF2B5EF4-FFF2-40B4-BE49-F238E27FC236}">
                <a16:creationId xmlns:a16="http://schemas.microsoft.com/office/drawing/2014/main" id="{82164502-0264-6109-B8E7-D44E52B58F71}"/>
              </a:ext>
            </a:extLst>
          </p:cNvPr>
          <p:cNvSpPr/>
          <p:nvPr/>
        </p:nvSpPr>
        <p:spPr>
          <a:xfrm>
            <a:off x="-4241" y="1230833"/>
            <a:ext cx="9144000" cy="169412"/>
          </a:xfrm>
          <a:prstGeom prst="rect">
            <a:avLst/>
          </a:prstGeom>
          <a:solidFill>
            <a:schemeClr val="bg2">
              <a:lumMod val="9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2363587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olor Panel -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 name="Picture 3" descr="A blue background with curved lines&#10;&#10;AI-generated content may be incorrect.">
            <a:extLst>
              <a:ext uri="{FF2B5EF4-FFF2-40B4-BE49-F238E27FC236}">
                <a16:creationId xmlns:a16="http://schemas.microsoft.com/office/drawing/2014/main" id="{CFD29849-7EA5-6443-ED19-3C61D7667E9B}"/>
              </a:ext>
            </a:extLst>
          </p:cNvPr>
          <p:cNvPicPr>
            <a:picLocks noChangeAspect="1"/>
          </p:cNvPicPr>
          <p:nvPr/>
        </p:nvPicPr>
        <p:blipFill>
          <a:blip r:embed="rId3">
            <a:extLst>
              <a:ext uri="{28A0092B-C50C-407E-A947-70E740481C1C}">
                <a14:useLocalDpi xmlns:a14="http://schemas.microsoft.com/office/drawing/2010/main" val="0"/>
              </a:ext>
            </a:extLst>
          </a:blip>
          <a:srcRect l="59324" t="3277" r="6603" b="6817"/>
          <a:stretch/>
        </p:blipFill>
        <p:spPr>
          <a:xfrm>
            <a:off x="5676900" y="0"/>
            <a:ext cx="3467100" cy="51435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p:nvSpPr>
        <p:spPr>
          <a:xfrm rot="5400000">
            <a:off x="3105150" y="2487044"/>
            <a:ext cx="5143500" cy="16941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5" name="Graphic 4">
            <a:extLst>
              <a:ext uri="{FF2B5EF4-FFF2-40B4-BE49-F238E27FC236}">
                <a16:creationId xmlns:a16="http://schemas.microsoft.com/office/drawing/2014/main" id="{7E8DDD0A-503C-1AFA-6251-A05E71B6D74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6" name="Title 5">
            <a:extLst>
              <a:ext uri="{FF2B5EF4-FFF2-40B4-BE49-F238E27FC236}">
                <a16:creationId xmlns:a16="http://schemas.microsoft.com/office/drawing/2014/main" id="{269457F6-FFFC-E9F2-14BF-34470036414E}"/>
              </a:ext>
            </a:extLst>
          </p:cNvPr>
          <p:cNvSpPr>
            <a:spLocks noGrp="1"/>
          </p:cNvSpPr>
          <p:nvPr>
            <p:ph type="title"/>
          </p:nvPr>
        </p:nvSpPr>
        <p:spPr>
          <a:xfrm>
            <a:off x="308348" y="270790"/>
            <a:ext cx="4937096" cy="389834"/>
          </a:xfrm>
        </p:spPr>
        <p:txBody>
          <a:bodyPr/>
          <a:lstStyle/>
          <a:p>
            <a:r>
              <a:rPr lang="en-US"/>
              <a:t>Click to edit Master title style</a:t>
            </a:r>
            <a:endParaRPr lang="en-US" dirty="0"/>
          </a:p>
        </p:txBody>
      </p:sp>
    </p:spTree>
    <p:extLst>
      <p:ext uri="{BB962C8B-B14F-4D97-AF65-F5344CB8AC3E}">
        <p14:creationId xmlns:p14="http://schemas.microsoft.com/office/powerpoint/2010/main" val="7896554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Color Panel - All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p:nvSpPr>
        <p:spPr>
          <a:xfrm rot="5400000">
            <a:off x="264223" y="-269175"/>
            <a:ext cx="5143502" cy="568185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 name="Picture 3" descr="A blue background with curved lines&#10;&#10;AI-generated content may be incorrect.">
            <a:extLst>
              <a:ext uri="{FF2B5EF4-FFF2-40B4-BE49-F238E27FC236}">
                <a16:creationId xmlns:a16="http://schemas.microsoft.com/office/drawing/2014/main" id="{CFD29849-7EA5-6443-ED19-3C61D7667E9B}"/>
              </a:ext>
            </a:extLst>
          </p:cNvPr>
          <p:cNvPicPr>
            <a:picLocks noChangeAspect="1"/>
          </p:cNvPicPr>
          <p:nvPr/>
        </p:nvPicPr>
        <p:blipFill>
          <a:blip r:embed="rId3">
            <a:extLst>
              <a:ext uri="{28A0092B-C50C-407E-A947-70E740481C1C}">
                <a14:useLocalDpi xmlns:a14="http://schemas.microsoft.com/office/drawing/2010/main" val="0"/>
              </a:ext>
            </a:extLst>
          </a:blip>
          <a:srcRect l="59324" t="3277" r="6603" b="6817"/>
          <a:stretch/>
        </p:blipFill>
        <p:spPr>
          <a:xfrm>
            <a:off x="5676900" y="0"/>
            <a:ext cx="3467100" cy="51435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p:nvSpPr>
        <p:spPr>
          <a:xfrm rot="5400000">
            <a:off x="3105150" y="2487044"/>
            <a:ext cx="5143500" cy="169412"/>
          </a:xfrm>
          <a:prstGeom prst="rect">
            <a:avLst/>
          </a:prstGeom>
          <a:solidFill>
            <a:schemeClr val="accent1">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7" name="Graphic 6">
            <a:extLst>
              <a:ext uri="{FF2B5EF4-FFF2-40B4-BE49-F238E27FC236}">
                <a16:creationId xmlns:a16="http://schemas.microsoft.com/office/drawing/2014/main" id="{836D1FD0-34F5-DD12-975A-64182E5576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8" name="TextBox 7">
            <a:extLst>
              <a:ext uri="{FF2B5EF4-FFF2-40B4-BE49-F238E27FC236}">
                <a16:creationId xmlns:a16="http://schemas.microsoft.com/office/drawing/2014/main" id="{B75FE78E-11FB-EE34-0D8A-4F9FA5935B36}"/>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92576A37-3A70-4FA1-B1EE-B6AD28DF5BE5}"/>
              </a:ext>
            </a:extLst>
          </p:cNvPr>
          <p:cNvSpPr>
            <a:spLocks noGrp="1"/>
          </p:cNvSpPr>
          <p:nvPr>
            <p:ph type="title"/>
          </p:nvPr>
        </p:nvSpPr>
        <p:spPr>
          <a:xfrm>
            <a:off x="308348" y="270790"/>
            <a:ext cx="4964899" cy="389834"/>
          </a:xfrm>
        </p:spPr>
        <p:txBody>
          <a:bodyPr/>
          <a:lstStyle/>
          <a:p>
            <a:r>
              <a:rPr lang="en-US"/>
              <a:t>Click to edit Master title style</a:t>
            </a:r>
          </a:p>
        </p:txBody>
      </p:sp>
    </p:spTree>
    <p:extLst>
      <p:ext uri="{BB962C8B-B14F-4D97-AF65-F5344CB8AC3E}">
        <p14:creationId xmlns:p14="http://schemas.microsoft.com/office/powerpoint/2010/main" val="8886690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lor Panel - Cadet Blu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742067" y="4766303"/>
            <a:ext cx="258046" cy="273844"/>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p:nvPicPr>
        <p:blipFill>
          <a:blip r:embed="rId3">
            <a:extLst>
              <a:ext uri="{28A0092B-C50C-407E-A947-70E740481C1C}">
                <a14:useLocalDpi xmlns:a14="http://schemas.microsoft.com/office/drawing/2010/main" val="0"/>
              </a:ext>
            </a:extLst>
          </a:blip>
          <a:srcRect l="31024" r="31024"/>
          <a:stretch/>
        </p:blipFill>
        <p:spPr>
          <a:xfrm>
            <a:off x="5676900" y="0"/>
            <a:ext cx="3467100" cy="5143500"/>
          </a:xfrm>
          <a:prstGeom prst="rect">
            <a:avLst/>
          </a:prstGeom>
        </p:spPr>
      </p:pic>
      <p:pic>
        <p:nvPicPr>
          <p:cNvPr id="4" name="Graphic 3">
            <a:extLst>
              <a:ext uri="{FF2B5EF4-FFF2-40B4-BE49-F238E27FC236}">
                <a16:creationId xmlns:a16="http://schemas.microsoft.com/office/drawing/2014/main" id="{A84E3A18-E942-4527-D6D8-A7212D9F28B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7" name="Rectangle 6">
            <a:extLst>
              <a:ext uri="{FF2B5EF4-FFF2-40B4-BE49-F238E27FC236}">
                <a16:creationId xmlns:a16="http://schemas.microsoft.com/office/drawing/2014/main" id="{6EEDB60C-B1A4-4678-B3EE-296F8F4A57DC}"/>
              </a:ext>
            </a:extLst>
          </p:cNvPr>
          <p:cNvSpPr/>
          <p:nvPr/>
        </p:nvSpPr>
        <p:spPr>
          <a:xfrm rot="5400000">
            <a:off x="3105150" y="2487044"/>
            <a:ext cx="5143500" cy="169412"/>
          </a:xfrm>
          <a:prstGeom prst="rect">
            <a:avLst/>
          </a:prstGeom>
          <a:solidFill>
            <a:schemeClr val="accent4">
              <a:lumMod val="60000"/>
              <a:lumOff val="4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7">
            <a:extLst>
              <a:ext uri="{FF2B5EF4-FFF2-40B4-BE49-F238E27FC236}">
                <a16:creationId xmlns:a16="http://schemas.microsoft.com/office/drawing/2014/main" id="{2F091D58-E9AB-6BC9-0806-F4F274774774}"/>
              </a:ext>
            </a:extLst>
          </p:cNvPr>
          <p:cNvSpPr>
            <a:spLocks noGrp="1"/>
          </p:cNvSpPr>
          <p:nvPr>
            <p:ph type="title"/>
          </p:nvPr>
        </p:nvSpPr>
        <p:spPr>
          <a:xfrm>
            <a:off x="308348" y="270790"/>
            <a:ext cx="4955631" cy="389834"/>
          </a:xfrm>
        </p:spPr>
        <p:txBody>
          <a:bodyPr/>
          <a:lstStyle/>
          <a:p>
            <a:r>
              <a:rPr lang="en-US"/>
              <a:t>Click to edit Master title style</a:t>
            </a:r>
          </a:p>
        </p:txBody>
      </p:sp>
    </p:spTree>
    <p:extLst>
      <p:ext uri="{BB962C8B-B14F-4D97-AF65-F5344CB8AC3E}">
        <p14:creationId xmlns:p14="http://schemas.microsoft.com/office/powerpoint/2010/main" val="178187059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lor Panel - All Cade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p:nvSpPr>
        <p:spPr>
          <a:xfrm rot="5400000">
            <a:off x="264223" y="-269175"/>
            <a:ext cx="5143502" cy="5681852"/>
          </a:xfrm>
          <a:prstGeom prst="rect">
            <a:avLst/>
          </a:prstGeom>
          <a:solidFill>
            <a:schemeClr val="accent4">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p:nvPicPr>
        <p:blipFill>
          <a:blip r:embed="rId3">
            <a:extLst>
              <a:ext uri="{28A0092B-C50C-407E-A947-70E740481C1C}">
                <a14:useLocalDpi xmlns:a14="http://schemas.microsoft.com/office/drawing/2010/main" val="0"/>
              </a:ext>
            </a:extLst>
          </a:blip>
          <a:srcRect l="31024" r="31024"/>
          <a:stretch/>
        </p:blipFill>
        <p:spPr>
          <a:xfrm>
            <a:off x="5676900" y="0"/>
            <a:ext cx="3467100" cy="51435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p:nvSpPr>
        <p:spPr>
          <a:xfrm rot="5400000">
            <a:off x="3105150" y="2487044"/>
            <a:ext cx="5143500" cy="169412"/>
          </a:xfrm>
          <a:prstGeom prst="rect">
            <a:avLst/>
          </a:prstGeom>
          <a:solidFill>
            <a:schemeClr val="accent4">
              <a:lumMod val="60000"/>
              <a:lumOff val="40000"/>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7" name="Graphic 6">
            <a:extLst>
              <a:ext uri="{FF2B5EF4-FFF2-40B4-BE49-F238E27FC236}">
                <a16:creationId xmlns:a16="http://schemas.microsoft.com/office/drawing/2014/main" id="{1876AF13-3AD1-A26E-959D-ADC7379A5FF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8" name="TextBox 7">
            <a:extLst>
              <a:ext uri="{FF2B5EF4-FFF2-40B4-BE49-F238E27FC236}">
                <a16:creationId xmlns:a16="http://schemas.microsoft.com/office/drawing/2014/main" id="{A8F9DF44-4CF3-E42C-6B9D-27761A2E23CF}"/>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1A794FEA-349A-D25E-28AA-A822B743BC02}"/>
              </a:ext>
            </a:extLst>
          </p:cNvPr>
          <p:cNvSpPr>
            <a:spLocks noGrp="1"/>
          </p:cNvSpPr>
          <p:nvPr>
            <p:ph type="title"/>
          </p:nvPr>
        </p:nvSpPr>
        <p:spPr>
          <a:xfrm>
            <a:off x="308348" y="270790"/>
            <a:ext cx="4955631" cy="389834"/>
          </a:xfrm>
        </p:spPr>
        <p:txBody>
          <a:bodyPr/>
          <a:lstStyle/>
          <a:p>
            <a:r>
              <a:rPr lang="en-US"/>
              <a:t>Click to edit Master title style</a:t>
            </a:r>
          </a:p>
        </p:txBody>
      </p:sp>
    </p:spTree>
    <p:extLst>
      <p:ext uri="{BB962C8B-B14F-4D97-AF65-F5344CB8AC3E}">
        <p14:creationId xmlns:p14="http://schemas.microsoft.com/office/powerpoint/2010/main" val="33525348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lor Panel - Green">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742067" y="4766303"/>
            <a:ext cx="258046" cy="273844"/>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p:nvPicPr>
        <p:blipFill>
          <a:blip r:embed="rId3">
            <a:extLst>
              <a:ext uri="{28A0092B-C50C-407E-A947-70E740481C1C}">
                <a14:useLocalDpi xmlns:a14="http://schemas.microsoft.com/office/drawing/2010/main" val="0"/>
              </a:ext>
            </a:extLst>
          </a:blip>
          <a:srcRect l="7298" r="54750"/>
          <a:stretch/>
        </p:blipFill>
        <p:spPr>
          <a:xfrm>
            <a:off x="5676900" y="0"/>
            <a:ext cx="3467100" cy="5143500"/>
          </a:xfrm>
          <a:prstGeom prst="rect">
            <a:avLst/>
          </a:prstGeom>
        </p:spPr>
      </p:pic>
      <p:pic>
        <p:nvPicPr>
          <p:cNvPr id="4" name="Graphic 3">
            <a:extLst>
              <a:ext uri="{FF2B5EF4-FFF2-40B4-BE49-F238E27FC236}">
                <a16:creationId xmlns:a16="http://schemas.microsoft.com/office/drawing/2014/main" id="{151574C2-7B15-E116-D227-87023AC4C0D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7" name="Rectangle 6">
            <a:extLst>
              <a:ext uri="{FF2B5EF4-FFF2-40B4-BE49-F238E27FC236}">
                <a16:creationId xmlns:a16="http://schemas.microsoft.com/office/drawing/2014/main" id="{4F2298FA-AD06-D6C8-A9D8-B2B85FB6C679}"/>
              </a:ext>
            </a:extLst>
          </p:cNvPr>
          <p:cNvSpPr/>
          <p:nvPr/>
        </p:nvSpPr>
        <p:spPr>
          <a:xfrm rot="5400000">
            <a:off x="3105150" y="2487044"/>
            <a:ext cx="5143500" cy="169412"/>
          </a:xfrm>
          <a:prstGeom prst="rect">
            <a:avLst/>
          </a:prstGeom>
          <a:solidFill>
            <a:schemeClr val="accent3">
              <a:lumMod val="60000"/>
              <a:lumOff val="40000"/>
              <a:alpha val="4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7">
            <a:extLst>
              <a:ext uri="{FF2B5EF4-FFF2-40B4-BE49-F238E27FC236}">
                <a16:creationId xmlns:a16="http://schemas.microsoft.com/office/drawing/2014/main" id="{E8CAC808-01C5-77B7-8790-58DEF43C9E23}"/>
              </a:ext>
            </a:extLst>
          </p:cNvPr>
          <p:cNvSpPr>
            <a:spLocks noGrp="1"/>
          </p:cNvSpPr>
          <p:nvPr>
            <p:ph type="title"/>
          </p:nvPr>
        </p:nvSpPr>
        <p:spPr>
          <a:xfrm>
            <a:off x="308348" y="270790"/>
            <a:ext cx="4946363" cy="389834"/>
          </a:xfrm>
        </p:spPr>
        <p:txBody>
          <a:bodyPr/>
          <a:lstStyle/>
          <a:p>
            <a:r>
              <a:rPr lang="en-US"/>
              <a:t>Click to edit Master title style</a:t>
            </a:r>
          </a:p>
        </p:txBody>
      </p:sp>
    </p:spTree>
    <p:extLst>
      <p:ext uri="{BB962C8B-B14F-4D97-AF65-F5344CB8AC3E}">
        <p14:creationId xmlns:p14="http://schemas.microsoft.com/office/powerpoint/2010/main" val="13315306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lor Panel - All Gree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73D0DC-1867-F470-9DA1-72B9CC1D96F5}"/>
              </a:ext>
            </a:extLst>
          </p:cNvPr>
          <p:cNvSpPr/>
          <p:nvPr/>
        </p:nvSpPr>
        <p:spPr>
          <a:xfrm rot="5400000">
            <a:off x="264223" y="-269175"/>
            <a:ext cx="5143502" cy="5681852"/>
          </a:xfrm>
          <a:prstGeom prst="rect">
            <a:avLst/>
          </a:prstGeom>
          <a:solidFill>
            <a:schemeClr val="accent3">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742067" y="4766303"/>
            <a:ext cx="258046" cy="273844"/>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p:nvPicPr>
        <p:blipFill>
          <a:blip r:embed="rId3">
            <a:extLst>
              <a:ext uri="{28A0092B-C50C-407E-A947-70E740481C1C}">
                <a14:useLocalDpi xmlns:a14="http://schemas.microsoft.com/office/drawing/2010/main" val="0"/>
              </a:ext>
            </a:extLst>
          </a:blip>
          <a:srcRect l="7298" r="54750"/>
          <a:stretch/>
        </p:blipFill>
        <p:spPr>
          <a:xfrm>
            <a:off x="5676900" y="0"/>
            <a:ext cx="3467100" cy="5143500"/>
          </a:xfrm>
          <a:prstGeom prst="rect">
            <a:avLst/>
          </a:prstGeom>
        </p:spPr>
      </p:pic>
      <p:sp>
        <p:nvSpPr>
          <p:cNvPr id="6" name="Rectangle 5">
            <a:extLst>
              <a:ext uri="{FF2B5EF4-FFF2-40B4-BE49-F238E27FC236}">
                <a16:creationId xmlns:a16="http://schemas.microsoft.com/office/drawing/2014/main" id="{7D5371CC-AC4E-D5CD-65DB-F5B0B6EC2479}"/>
              </a:ext>
            </a:extLst>
          </p:cNvPr>
          <p:cNvSpPr/>
          <p:nvPr/>
        </p:nvSpPr>
        <p:spPr>
          <a:xfrm rot="5400000">
            <a:off x="3105150" y="2487044"/>
            <a:ext cx="5143500" cy="169412"/>
          </a:xfrm>
          <a:prstGeom prst="rect">
            <a:avLst/>
          </a:prstGeom>
          <a:solidFill>
            <a:schemeClr val="accent3">
              <a:lumMod val="60000"/>
              <a:lumOff val="40000"/>
              <a:alpha val="48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8" name="Graphic 7">
            <a:extLst>
              <a:ext uri="{FF2B5EF4-FFF2-40B4-BE49-F238E27FC236}">
                <a16:creationId xmlns:a16="http://schemas.microsoft.com/office/drawing/2014/main" id="{0CAE1F02-F1CF-7629-DF5A-49BE8065B13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9" name="TextBox 8">
            <a:extLst>
              <a:ext uri="{FF2B5EF4-FFF2-40B4-BE49-F238E27FC236}">
                <a16:creationId xmlns:a16="http://schemas.microsoft.com/office/drawing/2014/main" id="{A0516B16-F3EB-2B4B-ABDE-5E303928E58F}"/>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10" name="Title 9">
            <a:extLst>
              <a:ext uri="{FF2B5EF4-FFF2-40B4-BE49-F238E27FC236}">
                <a16:creationId xmlns:a16="http://schemas.microsoft.com/office/drawing/2014/main" id="{FBA29E9D-F4D7-BEF2-A28B-0FF686A6B3C5}"/>
              </a:ext>
            </a:extLst>
          </p:cNvPr>
          <p:cNvSpPr>
            <a:spLocks noGrp="1"/>
          </p:cNvSpPr>
          <p:nvPr>
            <p:ph type="title"/>
          </p:nvPr>
        </p:nvSpPr>
        <p:spPr>
          <a:xfrm>
            <a:off x="308347" y="270790"/>
            <a:ext cx="4923566" cy="389834"/>
          </a:xfrm>
        </p:spPr>
        <p:txBody>
          <a:bodyPr/>
          <a:lstStyle/>
          <a:p>
            <a:r>
              <a:rPr lang="en-US"/>
              <a:t>Click to edit Master title style</a:t>
            </a:r>
          </a:p>
        </p:txBody>
      </p:sp>
    </p:spTree>
    <p:extLst>
      <p:ext uri="{BB962C8B-B14F-4D97-AF65-F5344CB8AC3E}">
        <p14:creationId xmlns:p14="http://schemas.microsoft.com/office/powerpoint/2010/main" val="9302203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lor Panel - Sunse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p:nvPicPr>
        <p:blipFill>
          <a:blip r:embed="rId3">
            <a:extLst>
              <a:ext uri="{28A0092B-C50C-407E-A947-70E740481C1C}">
                <a14:useLocalDpi xmlns:a14="http://schemas.microsoft.com/office/drawing/2010/main" val="0"/>
              </a:ext>
            </a:extLst>
          </a:blip>
          <a:srcRect l="50927" r="11121"/>
          <a:stretch/>
        </p:blipFill>
        <p:spPr>
          <a:xfrm>
            <a:off x="5676900" y="0"/>
            <a:ext cx="3467100" cy="5143500"/>
          </a:xfrm>
          <a:prstGeom prst="rect">
            <a:avLst/>
          </a:prstGeom>
        </p:spPr>
      </p:pic>
      <p:sp>
        <p:nvSpPr>
          <p:cNvPr id="6" name="TextBox 5">
            <a:extLst>
              <a:ext uri="{FF2B5EF4-FFF2-40B4-BE49-F238E27FC236}">
                <a16:creationId xmlns:a16="http://schemas.microsoft.com/office/drawing/2014/main" id="{66A0F942-F2F3-EF5E-8384-EE7FB2BB83B9}"/>
              </a:ext>
            </a:extLst>
          </p:cNvPr>
          <p:cNvSpPr txBox="1"/>
          <p:nvPr/>
        </p:nvSpPr>
        <p:spPr>
          <a:xfrm>
            <a:off x="404085" y="4822433"/>
            <a:ext cx="7428820" cy="173124"/>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525" b="0" i="0" u="none" strike="noStrike" kern="1200" cap="none" spc="0" normalizeH="0" baseline="0" noProof="0" dirty="0">
                <a:ln>
                  <a:noFill/>
                </a:ln>
                <a:solidFill>
                  <a:srgbClr val="E5E4E3">
                    <a:lumMod val="75000"/>
                  </a:srgbClr>
                </a:solidFill>
                <a:effectLst/>
                <a:uLnTx/>
                <a:uFillTx/>
                <a:latin typeface="Franklin Gothic Book" panose="020B0503020102020204" pitchFamily="34" charset="0"/>
                <a:ea typeface="+mn-ea"/>
                <a:cs typeface="+mn-cs"/>
              </a:rPr>
              <a:t>CONFIDENTIAL © 2025 Health Network One - All rights reserved.</a:t>
            </a:r>
          </a:p>
        </p:txBody>
      </p:sp>
      <p:pic>
        <p:nvPicPr>
          <p:cNvPr id="5" name="Graphic 4">
            <a:extLst>
              <a:ext uri="{FF2B5EF4-FFF2-40B4-BE49-F238E27FC236}">
                <a16:creationId xmlns:a16="http://schemas.microsoft.com/office/drawing/2014/main" id="{F8EEC9EB-6FD0-5715-CC3F-8B428C1AD52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7" name="Rectangle 6">
            <a:extLst>
              <a:ext uri="{FF2B5EF4-FFF2-40B4-BE49-F238E27FC236}">
                <a16:creationId xmlns:a16="http://schemas.microsoft.com/office/drawing/2014/main" id="{FC5060F8-5E82-80F6-8D09-CBBBB4B24815}"/>
              </a:ext>
            </a:extLst>
          </p:cNvPr>
          <p:cNvSpPr/>
          <p:nvPr/>
        </p:nvSpPr>
        <p:spPr>
          <a:xfrm rot="5400000">
            <a:off x="3105150" y="2487044"/>
            <a:ext cx="5143500" cy="169412"/>
          </a:xfrm>
          <a:prstGeom prst="rect">
            <a:avLst/>
          </a:prstGeom>
          <a:solidFill>
            <a:schemeClr val="accent5">
              <a:lumMod val="60000"/>
              <a:lumOff val="40000"/>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Title 7">
            <a:extLst>
              <a:ext uri="{FF2B5EF4-FFF2-40B4-BE49-F238E27FC236}">
                <a16:creationId xmlns:a16="http://schemas.microsoft.com/office/drawing/2014/main" id="{CF6C9963-7BDB-2697-C463-A6748F905EF7}"/>
              </a:ext>
            </a:extLst>
          </p:cNvPr>
          <p:cNvSpPr>
            <a:spLocks noGrp="1"/>
          </p:cNvSpPr>
          <p:nvPr>
            <p:ph type="title"/>
          </p:nvPr>
        </p:nvSpPr>
        <p:spPr>
          <a:xfrm>
            <a:off x="308348" y="270790"/>
            <a:ext cx="4955631" cy="389834"/>
          </a:xfrm>
        </p:spPr>
        <p:txBody>
          <a:bodyPr/>
          <a:lstStyle/>
          <a:p>
            <a:r>
              <a:rPr lang="en-US"/>
              <a:t>Click to edit Master title style</a:t>
            </a:r>
          </a:p>
        </p:txBody>
      </p:sp>
    </p:spTree>
    <p:extLst>
      <p:ext uri="{BB962C8B-B14F-4D97-AF65-F5344CB8AC3E}">
        <p14:creationId xmlns:p14="http://schemas.microsoft.com/office/powerpoint/2010/main" val="212747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olor Panel - All Suns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p:nvSpPr>
        <p:spPr>
          <a:xfrm rot="5400000">
            <a:off x="259106" y="-264058"/>
            <a:ext cx="5153736" cy="5681852"/>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 name="Picture 3">
            <a:extLst>
              <a:ext uri="{FF2B5EF4-FFF2-40B4-BE49-F238E27FC236}">
                <a16:creationId xmlns:a16="http://schemas.microsoft.com/office/drawing/2014/main" id="{CFD29849-7EA5-6443-ED19-3C61D7667E9B}"/>
              </a:ext>
            </a:extLst>
          </p:cNvPr>
          <p:cNvPicPr>
            <a:picLocks noChangeAspect="1"/>
          </p:cNvPicPr>
          <p:nvPr/>
        </p:nvPicPr>
        <p:blipFill>
          <a:blip r:embed="rId3">
            <a:extLst>
              <a:ext uri="{28A0092B-C50C-407E-A947-70E740481C1C}">
                <a14:useLocalDpi xmlns:a14="http://schemas.microsoft.com/office/drawing/2010/main" val="0"/>
              </a:ext>
            </a:extLst>
          </a:blip>
          <a:srcRect l="50927" r="11121"/>
          <a:stretch/>
        </p:blipFill>
        <p:spPr>
          <a:xfrm>
            <a:off x="5676900" y="0"/>
            <a:ext cx="3467100" cy="5143500"/>
          </a:xfrm>
          <a:prstGeom prst="rect">
            <a:avLst/>
          </a:prstGeom>
        </p:spPr>
      </p:pic>
      <p:sp>
        <p:nvSpPr>
          <p:cNvPr id="37" name="Rectangle 36">
            <a:extLst>
              <a:ext uri="{FF2B5EF4-FFF2-40B4-BE49-F238E27FC236}">
                <a16:creationId xmlns:a16="http://schemas.microsoft.com/office/drawing/2014/main" id="{35D84A3E-4696-4067-DB02-D945BD2FA07D}"/>
              </a:ext>
            </a:extLst>
          </p:cNvPr>
          <p:cNvSpPr/>
          <p:nvPr/>
        </p:nvSpPr>
        <p:spPr>
          <a:xfrm rot="5400000">
            <a:off x="3105150" y="2487044"/>
            <a:ext cx="5143500" cy="169412"/>
          </a:xfrm>
          <a:prstGeom prst="rect">
            <a:avLst/>
          </a:prstGeom>
          <a:solidFill>
            <a:schemeClr val="accent5">
              <a:lumMod val="60000"/>
              <a:lumOff val="40000"/>
              <a:alpha val="54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7" name="Graphic 6">
            <a:extLst>
              <a:ext uri="{FF2B5EF4-FFF2-40B4-BE49-F238E27FC236}">
                <a16:creationId xmlns:a16="http://schemas.microsoft.com/office/drawing/2014/main" id="{42297262-42B7-247F-D068-55B23FDA1F3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8" name="TextBox 7">
            <a:extLst>
              <a:ext uri="{FF2B5EF4-FFF2-40B4-BE49-F238E27FC236}">
                <a16:creationId xmlns:a16="http://schemas.microsoft.com/office/drawing/2014/main" id="{DC268D20-E1BD-1208-9FE2-C5C0C97078C7}"/>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9" name="Title 8">
            <a:extLst>
              <a:ext uri="{FF2B5EF4-FFF2-40B4-BE49-F238E27FC236}">
                <a16:creationId xmlns:a16="http://schemas.microsoft.com/office/drawing/2014/main" id="{3174181A-2FF5-BE3D-491A-8AD69F2C1190}"/>
              </a:ext>
            </a:extLst>
          </p:cNvPr>
          <p:cNvSpPr>
            <a:spLocks noGrp="1"/>
          </p:cNvSpPr>
          <p:nvPr>
            <p:ph type="title"/>
          </p:nvPr>
        </p:nvSpPr>
        <p:spPr>
          <a:xfrm>
            <a:off x="308347" y="270790"/>
            <a:ext cx="4964899" cy="389834"/>
          </a:xfrm>
        </p:spPr>
        <p:txBody>
          <a:bodyPr/>
          <a:lstStyle/>
          <a:p>
            <a:r>
              <a:rPr lang="en-US"/>
              <a:t>Click to edit Master title style</a:t>
            </a:r>
          </a:p>
        </p:txBody>
      </p:sp>
    </p:spTree>
    <p:extLst>
      <p:ext uri="{BB962C8B-B14F-4D97-AF65-F5344CB8AC3E}">
        <p14:creationId xmlns:p14="http://schemas.microsoft.com/office/powerpoint/2010/main" val="32946953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olor Panel - Plum">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742067" y="4766303"/>
            <a:ext cx="258046" cy="273844"/>
          </a:xfrm>
          <a:prstGeom prst="rect">
            <a:avLst/>
          </a:prstGeom>
        </p:spPr>
      </p:pic>
      <p:pic>
        <p:nvPicPr>
          <p:cNvPr id="5" name="Picture 4">
            <a:extLst>
              <a:ext uri="{FF2B5EF4-FFF2-40B4-BE49-F238E27FC236}">
                <a16:creationId xmlns:a16="http://schemas.microsoft.com/office/drawing/2014/main" id="{7213CE63-E5D6-A739-A9DD-7F98506D886E}"/>
              </a:ext>
            </a:extLst>
          </p:cNvPr>
          <p:cNvPicPr>
            <a:picLocks noChangeAspect="1"/>
          </p:cNvPicPr>
          <p:nvPr/>
        </p:nvPicPr>
        <p:blipFill>
          <a:blip r:embed="rId3">
            <a:extLst>
              <a:ext uri="{28A0092B-C50C-407E-A947-70E740481C1C}">
                <a14:useLocalDpi xmlns:a14="http://schemas.microsoft.com/office/drawing/2010/main" val="0"/>
              </a:ext>
            </a:extLst>
          </a:blip>
          <a:srcRect l="31013" r="31013"/>
          <a:stretch/>
        </p:blipFill>
        <p:spPr>
          <a:xfrm>
            <a:off x="5676900" y="0"/>
            <a:ext cx="3467100" cy="5143500"/>
          </a:xfrm>
          <a:prstGeom prst="rect">
            <a:avLst/>
          </a:prstGeom>
        </p:spPr>
      </p:pic>
      <p:sp>
        <p:nvSpPr>
          <p:cNvPr id="6" name="Rectangle 5">
            <a:extLst>
              <a:ext uri="{FF2B5EF4-FFF2-40B4-BE49-F238E27FC236}">
                <a16:creationId xmlns:a16="http://schemas.microsoft.com/office/drawing/2014/main" id="{7D5371CC-AC4E-D5CD-65DB-F5B0B6EC2479}"/>
              </a:ext>
            </a:extLst>
          </p:cNvPr>
          <p:cNvSpPr/>
          <p:nvPr/>
        </p:nvSpPr>
        <p:spPr>
          <a:xfrm rot="5400000">
            <a:off x="3105150" y="2487044"/>
            <a:ext cx="5143500" cy="169412"/>
          </a:xfrm>
          <a:prstGeom prst="rect">
            <a:avLst/>
          </a:prstGeom>
          <a:solidFill>
            <a:schemeClr val="accent6">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2DE6FE45-8E5D-1027-961D-CA9103EE0B0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7" name="Title 6">
            <a:extLst>
              <a:ext uri="{FF2B5EF4-FFF2-40B4-BE49-F238E27FC236}">
                <a16:creationId xmlns:a16="http://schemas.microsoft.com/office/drawing/2014/main" id="{0E7DC31F-17DE-70D3-2C97-3FEC56CAF6C4}"/>
              </a:ext>
            </a:extLst>
          </p:cNvPr>
          <p:cNvSpPr>
            <a:spLocks noGrp="1"/>
          </p:cNvSpPr>
          <p:nvPr>
            <p:ph type="title"/>
          </p:nvPr>
        </p:nvSpPr>
        <p:spPr>
          <a:xfrm>
            <a:off x="308348" y="270790"/>
            <a:ext cx="4955631" cy="389834"/>
          </a:xfrm>
        </p:spPr>
        <p:txBody>
          <a:bodyPr/>
          <a:lstStyle/>
          <a:p>
            <a:r>
              <a:rPr lang="en-US"/>
              <a:t>Click to edit Master title style</a:t>
            </a:r>
          </a:p>
        </p:txBody>
      </p:sp>
    </p:spTree>
    <p:extLst>
      <p:ext uri="{BB962C8B-B14F-4D97-AF65-F5344CB8AC3E}">
        <p14:creationId xmlns:p14="http://schemas.microsoft.com/office/powerpoint/2010/main" val="420036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Headline Only - 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4" name="Title 3">
            <a:extLst>
              <a:ext uri="{FF2B5EF4-FFF2-40B4-BE49-F238E27FC236}">
                <a16:creationId xmlns:a16="http://schemas.microsoft.com/office/drawing/2014/main" id="{7DEBAD56-2C27-F7A2-E946-6B507C722AFE}"/>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265234592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D7AF2F-4B38-82FD-0624-381AC5E5A1A9}"/>
              </a:ext>
            </a:extLst>
          </p:cNvPr>
          <p:cNvSpPr/>
          <p:nvPr/>
        </p:nvSpPr>
        <p:spPr>
          <a:xfrm rot="5400000">
            <a:off x="264223" y="-269175"/>
            <a:ext cx="5143502" cy="5681852"/>
          </a:xfrm>
          <a:prstGeom prst="rect">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pic>
        <p:nvPicPr>
          <p:cNvPr id="2" name="Picture 1">
            <a:extLst>
              <a:ext uri="{FF2B5EF4-FFF2-40B4-BE49-F238E27FC236}">
                <a16:creationId xmlns:a16="http://schemas.microsoft.com/office/drawing/2014/main" id="{73DCA891-C1C7-71F1-25C3-A4E3119C030E}"/>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pic>
        <p:nvPicPr>
          <p:cNvPr id="40" name="Picture 39">
            <a:extLst>
              <a:ext uri="{FF2B5EF4-FFF2-40B4-BE49-F238E27FC236}">
                <a16:creationId xmlns:a16="http://schemas.microsoft.com/office/drawing/2014/main" id="{BD2D90C8-86D6-E8A8-9702-F161486489E3}"/>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742067" y="4766303"/>
            <a:ext cx="258046" cy="273844"/>
          </a:xfrm>
          <a:prstGeom prst="rect">
            <a:avLst/>
          </a:prstGeom>
        </p:spPr>
      </p:pic>
      <p:pic>
        <p:nvPicPr>
          <p:cNvPr id="7" name="Picture 6">
            <a:extLst>
              <a:ext uri="{FF2B5EF4-FFF2-40B4-BE49-F238E27FC236}">
                <a16:creationId xmlns:a16="http://schemas.microsoft.com/office/drawing/2014/main" id="{28EC556A-F0C0-1183-6D74-5F8046126662}"/>
              </a:ext>
            </a:extLst>
          </p:cNvPr>
          <p:cNvPicPr>
            <a:picLocks noChangeAspect="1"/>
          </p:cNvPicPr>
          <p:nvPr/>
        </p:nvPicPr>
        <p:blipFill>
          <a:blip r:embed="rId3">
            <a:extLst>
              <a:ext uri="{28A0092B-C50C-407E-A947-70E740481C1C}">
                <a14:useLocalDpi xmlns:a14="http://schemas.microsoft.com/office/drawing/2010/main" val="0"/>
              </a:ext>
            </a:extLst>
          </a:blip>
          <a:srcRect l="31013" r="31013"/>
          <a:stretch/>
        </p:blipFill>
        <p:spPr>
          <a:xfrm>
            <a:off x="5676900" y="0"/>
            <a:ext cx="3467100" cy="5143500"/>
          </a:xfrm>
          <a:prstGeom prst="rect">
            <a:avLst/>
          </a:prstGeom>
        </p:spPr>
      </p:pic>
      <p:sp>
        <p:nvSpPr>
          <p:cNvPr id="8" name="Rectangle 7">
            <a:extLst>
              <a:ext uri="{FF2B5EF4-FFF2-40B4-BE49-F238E27FC236}">
                <a16:creationId xmlns:a16="http://schemas.microsoft.com/office/drawing/2014/main" id="{03FC929F-2394-C82F-EC8E-A5DA30CCB8AD}"/>
              </a:ext>
            </a:extLst>
          </p:cNvPr>
          <p:cNvSpPr/>
          <p:nvPr/>
        </p:nvSpPr>
        <p:spPr>
          <a:xfrm rot="5400000">
            <a:off x="3105150" y="2487044"/>
            <a:ext cx="5143500" cy="169412"/>
          </a:xfrm>
          <a:prstGeom prst="rect">
            <a:avLst/>
          </a:prstGeom>
          <a:solidFill>
            <a:schemeClr val="accent6">
              <a:lumMod val="60000"/>
              <a:lumOff val="40000"/>
              <a:alpha val="3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2A851671-9738-DE5B-B3A4-C0CF034801C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584942" y="4855112"/>
            <a:ext cx="235121" cy="90597"/>
          </a:xfrm>
          <a:prstGeom prst="rect">
            <a:avLst/>
          </a:prstGeom>
        </p:spPr>
      </p:pic>
      <p:sp>
        <p:nvSpPr>
          <p:cNvPr id="9" name="TextBox 8">
            <a:extLst>
              <a:ext uri="{FF2B5EF4-FFF2-40B4-BE49-F238E27FC236}">
                <a16:creationId xmlns:a16="http://schemas.microsoft.com/office/drawing/2014/main" id="{3D0EAABD-4347-9B6E-36FE-2043FC674640}"/>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
        <p:nvSpPr>
          <p:cNvPr id="10" name="Title 9">
            <a:extLst>
              <a:ext uri="{FF2B5EF4-FFF2-40B4-BE49-F238E27FC236}">
                <a16:creationId xmlns:a16="http://schemas.microsoft.com/office/drawing/2014/main" id="{6035EA42-6832-2002-2378-9D04E977D315}"/>
              </a:ext>
            </a:extLst>
          </p:cNvPr>
          <p:cNvSpPr>
            <a:spLocks noGrp="1"/>
          </p:cNvSpPr>
          <p:nvPr>
            <p:ph type="title"/>
          </p:nvPr>
        </p:nvSpPr>
        <p:spPr>
          <a:xfrm>
            <a:off x="308348" y="270790"/>
            <a:ext cx="4946363" cy="389834"/>
          </a:xfrm>
        </p:spPr>
        <p:txBody>
          <a:bodyPr/>
          <a:lstStyle/>
          <a:p>
            <a:r>
              <a:rPr lang="en-US"/>
              <a:t>Click to edit Master title style</a:t>
            </a:r>
          </a:p>
        </p:txBody>
      </p:sp>
    </p:spTree>
    <p:extLst>
      <p:ext uri="{BB962C8B-B14F-4D97-AF65-F5344CB8AC3E}">
        <p14:creationId xmlns:p14="http://schemas.microsoft.com/office/powerpoint/2010/main" val="4544958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 Panel">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Picture Placeholder 4">
            <a:extLst>
              <a:ext uri="{FF2B5EF4-FFF2-40B4-BE49-F238E27FC236}">
                <a16:creationId xmlns:a16="http://schemas.microsoft.com/office/drawing/2014/main" id="{5CD76E42-17FC-8249-9DD6-6FB14886F4C2}"/>
              </a:ext>
            </a:extLst>
          </p:cNvPr>
          <p:cNvSpPr>
            <a:spLocks noGrp="1"/>
          </p:cNvSpPr>
          <p:nvPr>
            <p:ph type="pic" sz="quarter" idx="11" hasCustomPrompt="1"/>
          </p:nvPr>
        </p:nvSpPr>
        <p:spPr>
          <a:xfrm>
            <a:off x="5548312" y="0"/>
            <a:ext cx="3595688" cy="5143500"/>
          </a:xfrm>
          <a:solidFill>
            <a:schemeClr val="tx2"/>
          </a:solidFill>
        </p:spPr>
        <p:txBody>
          <a:bodyPr anchor="ctr"/>
          <a:lstStyle>
            <a:lvl1pPr marL="0" indent="0" algn="ctr">
              <a:buNone/>
              <a:defRPr/>
            </a:lvl1pPr>
          </a:lstStyle>
          <a:p>
            <a:r>
              <a:rPr lang="en-US" dirty="0"/>
              <a:t>Click to Replace Photo – Panel Size</a:t>
            </a:r>
          </a:p>
        </p:txBody>
      </p:sp>
      <p:pic>
        <p:nvPicPr>
          <p:cNvPr id="2" name="Graphic 1">
            <a:extLst>
              <a:ext uri="{FF2B5EF4-FFF2-40B4-BE49-F238E27FC236}">
                <a16:creationId xmlns:a16="http://schemas.microsoft.com/office/drawing/2014/main" id="{D88CCBB4-CE98-9968-E092-5B6B50A923C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584942" y="4855112"/>
            <a:ext cx="235121" cy="90597"/>
          </a:xfrm>
          <a:prstGeom prst="rect">
            <a:avLst/>
          </a:prstGeom>
        </p:spPr>
      </p:pic>
      <p:sp>
        <p:nvSpPr>
          <p:cNvPr id="6" name="Title 5">
            <a:extLst>
              <a:ext uri="{FF2B5EF4-FFF2-40B4-BE49-F238E27FC236}">
                <a16:creationId xmlns:a16="http://schemas.microsoft.com/office/drawing/2014/main" id="{A6DA4A20-665A-C359-23B2-2C42AC7DA3D8}"/>
              </a:ext>
            </a:extLst>
          </p:cNvPr>
          <p:cNvSpPr>
            <a:spLocks noGrp="1"/>
          </p:cNvSpPr>
          <p:nvPr>
            <p:ph type="title"/>
          </p:nvPr>
        </p:nvSpPr>
        <p:spPr>
          <a:xfrm>
            <a:off x="308348" y="270790"/>
            <a:ext cx="4870978" cy="389834"/>
          </a:xfrm>
        </p:spPr>
        <p:txBody>
          <a:bodyPr/>
          <a:lstStyle/>
          <a:p>
            <a:r>
              <a:rPr lang="en-US"/>
              <a:t>Click to edit Master title style</a:t>
            </a:r>
          </a:p>
        </p:txBody>
      </p:sp>
    </p:spTree>
    <p:extLst>
      <p:ext uri="{BB962C8B-B14F-4D97-AF65-F5344CB8AC3E}">
        <p14:creationId xmlns:p14="http://schemas.microsoft.com/office/powerpoint/2010/main" val="8504941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Photo - W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43C20E-FFA1-5570-8172-FB16AE7C7799}"/>
              </a:ext>
            </a:extLst>
          </p:cNvPr>
          <p:cNvPicPr>
            <a:picLocks noChangeAspect="1"/>
          </p:cNvPicPr>
          <p:nvPr/>
        </p:nvPicPr>
        <p:blipFill>
          <a:blip r:embed="rId2" cstate="print">
            <a:biLevel thresh="25000"/>
            <a:alphaModFix amt="22000"/>
            <a:extLst>
              <a:ext uri="{28A0092B-C50C-407E-A947-70E740481C1C}">
                <a14:useLocalDpi xmlns:a14="http://schemas.microsoft.com/office/drawing/2010/main"/>
              </a:ext>
            </a:extLst>
          </a:blip>
          <a:srcRect l="-1135" t="-15633" r="85834" b="-12414"/>
          <a:stretch/>
        </p:blipFill>
        <p:spPr>
          <a:xfrm>
            <a:off x="8635200" y="4766303"/>
            <a:ext cx="258046" cy="273844"/>
          </a:xfrm>
          <a:prstGeom prst="rect">
            <a:avLst/>
          </a:prstGeom>
        </p:spPr>
      </p:pic>
      <p:sp>
        <p:nvSpPr>
          <p:cNvPr id="11" name="Picture Placeholder 4">
            <a:extLst>
              <a:ext uri="{FF2B5EF4-FFF2-40B4-BE49-F238E27FC236}">
                <a16:creationId xmlns:a16="http://schemas.microsoft.com/office/drawing/2014/main" id="{8E55F1AA-96CD-7343-A1EB-3CBBB0D51FBC}"/>
              </a:ext>
            </a:extLst>
          </p:cNvPr>
          <p:cNvSpPr>
            <a:spLocks noGrp="1"/>
          </p:cNvSpPr>
          <p:nvPr>
            <p:ph type="pic" sz="quarter" idx="11" hasCustomPrompt="1"/>
          </p:nvPr>
        </p:nvSpPr>
        <p:spPr>
          <a:xfrm>
            <a:off x="0" y="0"/>
            <a:ext cx="9144000" cy="2743200"/>
          </a:xfrm>
          <a:solidFill>
            <a:schemeClr val="tx2"/>
          </a:solidFill>
        </p:spPr>
        <p:txBody>
          <a:bodyPr anchor="ctr"/>
          <a:lstStyle>
            <a:lvl1pPr marL="0" indent="0" algn="ctr">
              <a:buNone/>
              <a:defRPr/>
            </a:lvl1pPr>
          </a:lstStyle>
          <a:p>
            <a:r>
              <a:rPr lang="en-US" dirty="0"/>
              <a:t>Click to Replace Photo – Wide Size</a:t>
            </a:r>
          </a:p>
        </p:txBody>
      </p:sp>
      <p:sp>
        <p:nvSpPr>
          <p:cNvPr id="40" name="Slide Number Placeholder 39">
            <a:extLst>
              <a:ext uri="{FF2B5EF4-FFF2-40B4-BE49-F238E27FC236}">
                <a16:creationId xmlns:a16="http://schemas.microsoft.com/office/drawing/2014/main" id="{24B410D9-048C-6EB0-B13F-C18B10483667}"/>
              </a:ext>
            </a:extLst>
          </p:cNvPr>
          <p:cNvSpPr>
            <a:spLocks noGrp="1"/>
          </p:cNvSpPr>
          <p:nvPr>
            <p:ph type="sldNum" sz="quarter" idx="12"/>
          </p:nvPr>
        </p:nvSpPr>
        <p:spPr/>
        <p:txBody>
          <a:bodyPr/>
          <a:lstStyle/>
          <a:p>
            <a:fld id="{E58D3C44-4F5C-4BBB-9DFB-94AC973AA814}" type="slidenum">
              <a:rPr lang="en-US" smtClean="0"/>
              <a:pPr/>
              <a:t>‹#›</a:t>
            </a:fld>
            <a:endParaRPr lang="en-US" dirty="0"/>
          </a:p>
        </p:txBody>
      </p:sp>
    </p:spTree>
    <p:extLst>
      <p:ext uri="{BB962C8B-B14F-4D97-AF65-F5344CB8AC3E}">
        <p14:creationId xmlns:p14="http://schemas.microsoft.com/office/powerpoint/2010/main" val="33283059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olor Block">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l="27078" t="3277" r="16479" b="6817"/>
          <a:stretch/>
        </p:blipFill>
        <p:spPr>
          <a:xfrm>
            <a:off x="-4241" y="0"/>
            <a:ext cx="5743304"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0" y="1380624"/>
            <a:ext cx="9144000" cy="2382253"/>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Picture 3">
            <a:extLst>
              <a:ext uri="{FF2B5EF4-FFF2-40B4-BE49-F238E27FC236}">
                <a16:creationId xmlns:a16="http://schemas.microsoft.com/office/drawing/2014/main" id="{13C6A2D7-2347-EEBF-9FC4-4464402F43F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28148" y="-1048140"/>
            <a:ext cx="3479833" cy="447314"/>
          </a:xfrm>
          <a:prstGeom prst="rect">
            <a:avLst/>
          </a:prstGeom>
        </p:spPr>
      </p:pic>
      <p:sp>
        <p:nvSpPr>
          <p:cNvPr id="6" name="Slide Number Placeholder 5">
            <a:extLst>
              <a:ext uri="{FF2B5EF4-FFF2-40B4-BE49-F238E27FC236}">
                <a16:creationId xmlns:a16="http://schemas.microsoft.com/office/drawing/2014/main" id="{508641FE-C817-CA90-5FB7-FC3462E5CDA6}"/>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7" name="TextBox 6">
            <a:extLst>
              <a:ext uri="{FF2B5EF4-FFF2-40B4-BE49-F238E27FC236}">
                <a16:creationId xmlns:a16="http://schemas.microsoft.com/office/drawing/2014/main" id="{36A90E98-733A-B554-636C-0D679967A09A}"/>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346138065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Quote - Blue">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l="5068" t="5047" r="4371" b="5047"/>
          <a:stretch/>
        </p:blipFill>
        <p:spPr>
          <a:xfrm>
            <a:off x="-4241" y="0"/>
            <a:ext cx="9214916"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1447800" y="1380624"/>
            <a:ext cx="6248400" cy="2382253"/>
          </a:xfrm>
          <a:prstGeom prst="rect">
            <a:avLst/>
          </a:prstGeom>
          <a:solidFill>
            <a:schemeClr val="accent1">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p:nvGrpSpPr>
        <p:grpSpPr bwMode="auto">
          <a:xfrm>
            <a:off x="4225194" y="1153799"/>
            <a:ext cx="756047" cy="528638"/>
            <a:chOff x="2509" y="1572"/>
            <a:chExt cx="635" cy="444"/>
          </a:xfrm>
          <a:solidFill>
            <a:schemeClr val="accent1"/>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grpSp>
      <p:pic>
        <p:nvPicPr>
          <p:cNvPr id="4" name="Graphic 3">
            <a:extLst>
              <a:ext uri="{FF2B5EF4-FFF2-40B4-BE49-F238E27FC236}">
                <a16:creationId xmlns:a16="http://schemas.microsoft.com/office/drawing/2014/main" id="{563C557C-F483-96B5-8DFC-F6220E9F265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5" name="Slide Number Placeholder 4">
            <a:extLst>
              <a:ext uri="{FF2B5EF4-FFF2-40B4-BE49-F238E27FC236}">
                <a16:creationId xmlns:a16="http://schemas.microsoft.com/office/drawing/2014/main" id="{036C02D2-145F-6128-8DA3-881EACEE04A8}"/>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5750C4A7-A18D-6595-9449-3B8F5C21D5B1}"/>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9879172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Quote - Cadet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E4329A-BCD2-98DB-42D6-B3D050A45D60}"/>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1447800" y="1380624"/>
            <a:ext cx="6248400" cy="2382253"/>
          </a:xfrm>
          <a:prstGeom prst="rect">
            <a:avLst/>
          </a:prstGeom>
          <a:solidFill>
            <a:schemeClr val="accent4">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p:nvGrpSpPr>
        <p:grpSpPr bwMode="auto">
          <a:xfrm>
            <a:off x="4225194" y="1153799"/>
            <a:ext cx="756047" cy="528638"/>
            <a:chOff x="2509" y="1572"/>
            <a:chExt cx="635" cy="444"/>
          </a:xfrm>
          <a:solidFill>
            <a:schemeClr val="accent4"/>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grpSp>
      <p:pic>
        <p:nvPicPr>
          <p:cNvPr id="2" name="Graphic 1">
            <a:extLst>
              <a:ext uri="{FF2B5EF4-FFF2-40B4-BE49-F238E27FC236}">
                <a16:creationId xmlns:a16="http://schemas.microsoft.com/office/drawing/2014/main" id="{DC9DC6F1-536F-9E94-E620-EB79BD9CC273}"/>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5" name="Slide Number Placeholder 4">
            <a:extLst>
              <a:ext uri="{FF2B5EF4-FFF2-40B4-BE49-F238E27FC236}">
                <a16:creationId xmlns:a16="http://schemas.microsoft.com/office/drawing/2014/main" id="{9ED2E7A9-D722-2706-FF25-64DE3E5733BE}"/>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776F382A-29A1-2CAF-D8E9-B76C0A6BDE65}"/>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8724950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Quote -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D09F31-67BD-D53A-954F-27D26F709220}"/>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1447800" y="1380624"/>
            <a:ext cx="6248400" cy="2382253"/>
          </a:xfrm>
          <a:prstGeom prst="rect">
            <a:avLst/>
          </a:prstGeom>
          <a:solidFill>
            <a:schemeClr val="accent3">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p:nvGrpSpPr>
        <p:grpSpPr bwMode="auto">
          <a:xfrm>
            <a:off x="4225194" y="1153799"/>
            <a:ext cx="756047" cy="528638"/>
            <a:chOff x="2509" y="1572"/>
            <a:chExt cx="635" cy="444"/>
          </a:xfrm>
          <a:solidFill>
            <a:schemeClr val="accent3"/>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grpSp>
      <p:pic>
        <p:nvPicPr>
          <p:cNvPr id="2" name="Graphic 1">
            <a:extLst>
              <a:ext uri="{FF2B5EF4-FFF2-40B4-BE49-F238E27FC236}">
                <a16:creationId xmlns:a16="http://schemas.microsoft.com/office/drawing/2014/main" id="{449F3735-8BB5-331C-032D-AC1E1561D3A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4" name="Slide Number Placeholder 3">
            <a:extLst>
              <a:ext uri="{FF2B5EF4-FFF2-40B4-BE49-F238E27FC236}">
                <a16:creationId xmlns:a16="http://schemas.microsoft.com/office/drawing/2014/main" id="{35296302-2063-11EC-B696-4D9C7BF07F4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28C0E9FB-B6C6-4AB6-223C-7AB2139F3835}"/>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5406626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Quote - Plum">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EAD83DD-16B7-9833-B447-7FA8BB52120E}"/>
              </a:ext>
            </a:extLst>
          </p:cNvPr>
          <p:cNvPicPr>
            <a:picLocks noChangeAspect="1"/>
          </p:cNvPicPr>
          <p:nvPr/>
        </p:nvPicPr>
        <p:blipFill>
          <a:blip r:embed="rId2">
            <a:extLst>
              <a:ext uri="{28A0092B-C50C-407E-A947-70E740481C1C}">
                <a14:useLocalDpi xmlns:a14="http://schemas.microsoft.com/office/drawing/2010/main" val="0"/>
              </a:ext>
            </a:extLst>
          </a:blip>
          <a:srcRect t="75" b="75"/>
          <a:stretch/>
        </p:blipFill>
        <p:spPr>
          <a:xfrm>
            <a:off x="-4241" y="0"/>
            <a:ext cx="9148241"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1447800" y="1380624"/>
            <a:ext cx="6248400" cy="2382253"/>
          </a:xfrm>
          <a:prstGeom prst="rect">
            <a:avLst/>
          </a:prstGeom>
          <a:solidFill>
            <a:schemeClr val="accent6">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nvGrpSpPr>
          <p:cNvPr id="7" name="Group 6">
            <a:extLst>
              <a:ext uri="{FF2B5EF4-FFF2-40B4-BE49-F238E27FC236}">
                <a16:creationId xmlns:a16="http://schemas.microsoft.com/office/drawing/2014/main" id="{1D186A50-42DA-F068-673A-6833B0845F4A}"/>
              </a:ext>
            </a:extLst>
          </p:cNvPr>
          <p:cNvGrpSpPr>
            <a:grpSpLocks noChangeAspect="1"/>
          </p:cNvGrpSpPr>
          <p:nvPr/>
        </p:nvGrpSpPr>
        <p:grpSpPr bwMode="auto">
          <a:xfrm>
            <a:off x="4225194" y="1153799"/>
            <a:ext cx="756047" cy="528638"/>
            <a:chOff x="2509" y="1572"/>
            <a:chExt cx="635" cy="444"/>
          </a:xfrm>
          <a:solidFill>
            <a:schemeClr val="accent6"/>
          </a:solidFill>
        </p:grpSpPr>
        <p:sp>
          <p:nvSpPr>
            <p:cNvPr id="8" name="Freeform 5">
              <a:extLst>
                <a:ext uri="{FF2B5EF4-FFF2-40B4-BE49-F238E27FC236}">
                  <a16:creationId xmlns:a16="http://schemas.microsoft.com/office/drawing/2014/main" id="{14C883D4-36BA-46C8-E122-A36577DE0BEE}"/>
                </a:ext>
              </a:extLst>
            </p:cNvPr>
            <p:cNvSpPr>
              <a:spLocks/>
            </p:cNvSpPr>
            <p:nvPr/>
          </p:nvSpPr>
          <p:spPr bwMode="auto">
            <a:xfrm>
              <a:off x="2509" y="1572"/>
              <a:ext cx="297" cy="444"/>
            </a:xfrm>
            <a:custGeom>
              <a:avLst/>
              <a:gdLst>
                <a:gd name="T0" fmla="*/ 223 w 252"/>
                <a:gd name="T1" fmla="*/ 0 h 376"/>
                <a:gd name="T2" fmla="*/ 3 w 252"/>
                <a:gd name="T3" fmla="*/ 232 h 376"/>
                <a:gd name="T4" fmla="*/ 3 w 252"/>
                <a:gd name="T5" fmla="*/ 261 h 376"/>
                <a:gd name="T6" fmla="*/ 118 w 252"/>
                <a:gd name="T7" fmla="*/ 376 h 376"/>
                <a:gd name="T8" fmla="*/ 233 w 252"/>
                <a:gd name="T9" fmla="*/ 261 h 376"/>
                <a:gd name="T10" fmla="*/ 118 w 252"/>
                <a:gd name="T11" fmla="*/ 146 h 376"/>
                <a:gd name="T12" fmla="*/ 118 w 252"/>
                <a:gd name="T13" fmla="*/ 146 h 376"/>
                <a:gd name="T14" fmla="*/ 92 w 252"/>
                <a:gd name="T15" fmla="*/ 149 h 376"/>
                <a:gd name="T16" fmla="*/ 85 w 252"/>
                <a:gd name="T17" fmla="*/ 145 h 376"/>
                <a:gd name="T18" fmla="*/ 85 w 252"/>
                <a:gd name="T19" fmla="*/ 140 h 376"/>
                <a:gd name="T20" fmla="*/ 223 w 252"/>
                <a:gd name="T21" fmla="*/ 58 h 376"/>
                <a:gd name="T22" fmla="*/ 252 w 252"/>
                <a:gd name="T23" fmla="*/ 29 h 376"/>
                <a:gd name="T24" fmla="*/ 223 w 252"/>
                <a:gd name="T25"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0"/>
                  </a:moveTo>
                  <a:cubicBezTo>
                    <a:pt x="98" y="3"/>
                    <a:pt x="0" y="107"/>
                    <a:pt x="3" y="232"/>
                  </a:cubicBezTo>
                  <a:cubicBezTo>
                    <a:pt x="3" y="261"/>
                    <a:pt x="3" y="261"/>
                    <a:pt x="3" y="261"/>
                  </a:cubicBezTo>
                  <a:cubicBezTo>
                    <a:pt x="3" y="325"/>
                    <a:pt x="54" y="376"/>
                    <a:pt x="118" y="376"/>
                  </a:cubicBezTo>
                  <a:cubicBezTo>
                    <a:pt x="182" y="376"/>
                    <a:pt x="233" y="325"/>
                    <a:pt x="233" y="261"/>
                  </a:cubicBezTo>
                  <a:cubicBezTo>
                    <a:pt x="233" y="197"/>
                    <a:pt x="182" y="146"/>
                    <a:pt x="118" y="146"/>
                  </a:cubicBezTo>
                  <a:cubicBezTo>
                    <a:pt x="118" y="146"/>
                    <a:pt x="118" y="146"/>
                    <a:pt x="118" y="146"/>
                  </a:cubicBezTo>
                  <a:cubicBezTo>
                    <a:pt x="109" y="146"/>
                    <a:pt x="100" y="147"/>
                    <a:pt x="92" y="149"/>
                  </a:cubicBezTo>
                  <a:cubicBezTo>
                    <a:pt x="89" y="150"/>
                    <a:pt x="86" y="148"/>
                    <a:pt x="85" y="145"/>
                  </a:cubicBezTo>
                  <a:cubicBezTo>
                    <a:pt x="84" y="143"/>
                    <a:pt x="85" y="142"/>
                    <a:pt x="85" y="140"/>
                  </a:cubicBezTo>
                  <a:cubicBezTo>
                    <a:pt x="113" y="90"/>
                    <a:pt x="166" y="59"/>
                    <a:pt x="223" y="58"/>
                  </a:cubicBezTo>
                  <a:cubicBezTo>
                    <a:pt x="239" y="58"/>
                    <a:pt x="252" y="45"/>
                    <a:pt x="252" y="29"/>
                  </a:cubicBezTo>
                  <a:cubicBezTo>
                    <a:pt x="252" y="13"/>
                    <a:pt x="239" y="0"/>
                    <a:pt x="2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sp>
          <p:nvSpPr>
            <p:cNvPr id="9" name="Freeform 6">
              <a:extLst>
                <a:ext uri="{FF2B5EF4-FFF2-40B4-BE49-F238E27FC236}">
                  <a16:creationId xmlns:a16="http://schemas.microsoft.com/office/drawing/2014/main" id="{CFD8445E-9617-9696-4C39-DD4711E3E05C}"/>
                </a:ext>
              </a:extLst>
            </p:cNvPr>
            <p:cNvSpPr>
              <a:spLocks/>
            </p:cNvSpPr>
            <p:nvPr/>
          </p:nvSpPr>
          <p:spPr bwMode="auto">
            <a:xfrm>
              <a:off x="2847" y="1572"/>
              <a:ext cx="297" cy="444"/>
            </a:xfrm>
            <a:custGeom>
              <a:avLst/>
              <a:gdLst>
                <a:gd name="T0" fmla="*/ 223 w 252"/>
                <a:gd name="T1" fmla="*/ 58 h 376"/>
                <a:gd name="T2" fmla="*/ 252 w 252"/>
                <a:gd name="T3" fmla="*/ 29 h 376"/>
                <a:gd name="T4" fmla="*/ 223 w 252"/>
                <a:gd name="T5" fmla="*/ 0 h 376"/>
                <a:gd name="T6" fmla="*/ 3 w 252"/>
                <a:gd name="T7" fmla="*/ 232 h 376"/>
                <a:gd name="T8" fmla="*/ 3 w 252"/>
                <a:gd name="T9" fmla="*/ 261 h 376"/>
                <a:gd name="T10" fmla="*/ 118 w 252"/>
                <a:gd name="T11" fmla="*/ 376 h 376"/>
                <a:gd name="T12" fmla="*/ 234 w 252"/>
                <a:gd name="T13" fmla="*/ 261 h 376"/>
                <a:gd name="T14" fmla="*/ 119 w 252"/>
                <a:gd name="T15" fmla="*/ 146 h 376"/>
                <a:gd name="T16" fmla="*/ 118 w 252"/>
                <a:gd name="T17" fmla="*/ 146 h 376"/>
                <a:gd name="T18" fmla="*/ 92 w 252"/>
                <a:gd name="T19" fmla="*/ 149 h 376"/>
                <a:gd name="T20" fmla="*/ 86 w 252"/>
                <a:gd name="T21" fmla="*/ 147 h 376"/>
                <a:gd name="T22" fmla="*/ 86 w 252"/>
                <a:gd name="T23" fmla="*/ 140 h 376"/>
                <a:gd name="T24" fmla="*/ 223 w 252"/>
                <a:gd name="T25" fmla="*/ 5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376">
                  <a:moveTo>
                    <a:pt x="223" y="58"/>
                  </a:moveTo>
                  <a:cubicBezTo>
                    <a:pt x="239" y="58"/>
                    <a:pt x="252" y="45"/>
                    <a:pt x="252" y="29"/>
                  </a:cubicBezTo>
                  <a:cubicBezTo>
                    <a:pt x="252" y="13"/>
                    <a:pt x="239" y="0"/>
                    <a:pt x="223" y="0"/>
                  </a:cubicBezTo>
                  <a:cubicBezTo>
                    <a:pt x="98" y="3"/>
                    <a:pt x="0" y="107"/>
                    <a:pt x="3" y="232"/>
                  </a:cubicBezTo>
                  <a:cubicBezTo>
                    <a:pt x="3" y="261"/>
                    <a:pt x="3" y="261"/>
                    <a:pt x="3" y="261"/>
                  </a:cubicBezTo>
                  <a:cubicBezTo>
                    <a:pt x="3" y="325"/>
                    <a:pt x="55" y="376"/>
                    <a:pt x="118" y="376"/>
                  </a:cubicBezTo>
                  <a:cubicBezTo>
                    <a:pt x="182" y="376"/>
                    <a:pt x="234" y="325"/>
                    <a:pt x="234" y="261"/>
                  </a:cubicBezTo>
                  <a:cubicBezTo>
                    <a:pt x="234" y="197"/>
                    <a:pt x="182" y="146"/>
                    <a:pt x="119" y="146"/>
                  </a:cubicBezTo>
                  <a:cubicBezTo>
                    <a:pt x="119" y="146"/>
                    <a:pt x="119" y="146"/>
                    <a:pt x="118" y="146"/>
                  </a:cubicBezTo>
                  <a:cubicBezTo>
                    <a:pt x="110" y="146"/>
                    <a:pt x="101" y="147"/>
                    <a:pt x="92" y="149"/>
                  </a:cubicBezTo>
                  <a:cubicBezTo>
                    <a:pt x="90" y="149"/>
                    <a:pt x="88" y="149"/>
                    <a:pt x="86" y="147"/>
                  </a:cubicBezTo>
                  <a:cubicBezTo>
                    <a:pt x="85" y="145"/>
                    <a:pt x="85" y="142"/>
                    <a:pt x="86" y="140"/>
                  </a:cubicBezTo>
                  <a:cubicBezTo>
                    <a:pt x="114" y="90"/>
                    <a:pt x="166" y="59"/>
                    <a:pt x="223"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350" dirty="0"/>
            </a:p>
          </p:txBody>
        </p:sp>
      </p:grpSp>
      <p:pic>
        <p:nvPicPr>
          <p:cNvPr id="4" name="Graphic 3">
            <a:extLst>
              <a:ext uri="{FF2B5EF4-FFF2-40B4-BE49-F238E27FC236}">
                <a16:creationId xmlns:a16="http://schemas.microsoft.com/office/drawing/2014/main" id="{C49C8AC5-B094-CDB2-76E4-D7078992E87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5" name="Slide Number Placeholder 4">
            <a:extLst>
              <a:ext uri="{FF2B5EF4-FFF2-40B4-BE49-F238E27FC236}">
                <a16:creationId xmlns:a16="http://schemas.microsoft.com/office/drawing/2014/main" id="{68D3B1BC-EDC5-572B-59C2-94F32586BC3A}"/>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AD2616C2-3DA7-8DD4-6015-7350504E427B}"/>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42086114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ull Background - Blue">
    <p:spTree>
      <p:nvGrpSpPr>
        <p:cNvPr id="1" name=""/>
        <p:cNvGrpSpPr/>
        <p:nvPr/>
      </p:nvGrpSpPr>
      <p:grpSpPr>
        <a:xfrm>
          <a:off x="0" y="0"/>
          <a:ext cx="0" cy="0"/>
          <a:chOff x="0" y="0"/>
          <a:chExt cx="0" cy="0"/>
        </a:xfrm>
      </p:grpSpPr>
      <p:pic>
        <p:nvPicPr>
          <p:cNvPr id="2" name="Picture 1" descr="A blue background with curved lines&#10;&#10;AI-generated content may be incorrect.">
            <a:extLst>
              <a:ext uri="{FF2B5EF4-FFF2-40B4-BE49-F238E27FC236}">
                <a16:creationId xmlns:a16="http://schemas.microsoft.com/office/drawing/2014/main" id="{0A16642C-30B7-2B3D-E059-9B8FE02366CB}"/>
              </a:ext>
            </a:extLst>
          </p:cNvPr>
          <p:cNvPicPr>
            <a:picLocks noChangeAspect="1"/>
          </p:cNvPicPr>
          <p:nvPr/>
        </p:nvPicPr>
        <p:blipFill>
          <a:blip r:embed="rId2">
            <a:alphaModFix/>
            <a:extLst>
              <a:ext uri="{28A0092B-C50C-407E-A947-70E740481C1C}">
                <a14:useLocalDpi xmlns:a14="http://schemas.microsoft.com/office/drawing/2010/main" val="0"/>
              </a:ext>
            </a:extLst>
          </a:blip>
          <a:srcRect l="5807" t="5047" r="4371" b="5047"/>
          <a:stretch/>
        </p:blipFill>
        <p:spPr>
          <a:xfrm>
            <a:off x="-4240" y="0"/>
            <a:ext cx="9151070" cy="5143500"/>
          </a:xfrm>
          <a:prstGeom prst="rect">
            <a:avLst/>
          </a:prstGeom>
        </p:spPr>
      </p:pic>
      <p:pic>
        <p:nvPicPr>
          <p:cNvPr id="4" name="Graphic 3">
            <a:extLst>
              <a:ext uri="{FF2B5EF4-FFF2-40B4-BE49-F238E27FC236}">
                <a16:creationId xmlns:a16="http://schemas.microsoft.com/office/drawing/2014/main" id="{D6D25482-03D2-7DDC-57F7-C6F580831578}"/>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5" name="Slide Number Placeholder 4">
            <a:extLst>
              <a:ext uri="{FF2B5EF4-FFF2-40B4-BE49-F238E27FC236}">
                <a16:creationId xmlns:a16="http://schemas.microsoft.com/office/drawing/2014/main" id="{4716F1E9-5A69-459E-9B39-A4F66AC45F93}"/>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7" name="TextBox 6">
            <a:extLst>
              <a:ext uri="{FF2B5EF4-FFF2-40B4-BE49-F238E27FC236}">
                <a16:creationId xmlns:a16="http://schemas.microsoft.com/office/drawing/2014/main" id="{37225A71-EF61-765A-DA91-1B9789DED340}"/>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22816047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cSld name="Closing - Thank you">
    <p:spTree>
      <p:nvGrpSpPr>
        <p:cNvPr id="1" name=""/>
        <p:cNvGrpSpPr/>
        <p:nvPr/>
      </p:nvGrpSpPr>
      <p:grpSpPr>
        <a:xfrm>
          <a:off x="0" y="0"/>
          <a:ext cx="0" cy="0"/>
          <a:chOff x="0" y="0"/>
          <a:chExt cx="0" cy="0"/>
        </a:xfrm>
      </p:grpSpPr>
      <p:pic>
        <p:nvPicPr>
          <p:cNvPr id="3" name="Picture 2" descr="A blue background with curved lines&#10;&#10;AI-generated content may be incorrect.">
            <a:extLst>
              <a:ext uri="{FF2B5EF4-FFF2-40B4-BE49-F238E27FC236}">
                <a16:creationId xmlns:a16="http://schemas.microsoft.com/office/drawing/2014/main" id="{61D5E120-BD0B-D21F-6811-2EEB27E72809}"/>
              </a:ext>
            </a:extLst>
          </p:cNvPr>
          <p:cNvPicPr>
            <a:picLocks noChangeAspect="1"/>
          </p:cNvPicPr>
          <p:nvPr/>
        </p:nvPicPr>
        <p:blipFill>
          <a:blip r:embed="rId2">
            <a:extLst>
              <a:ext uri="{28A0092B-C50C-407E-A947-70E740481C1C}">
                <a14:useLocalDpi xmlns:a14="http://schemas.microsoft.com/office/drawing/2010/main" val="0"/>
              </a:ext>
            </a:extLst>
          </a:blip>
          <a:srcRect l="5068" t="5047" r="4371" b="5047"/>
          <a:stretch/>
        </p:blipFill>
        <p:spPr>
          <a:xfrm>
            <a:off x="-4241" y="0"/>
            <a:ext cx="9214916" cy="5143500"/>
          </a:xfrm>
          <a:prstGeom prst="rect">
            <a:avLst/>
          </a:prstGeom>
        </p:spPr>
      </p:pic>
      <p:sp>
        <p:nvSpPr>
          <p:cNvPr id="12" name="Rectangle 11">
            <a:extLst>
              <a:ext uri="{FF2B5EF4-FFF2-40B4-BE49-F238E27FC236}">
                <a16:creationId xmlns:a16="http://schemas.microsoft.com/office/drawing/2014/main" id="{ECCBF36B-51BB-FFAC-D718-D136782F5A22}"/>
              </a:ext>
            </a:extLst>
          </p:cNvPr>
          <p:cNvSpPr/>
          <p:nvPr/>
        </p:nvSpPr>
        <p:spPr>
          <a:xfrm>
            <a:off x="-4241" y="1257051"/>
            <a:ext cx="9214916" cy="1581650"/>
          </a:xfrm>
          <a:prstGeom prst="rect">
            <a:avLst/>
          </a:prstGeom>
          <a:solidFill>
            <a:schemeClr val="accent1">
              <a:lumMod val="50000"/>
            </a:schemeClr>
          </a:solidFill>
          <a:ln>
            <a:noFill/>
          </a:ln>
          <a:effectLst>
            <a:outerShdw blurRad="520700" sx="104000" sy="104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Picture 3">
            <a:extLst>
              <a:ext uri="{FF2B5EF4-FFF2-40B4-BE49-F238E27FC236}">
                <a16:creationId xmlns:a16="http://schemas.microsoft.com/office/drawing/2014/main" id="{7A6D0B31-260C-F89A-0B5A-7D4ECA0C449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84097" y="4151636"/>
            <a:ext cx="2975807" cy="382524"/>
          </a:xfrm>
          <a:prstGeom prst="rect">
            <a:avLst/>
          </a:prstGeom>
        </p:spPr>
      </p:pic>
      <p:sp>
        <p:nvSpPr>
          <p:cNvPr id="7" name="Text Placeholder 6">
            <a:extLst>
              <a:ext uri="{FF2B5EF4-FFF2-40B4-BE49-F238E27FC236}">
                <a16:creationId xmlns:a16="http://schemas.microsoft.com/office/drawing/2014/main" id="{FB8435E2-A269-B445-9C16-AD433E617195}"/>
              </a:ext>
            </a:extLst>
          </p:cNvPr>
          <p:cNvSpPr>
            <a:spLocks noGrp="1"/>
          </p:cNvSpPr>
          <p:nvPr>
            <p:ph type="body" sz="quarter" idx="10" hasCustomPrompt="1"/>
          </p:nvPr>
        </p:nvSpPr>
        <p:spPr>
          <a:xfrm>
            <a:off x="2301479" y="1677495"/>
            <a:ext cx="4541044" cy="750094"/>
          </a:xfrm>
        </p:spPr>
        <p:txBody>
          <a:bodyPr/>
          <a:lstStyle>
            <a:lvl1pPr marL="34290" indent="0" algn="ctr">
              <a:buNone/>
              <a:defRPr sz="4050" b="1">
                <a:solidFill>
                  <a:schemeClr val="bg1"/>
                </a:solidFill>
              </a:defRPr>
            </a:lvl1pPr>
            <a:lvl2pPr marL="377190" indent="0">
              <a:buNone/>
              <a:defRPr>
                <a:solidFill>
                  <a:schemeClr val="bg1"/>
                </a:solidFill>
              </a:defRPr>
            </a:lvl2pPr>
            <a:lvl3pPr marL="720090" indent="0">
              <a:buNone/>
              <a:defRPr>
                <a:solidFill>
                  <a:schemeClr val="bg1"/>
                </a:solidFill>
              </a:defRPr>
            </a:lvl3pPr>
            <a:lvl4pPr marL="1062990" indent="0">
              <a:buNone/>
              <a:defRPr>
                <a:solidFill>
                  <a:schemeClr val="bg1"/>
                </a:solidFill>
              </a:defRPr>
            </a:lvl4pPr>
            <a:lvl5pPr marL="1405890" indent="0">
              <a:buNone/>
              <a:defRPr>
                <a:solidFill>
                  <a:schemeClr val="bg1"/>
                </a:solidFill>
              </a:defRPr>
            </a:lvl5pPr>
          </a:lstStyle>
          <a:p>
            <a:pPr lvl="0"/>
            <a:r>
              <a:rPr lang="en-US" dirty="0"/>
              <a:t>Thank You</a:t>
            </a:r>
          </a:p>
        </p:txBody>
      </p:sp>
    </p:spTree>
    <p:extLst>
      <p:ext uri="{BB962C8B-B14F-4D97-AF65-F5344CB8AC3E}">
        <p14:creationId xmlns:p14="http://schemas.microsoft.com/office/powerpoint/2010/main" val="16197511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Headline w Subhead - 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Text Placeholder 4">
            <a:extLst>
              <a:ext uri="{FF2B5EF4-FFF2-40B4-BE49-F238E27FC236}">
                <a16:creationId xmlns:a16="http://schemas.microsoft.com/office/drawing/2014/main" id="{9B72BEDC-E9CE-7144-78EB-59ADECF2F3BA}"/>
              </a:ext>
            </a:extLst>
          </p:cNvPr>
          <p:cNvSpPr>
            <a:spLocks noGrp="1"/>
          </p:cNvSpPr>
          <p:nvPr>
            <p:ph type="body" sz="quarter" idx="11" hasCustomPrompt="1"/>
          </p:nvPr>
        </p:nvSpPr>
        <p:spPr>
          <a:xfrm>
            <a:off x="308373" y="605821"/>
            <a:ext cx="8527256" cy="322867"/>
          </a:xfrm>
        </p:spPr>
        <p:txBody>
          <a:bodyPr>
            <a:noAutofit/>
          </a:bodyPr>
          <a:lstStyle>
            <a:lvl1pPr marL="0" indent="0">
              <a:buNone/>
              <a:defRPr sz="1200"/>
            </a:lvl1pPr>
          </a:lstStyle>
          <a:p>
            <a:pPr lvl="0"/>
            <a:r>
              <a:rPr lang="en-US" dirty="0"/>
              <a:t>Optional subhead</a:t>
            </a:r>
          </a:p>
        </p:txBody>
      </p:sp>
      <p:sp>
        <p:nvSpPr>
          <p:cNvPr id="4" name="Title 3">
            <a:extLst>
              <a:ext uri="{FF2B5EF4-FFF2-40B4-BE49-F238E27FC236}">
                <a16:creationId xmlns:a16="http://schemas.microsoft.com/office/drawing/2014/main" id="{00B4CE59-7796-2635-06AB-14763E0E95BA}"/>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2854447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Closing - Logo">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F373DC2-0170-738B-5D35-2A07596F2DE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9629" y="2311478"/>
            <a:ext cx="4104743" cy="520544"/>
          </a:xfrm>
          <a:prstGeom prst="rect">
            <a:avLst/>
          </a:prstGeom>
        </p:spPr>
      </p:pic>
    </p:spTree>
    <p:extLst>
      <p:ext uri="{BB962C8B-B14F-4D97-AF65-F5344CB8AC3E}">
        <p14:creationId xmlns:p14="http://schemas.microsoft.com/office/powerpoint/2010/main" val="8907721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1852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No Header">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C85C9CC-B546-253A-C471-D1EAEA5A775E}"/>
              </a:ext>
            </a:extLst>
          </p:cNvPr>
          <p:cNvSpPr>
            <a:spLocks noGrp="1"/>
          </p:cNvSpPr>
          <p:nvPr>
            <p:ph type="sldNum" sz="quarter" idx="10"/>
          </p:nvPr>
        </p:nvSpPr>
        <p:spPr/>
        <p:txBody>
          <a:bodyPr/>
          <a:lstStyle/>
          <a:p>
            <a:fld id="{E58D3C44-4F5C-4BBB-9DFB-94AC973AA814}" type="slidenum">
              <a:rPr lang="en-US" smtClean="0"/>
              <a:pPr/>
              <a:t>‹#›</a:t>
            </a:fld>
            <a:endParaRPr lang="en-US" dirty="0"/>
          </a:p>
        </p:txBody>
      </p:sp>
    </p:spTree>
    <p:extLst>
      <p:ext uri="{BB962C8B-B14F-4D97-AF65-F5344CB8AC3E}">
        <p14:creationId xmlns:p14="http://schemas.microsoft.com/office/powerpoint/2010/main" val="166156130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65234E3-12D2-4DB9-BBA2-F2F21E490095}"/>
              </a:ext>
            </a:extLst>
          </p:cNvPr>
          <p:cNvGrpSpPr/>
          <p:nvPr userDrawn="1"/>
        </p:nvGrpSpPr>
        <p:grpSpPr>
          <a:xfrm>
            <a:off x="0" y="0"/>
            <a:ext cx="9144000" cy="4433777"/>
            <a:chOff x="0" y="0"/>
            <a:chExt cx="9144000" cy="4433777"/>
          </a:xfrm>
        </p:grpSpPr>
        <p:sp>
          <p:nvSpPr>
            <p:cNvPr id="8" name="Rectangle 7">
              <a:extLst>
                <a:ext uri="{FF2B5EF4-FFF2-40B4-BE49-F238E27FC236}">
                  <a16:creationId xmlns:a16="http://schemas.microsoft.com/office/drawing/2014/main" id="{820E177A-E24B-4B9C-B7B8-4CF0D27DA940}"/>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Rectangle 8">
              <a:extLst>
                <a:ext uri="{FF2B5EF4-FFF2-40B4-BE49-F238E27FC236}">
                  <a16:creationId xmlns:a16="http://schemas.microsoft.com/office/drawing/2014/main" id="{1D5C7E4F-8971-4793-8EE8-E3C8ED587F4A}"/>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5BDF8F62-D085-439C-B4DB-9517B2E85F25}"/>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pic>
        <p:nvPicPr>
          <p:cNvPr id="12" name="Picture 11">
            <a:extLst>
              <a:ext uri="{FF2B5EF4-FFF2-40B4-BE49-F238E27FC236}">
                <a16:creationId xmlns:a16="http://schemas.microsoft.com/office/drawing/2014/main" id="{9393E903-DC2E-4696-B535-42F116083B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77379" y="4633228"/>
            <a:ext cx="2361443" cy="299467"/>
          </a:xfrm>
          <a:prstGeom prst="rect">
            <a:avLst/>
          </a:prstGeom>
        </p:spPr>
      </p:pic>
      <p:sp>
        <p:nvSpPr>
          <p:cNvPr id="11" name="Text Placeholder 2">
            <a:extLst>
              <a:ext uri="{FF2B5EF4-FFF2-40B4-BE49-F238E27FC236}">
                <a16:creationId xmlns:a16="http://schemas.microsoft.com/office/drawing/2014/main" id="{FCCB6835-498E-46B5-9FE4-1D3704EDF09A}"/>
              </a:ext>
            </a:extLst>
          </p:cNvPr>
          <p:cNvSpPr>
            <a:spLocks noGrp="1"/>
          </p:cNvSpPr>
          <p:nvPr>
            <p:ph type="body" sz="quarter" idx="10" hasCustomPrompt="1"/>
          </p:nvPr>
        </p:nvSpPr>
        <p:spPr>
          <a:xfrm>
            <a:off x="331787" y="804865"/>
            <a:ext cx="3956433" cy="439737"/>
          </a:xfrm>
          <a:prstGeom prst="rect">
            <a:avLst/>
          </a:prstGeom>
        </p:spPr>
        <p:txBody>
          <a:bodyPr/>
          <a:lstStyle>
            <a:lvl1pPr marL="0" indent="0">
              <a:buNone/>
              <a:defRPr sz="2250" b="1">
                <a:solidFill>
                  <a:schemeClr val="bg1"/>
                </a:solidFill>
                <a:latin typeface="Lato Black" panose="020F0A02020204030203" pitchFamily="34" charset="0"/>
              </a:defRPr>
            </a:lvl1pPr>
          </a:lstStyle>
          <a:p>
            <a:pPr lvl="0"/>
            <a:r>
              <a:rPr lang="en-US" dirty="0"/>
              <a:t>Title</a:t>
            </a:r>
          </a:p>
        </p:txBody>
      </p:sp>
      <p:sp>
        <p:nvSpPr>
          <p:cNvPr id="15" name="Title 14">
            <a:extLst>
              <a:ext uri="{FF2B5EF4-FFF2-40B4-BE49-F238E27FC236}">
                <a16:creationId xmlns:a16="http://schemas.microsoft.com/office/drawing/2014/main" id="{8BC442A0-32A9-418F-BB6A-E92AE14EC445}"/>
              </a:ext>
            </a:extLst>
          </p:cNvPr>
          <p:cNvSpPr>
            <a:spLocks noGrp="1"/>
          </p:cNvSpPr>
          <p:nvPr>
            <p:ph type="title"/>
          </p:nvPr>
        </p:nvSpPr>
        <p:spPr>
          <a:xfrm>
            <a:off x="331787" y="1254803"/>
            <a:ext cx="3956432" cy="801024"/>
          </a:xfrm>
          <a:prstGeom prst="rect">
            <a:avLst/>
          </a:prstGeom>
        </p:spPr>
        <p:txBody>
          <a:bodyPr/>
          <a:lstStyle>
            <a:lvl1pPr algn="l">
              <a:defRPr sz="1600">
                <a:solidFill>
                  <a:schemeClr val="bg1"/>
                </a:solidFill>
                <a:latin typeface="Lato Light" panose="020F0302020204030203" pitchFamily="34" charset="0"/>
              </a:defRPr>
            </a:lvl1pPr>
          </a:lstStyle>
          <a:p>
            <a:r>
              <a:rPr lang="en-US" dirty="0"/>
              <a:t>Click to edit Master title style</a:t>
            </a:r>
          </a:p>
        </p:txBody>
      </p:sp>
    </p:spTree>
    <p:extLst>
      <p:ext uri="{BB962C8B-B14F-4D97-AF65-F5344CB8AC3E}">
        <p14:creationId xmlns:p14="http://schemas.microsoft.com/office/powerpoint/2010/main" val="42548190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Text Only">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AEF4C21-135E-4B43-8D41-9901623CBAC2}"/>
              </a:ext>
            </a:extLst>
          </p:cNvPr>
          <p:cNvGrpSpPr/>
          <p:nvPr userDrawn="1"/>
        </p:nvGrpSpPr>
        <p:grpSpPr>
          <a:xfrm>
            <a:off x="0" y="4997956"/>
            <a:ext cx="9144000" cy="164131"/>
            <a:chOff x="0" y="0"/>
            <a:chExt cx="9144000" cy="4433777"/>
          </a:xfrm>
        </p:grpSpPr>
        <p:sp>
          <p:nvSpPr>
            <p:cNvPr id="5" name="Rectangle 4">
              <a:extLst>
                <a:ext uri="{FF2B5EF4-FFF2-40B4-BE49-F238E27FC236}">
                  <a16:creationId xmlns:a16="http://schemas.microsoft.com/office/drawing/2014/main" id="{200B8557-2501-4A1C-8230-0F4E13DCDBFF}"/>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Rectangle 5">
              <a:extLst>
                <a:ext uri="{FF2B5EF4-FFF2-40B4-BE49-F238E27FC236}">
                  <a16:creationId xmlns:a16="http://schemas.microsoft.com/office/drawing/2014/main" id="{97A8713D-A25B-4A3B-AEC9-555C0D8565AE}"/>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a:extLst>
                <a:ext uri="{FF2B5EF4-FFF2-40B4-BE49-F238E27FC236}">
                  <a16:creationId xmlns:a16="http://schemas.microsoft.com/office/drawing/2014/main" id="{09049542-898C-4EC1-AFEB-B31AF7AA71C2}"/>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8" name="Text Placeholder 2">
            <a:extLst>
              <a:ext uri="{FF2B5EF4-FFF2-40B4-BE49-F238E27FC236}">
                <a16:creationId xmlns:a16="http://schemas.microsoft.com/office/drawing/2014/main" id="{6BB71EFA-6561-434D-A1BA-941C1E0C02EC}"/>
              </a:ext>
            </a:extLst>
          </p:cNvPr>
          <p:cNvSpPr>
            <a:spLocks noGrp="1"/>
          </p:cNvSpPr>
          <p:nvPr>
            <p:ph type="body" sz="quarter" idx="10" hasCustomPrompt="1"/>
          </p:nvPr>
        </p:nvSpPr>
        <p:spPr>
          <a:xfrm>
            <a:off x="190445" y="227101"/>
            <a:ext cx="4381555"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9" name="Straight Connector 8">
            <a:extLst>
              <a:ext uri="{FF2B5EF4-FFF2-40B4-BE49-F238E27FC236}">
                <a16:creationId xmlns:a16="http://schemas.microsoft.com/office/drawing/2014/main" id="{B59639D7-F6F2-4796-9281-260B47DA6403}"/>
              </a:ext>
            </a:extLst>
          </p:cNvPr>
          <p:cNvCxnSpPr>
            <a:cxnSpLocks/>
          </p:cNvCxnSpPr>
          <p:nvPr userDrawn="1"/>
        </p:nvCxnSpPr>
        <p:spPr>
          <a:xfrm flipV="1">
            <a:off x="190447" y="497098"/>
            <a:ext cx="5548201" cy="12612"/>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3" name="Text Placeholder 2">
            <a:extLst>
              <a:ext uri="{FF2B5EF4-FFF2-40B4-BE49-F238E27FC236}">
                <a16:creationId xmlns:a16="http://schemas.microsoft.com/office/drawing/2014/main" id="{84896C87-6639-46F2-92F8-95A3E2EC4AD9}"/>
              </a:ext>
            </a:extLst>
          </p:cNvPr>
          <p:cNvSpPr>
            <a:spLocks noGrp="1"/>
          </p:cNvSpPr>
          <p:nvPr>
            <p:ph type="body" sz="quarter" idx="11"/>
          </p:nvPr>
        </p:nvSpPr>
        <p:spPr>
          <a:xfrm>
            <a:off x="190500" y="671890"/>
            <a:ext cx="8745538" cy="4008060"/>
          </a:xfrm>
          <a:prstGeom prst="rect">
            <a:avLst/>
          </a:prstGeom>
        </p:spPr>
        <p:txBody>
          <a:bodyPr/>
          <a:lstStyle>
            <a:lvl1pPr>
              <a:defRPr sz="1100">
                <a:latin typeface="Lato" panose="020F0502020204030203" pitchFamily="34" charset="0"/>
              </a:defRPr>
            </a:lvl1pPr>
            <a:lvl2pPr>
              <a:defRPr sz="1050">
                <a:latin typeface="Lato" panose="020F0502020204030203" pitchFamily="34" charset="0"/>
              </a:defRPr>
            </a:lvl2pPr>
            <a:lvl3pPr>
              <a:defRPr sz="900">
                <a:latin typeface="Lato" panose="020F0502020204030203" pitchFamily="34" charset="0"/>
              </a:defRPr>
            </a:lvl3pPr>
            <a:lvl4pPr>
              <a:defRPr sz="700">
                <a:latin typeface="Lato" panose="020F0502020204030203" pitchFamily="34" charset="0"/>
              </a:defRPr>
            </a:lvl4pPr>
            <a:lvl5pPr>
              <a:defRPr sz="700">
                <a:latin typeface="Lato" panose="020F0502020204030203"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22">
            <a:extLst>
              <a:ext uri="{FF2B5EF4-FFF2-40B4-BE49-F238E27FC236}">
                <a16:creationId xmlns:a16="http://schemas.microsoft.com/office/drawing/2014/main" id="{AE64865A-7BF5-44B0-B3A0-1A9E157FCB34}"/>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Tree>
    <p:extLst>
      <p:ext uri="{BB962C8B-B14F-4D97-AF65-F5344CB8AC3E}">
        <p14:creationId xmlns:p14="http://schemas.microsoft.com/office/powerpoint/2010/main" val="119957793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Section_1">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5383F5B-782E-4654-B723-EC10EEF26582}"/>
              </a:ext>
            </a:extLst>
          </p:cNvPr>
          <p:cNvGrpSpPr/>
          <p:nvPr userDrawn="1"/>
        </p:nvGrpSpPr>
        <p:grpSpPr>
          <a:xfrm>
            <a:off x="0" y="0"/>
            <a:ext cx="9156210" cy="5240215"/>
            <a:chOff x="-325314" y="0"/>
            <a:chExt cx="9469314" cy="5240215"/>
          </a:xfrm>
        </p:grpSpPr>
        <p:grpSp>
          <p:nvGrpSpPr>
            <p:cNvPr id="13" name="Group 12">
              <a:extLst>
                <a:ext uri="{FF2B5EF4-FFF2-40B4-BE49-F238E27FC236}">
                  <a16:creationId xmlns:a16="http://schemas.microsoft.com/office/drawing/2014/main" id="{618D8B81-EC17-48A1-B526-AB87AD273FC6}"/>
                </a:ext>
              </a:extLst>
            </p:cNvPr>
            <p:cNvGrpSpPr/>
            <p:nvPr/>
          </p:nvGrpSpPr>
          <p:grpSpPr>
            <a:xfrm>
              <a:off x="-325314" y="0"/>
              <a:ext cx="9469314" cy="5240215"/>
              <a:chOff x="-325314" y="0"/>
              <a:chExt cx="9469314" cy="4433777"/>
            </a:xfrm>
          </p:grpSpPr>
          <p:sp>
            <p:nvSpPr>
              <p:cNvPr id="15" name="Rectangle 14">
                <a:extLst>
                  <a:ext uri="{FF2B5EF4-FFF2-40B4-BE49-F238E27FC236}">
                    <a16:creationId xmlns:a16="http://schemas.microsoft.com/office/drawing/2014/main" id="{A9518641-1A5C-4A31-ABFA-94C4A05AD22B}"/>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6" name="Rectangle 15">
                <a:extLst>
                  <a:ext uri="{FF2B5EF4-FFF2-40B4-BE49-F238E27FC236}">
                    <a16:creationId xmlns:a16="http://schemas.microsoft.com/office/drawing/2014/main" id="{081539FC-4D97-4F06-BC28-47D45C450ABE}"/>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7" name="Rectangle 16">
                <a:extLst>
                  <a:ext uri="{FF2B5EF4-FFF2-40B4-BE49-F238E27FC236}">
                    <a16:creationId xmlns:a16="http://schemas.microsoft.com/office/drawing/2014/main" id="{D31FCFCA-238F-414E-B0E6-AB27C4A91199}"/>
                  </a:ext>
                </a:extLst>
              </p:cNvPr>
              <p:cNvSpPr/>
              <p:nvPr/>
            </p:nvSpPr>
            <p:spPr>
              <a:xfrm>
                <a:off x="-325314" y="0"/>
                <a:ext cx="5963228"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14" name="Rectangle 13">
              <a:extLst>
                <a:ext uri="{FF2B5EF4-FFF2-40B4-BE49-F238E27FC236}">
                  <a16:creationId xmlns:a16="http://schemas.microsoft.com/office/drawing/2014/main" id="{7FC50737-FA59-4D6C-A012-F9140F1DFAF5}"/>
                </a:ext>
              </a:extLst>
            </p:cNvPr>
            <p:cNvSpPr/>
            <p:nvPr userDrawn="1"/>
          </p:nvSpPr>
          <p:spPr>
            <a:xfrm>
              <a:off x="-325314" y="637442"/>
              <a:ext cx="9469314" cy="386861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4" name="Text Placeholder 3">
            <a:extLst>
              <a:ext uri="{FF2B5EF4-FFF2-40B4-BE49-F238E27FC236}">
                <a16:creationId xmlns:a16="http://schemas.microsoft.com/office/drawing/2014/main" id="{C6833EC7-5182-4FDC-9973-F38007CE49CB}"/>
              </a:ext>
            </a:extLst>
          </p:cNvPr>
          <p:cNvSpPr>
            <a:spLocks noGrp="1"/>
          </p:cNvSpPr>
          <p:nvPr>
            <p:ph type="body" sz="quarter" idx="10"/>
          </p:nvPr>
        </p:nvSpPr>
        <p:spPr>
          <a:xfrm>
            <a:off x="1828800" y="2338768"/>
            <a:ext cx="5486400" cy="438912"/>
          </a:xfrm>
          <a:prstGeom prst="rect">
            <a:avLst/>
          </a:prstGeom>
        </p:spPr>
        <p:txBody>
          <a:bodyPr/>
          <a:lstStyle>
            <a:lvl1pPr marL="0" indent="0" algn="ctr">
              <a:buNone/>
              <a:defRPr sz="2400">
                <a:latin typeface="Lato Black" panose="020F0A02020204030203" pitchFamily="34" charset="0"/>
              </a:defRPr>
            </a:lvl1pPr>
            <a:lvl2pPr>
              <a:defRPr sz="2400">
                <a:latin typeface="Lato Black" panose="020F0A02020204030203" pitchFamily="34" charset="0"/>
              </a:defRPr>
            </a:lvl2pPr>
            <a:lvl3pPr>
              <a:defRPr sz="2400">
                <a:latin typeface="Lato Black" panose="020F0A02020204030203" pitchFamily="34" charset="0"/>
              </a:defRPr>
            </a:lvl3pPr>
            <a:lvl4pPr>
              <a:defRPr sz="2400">
                <a:latin typeface="Lato Black" panose="020F0A02020204030203" pitchFamily="34" charset="0"/>
              </a:defRPr>
            </a:lvl4pPr>
            <a:lvl5pPr>
              <a:defRPr sz="2400">
                <a:latin typeface="Lato Black" panose="020F0A02020204030203" pitchFamily="34" charset="0"/>
              </a:defRPr>
            </a:lvl5pPr>
          </a:lstStyle>
          <a:p>
            <a:pPr lvl="0"/>
            <a:r>
              <a:rPr lang="en-US" dirty="0"/>
              <a:t>Edit Master text styles</a:t>
            </a:r>
          </a:p>
        </p:txBody>
      </p:sp>
      <p:sp>
        <p:nvSpPr>
          <p:cNvPr id="11" name="Title 14">
            <a:extLst>
              <a:ext uri="{FF2B5EF4-FFF2-40B4-BE49-F238E27FC236}">
                <a16:creationId xmlns:a16="http://schemas.microsoft.com/office/drawing/2014/main" id="{755C4603-FB9D-4BAF-97F9-77296AC58763}"/>
              </a:ext>
            </a:extLst>
          </p:cNvPr>
          <p:cNvSpPr>
            <a:spLocks noGrp="1"/>
          </p:cNvSpPr>
          <p:nvPr>
            <p:ph type="title"/>
          </p:nvPr>
        </p:nvSpPr>
        <p:spPr>
          <a:xfrm>
            <a:off x="1828800" y="2783990"/>
            <a:ext cx="5486400" cy="438912"/>
          </a:xfrm>
          <a:prstGeom prst="rect">
            <a:avLst/>
          </a:prstGeom>
        </p:spPr>
        <p:txBody>
          <a:bodyPr/>
          <a:lstStyle>
            <a:lvl1pPr algn="l">
              <a:defRPr sz="1600">
                <a:solidFill>
                  <a:schemeClr val="bg1"/>
                </a:solidFill>
                <a:latin typeface="Lato Light" panose="020F0302020204030203" pitchFamily="34" charset="0"/>
              </a:defRPr>
            </a:lvl1pPr>
          </a:lstStyle>
          <a:p>
            <a:r>
              <a:rPr lang="en-US" dirty="0"/>
              <a:t>Click to edit Master title style</a:t>
            </a:r>
          </a:p>
        </p:txBody>
      </p:sp>
    </p:spTree>
    <p:extLst>
      <p:ext uri="{BB962C8B-B14F-4D97-AF65-F5344CB8AC3E}">
        <p14:creationId xmlns:p14="http://schemas.microsoft.com/office/powerpoint/2010/main" val="110520181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75AA44-3236-4CAC-80CE-F8AC50E617D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91278" y="2272283"/>
            <a:ext cx="2361443" cy="299467"/>
          </a:xfrm>
          <a:prstGeom prst="rect">
            <a:avLst/>
          </a:prstGeom>
        </p:spPr>
      </p:pic>
    </p:spTree>
    <p:extLst>
      <p:ext uri="{BB962C8B-B14F-4D97-AF65-F5344CB8AC3E}">
        <p14:creationId xmlns:p14="http://schemas.microsoft.com/office/powerpoint/2010/main" val="6343830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ver_JOC Meetings Onl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465234E3-12D2-4DB9-BBA2-F2F21E490095}"/>
              </a:ext>
            </a:extLst>
          </p:cNvPr>
          <p:cNvGrpSpPr/>
          <p:nvPr userDrawn="1"/>
        </p:nvGrpSpPr>
        <p:grpSpPr>
          <a:xfrm>
            <a:off x="0" y="0"/>
            <a:ext cx="9144000" cy="4433777"/>
            <a:chOff x="0" y="0"/>
            <a:chExt cx="9144000" cy="4433777"/>
          </a:xfrm>
        </p:grpSpPr>
        <p:sp>
          <p:nvSpPr>
            <p:cNvPr id="8" name="Rectangle 7">
              <a:extLst>
                <a:ext uri="{FF2B5EF4-FFF2-40B4-BE49-F238E27FC236}">
                  <a16:creationId xmlns:a16="http://schemas.microsoft.com/office/drawing/2014/main" id="{820E177A-E24B-4B9C-B7B8-4CF0D27DA940}"/>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Rectangle 8">
              <a:extLst>
                <a:ext uri="{FF2B5EF4-FFF2-40B4-BE49-F238E27FC236}">
                  <a16:creationId xmlns:a16="http://schemas.microsoft.com/office/drawing/2014/main" id="{1D5C7E4F-8971-4793-8EE8-E3C8ED587F4A}"/>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5BDF8F62-D085-439C-B4DB-9517B2E85F25}"/>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pic>
        <p:nvPicPr>
          <p:cNvPr id="12" name="Picture 11">
            <a:extLst>
              <a:ext uri="{FF2B5EF4-FFF2-40B4-BE49-F238E27FC236}">
                <a16:creationId xmlns:a16="http://schemas.microsoft.com/office/drawing/2014/main" id="{9393E903-DC2E-4696-B535-42F116083B5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477379" y="4633228"/>
            <a:ext cx="2361443" cy="299467"/>
          </a:xfrm>
          <a:prstGeom prst="rect">
            <a:avLst/>
          </a:prstGeom>
        </p:spPr>
      </p:pic>
      <p:sp>
        <p:nvSpPr>
          <p:cNvPr id="11" name="Text Placeholder 2">
            <a:extLst>
              <a:ext uri="{FF2B5EF4-FFF2-40B4-BE49-F238E27FC236}">
                <a16:creationId xmlns:a16="http://schemas.microsoft.com/office/drawing/2014/main" id="{FCCB6835-498E-46B5-9FE4-1D3704EDF09A}"/>
              </a:ext>
            </a:extLst>
          </p:cNvPr>
          <p:cNvSpPr>
            <a:spLocks noGrp="1"/>
          </p:cNvSpPr>
          <p:nvPr>
            <p:ph type="body" sz="quarter" idx="10" hasCustomPrompt="1"/>
          </p:nvPr>
        </p:nvSpPr>
        <p:spPr>
          <a:xfrm>
            <a:off x="331787" y="804865"/>
            <a:ext cx="3956433" cy="439737"/>
          </a:xfrm>
          <a:prstGeom prst="rect">
            <a:avLst/>
          </a:prstGeom>
        </p:spPr>
        <p:txBody>
          <a:bodyPr/>
          <a:lstStyle>
            <a:lvl1pPr marL="0" indent="0">
              <a:buNone/>
              <a:defRPr sz="2250" b="1">
                <a:solidFill>
                  <a:schemeClr val="bg1"/>
                </a:solidFill>
                <a:latin typeface="Lato Black" panose="020F0A02020204030203" pitchFamily="34" charset="0"/>
              </a:defRPr>
            </a:lvl1pPr>
          </a:lstStyle>
          <a:p>
            <a:pPr lvl="0"/>
            <a:r>
              <a:rPr lang="en-US" dirty="0"/>
              <a:t>Title</a:t>
            </a:r>
          </a:p>
        </p:txBody>
      </p:sp>
      <p:sp>
        <p:nvSpPr>
          <p:cNvPr id="15" name="Title 14">
            <a:extLst>
              <a:ext uri="{FF2B5EF4-FFF2-40B4-BE49-F238E27FC236}">
                <a16:creationId xmlns:a16="http://schemas.microsoft.com/office/drawing/2014/main" id="{8BC442A0-32A9-418F-BB6A-E92AE14EC445}"/>
              </a:ext>
            </a:extLst>
          </p:cNvPr>
          <p:cNvSpPr>
            <a:spLocks noGrp="1"/>
          </p:cNvSpPr>
          <p:nvPr>
            <p:ph type="title"/>
          </p:nvPr>
        </p:nvSpPr>
        <p:spPr>
          <a:xfrm>
            <a:off x="331787" y="1254803"/>
            <a:ext cx="3956432" cy="801024"/>
          </a:xfrm>
          <a:prstGeom prst="rect">
            <a:avLst/>
          </a:prstGeom>
        </p:spPr>
        <p:txBody>
          <a:bodyPr/>
          <a:lstStyle>
            <a:lvl1pPr algn="l">
              <a:defRPr sz="1600">
                <a:solidFill>
                  <a:schemeClr val="bg1"/>
                </a:solidFill>
                <a:latin typeface="Lato Light" panose="020F0302020204030203" pitchFamily="34" charset="0"/>
              </a:defRPr>
            </a:lvl1pPr>
          </a:lstStyle>
          <a:p>
            <a:r>
              <a:rPr lang="en-US" dirty="0"/>
              <a:t>Click to edit Master title style</a:t>
            </a:r>
          </a:p>
        </p:txBody>
      </p:sp>
      <p:sp>
        <p:nvSpPr>
          <p:cNvPr id="13" name="Text Placeholder 2">
            <a:extLst>
              <a:ext uri="{FF2B5EF4-FFF2-40B4-BE49-F238E27FC236}">
                <a16:creationId xmlns:a16="http://schemas.microsoft.com/office/drawing/2014/main" id="{54EA1546-CE33-47DA-B79B-D6B72BF546F9}"/>
              </a:ext>
            </a:extLst>
          </p:cNvPr>
          <p:cNvSpPr>
            <a:spLocks noGrp="1"/>
          </p:cNvSpPr>
          <p:nvPr>
            <p:ph type="body" sz="quarter" idx="14"/>
          </p:nvPr>
        </p:nvSpPr>
        <p:spPr>
          <a:xfrm>
            <a:off x="195081" y="465913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5036404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_with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D581848B-4584-4A6C-A27C-49C72D34C034}"/>
              </a:ext>
            </a:extLst>
          </p:cNvPr>
          <p:cNvGrpSpPr/>
          <p:nvPr userDrawn="1"/>
        </p:nvGrpSpPr>
        <p:grpSpPr>
          <a:xfrm>
            <a:off x="0" y="1"/>
            <a:ext cx="9144000" cy="2060812"/>
            <a:chOff x="0" y="0"/>
            <a:chExt cx="9144000" cy="4433777"/>
          </a:xfrm>
        </p:grpSpPr>
        <p:sp>
          <p:nvSpPr>
            <p:cNvPr id="9" name="Rectangle 8">
              <a:extLst>
                <a:ext uri="{FF2B5EF4-FFF2-40B4-BE49-F238E27FC236}">
                  <a16:creationId xmlns:a16="http://schemas.microsoft.com/office/drawing/2014/main" id="{3FAFED4C-9C3D-4225-B7C2-52DD555D12FB}"/>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0" name="Rectangle 9">
              <a:extLst>
                <a:ext uri="{FF2B5EF4-FFF2-40B4-BE49-F238E27FC236}">
                  <a16:creationId xmlns:a16="http://schemas.microsoft.com/office/drawing/2014/main" id="{8FD0E9D8-E800-4FA6-B7B4-DBBAE662B99F}"/>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1" name="Rectangle 10">
              <a:extLst>
                <a:ext uri="{FF2B5EF4-FFF2-40B4-BE49-F238E27FC236}">
                  <a16:creationId xmlns:a16="http://schemas.microsoft.com/office/drawing/2014/main" id="{83BEFBD5-3F3E-4C09-ACD2-37C5B3815DF6}"/>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3" name="Text Placeholder 2">
            <a:extLst>
              <a:ext uri="{FF2B5EF4-FFF2-40B4-BE49-F238E27FC236}">
                <a16:creationId xmlns:a16="http://schemas.microsoft.com/office/drawing/2014/main" id="{727BCABE-8C61-49C4-8485-DF87BDCA91AB}"/>
              </a:ext>
            </a:extLst>
          </p:cNvPr>
          <p:cNvSpPr>
            <a:spLocks noGrp="1"/>
          </p:cNvSpPr>
          <p:nvPr>
            <p:ph type="body" sz="quarter" idx="10" hasCustomPrompt="1"/>
          </p:nvPr>
        </p:nvSpPr>
        <p:spPr>
          <a:xfrm>
            <a:off x="331788" y="804865"/>
            <a:ext cx="3956433" cy="439737"/>
          </a:xfrm>
          <a:prstGeom prst="rect">
            <a:avLst/>
          </a:prstGeom>
        </p:spPr>
        <p:txBody>
          <a:bodyPr/>
          <a:lstStyle>
            <a:lvl1pPr marL="0" indent="0">
              <a:buNone/>
              <a:defRPr sz="2250" b="1">
                <a:solidFill>
                  <a:schemeClr val="bg1"/>
                </a:solidFill>
                <a:latin typeface="Lato Black" panose="020F0A02020204030203" pitchFamily="34" charset="0"/>
              </a:defRPr>
            </a:lvl1pPr>
          </a:lstStyle>
          <a:p>
            <a:pPr lvl="0"/>
            <a:r>
              <a:rPr lang="en-US" dirty="0"/>
              <a:t>Section Title</a:t>
            </a:r>
          </a:p>
        </p:txBody>
      </p:sp>
      <p:sp>
        <p:nvSpPr>
          <p:cNvPr id="5" name="Text Placeholder 4">
            <a:extLst>
              <a:ext uri="{FF2B5EF4-FFF2-40B4-BE49-F238E27FC236}">
                <a16:creationId xmlns:a16="http://schemas.microsoft.com/office/drawing/2014/main" id="{9C17BC71-9A80-4698-9DFD-0E2BF6D84039}"/>
              </a:ext>
            </a:extLst>
          </p:cNvPr>
          <p:cNvSpPr>
            <a:spLocks noGrp="1"/>
          </p:cNvSpPr>
          <p:nvPr>
            <p:ph type="body" sz="quarter" idx="11" hasCustomPrompt="1"/>
          </p:nvPr>
        </p:nvSpPr>
        <p:spPr>
          <a:xfrm>
            <a:off x="197322" y="2254622"/>
            <a:ext cx="8770103" cy="2708363"/>
          </a:xfrm>
          <a:prstGeom prst="rect">
            <a:avLst/>
          </a:prstGeom>
        </p:spPr>
        <p:txBody>
          <a:bodyPr/>
          <a:lstStyle>
            <a:lvl1pPr marL="0" indent="0">
              <a:buNone/>
              <a:defRPr sz="1100">
                <a:latin typeface="Lato" panose="020F0502020204030203" pitchFamily="34" charset="0"/>
              </a:defRPr>
            </a:lvl1pPr>
          </a:lstStyle>
          <a:p>
            <a:pPr lvl="0"/>
            <a:r>
              <a:rPr lang="en-US" dirty="0"/>
              <a:t>Click to edit description of title</a:t>
            </a:r>
          </a:p>
        </p:txBody>
      </p:sp>
      <p:sp>
        <p:nvSpPr>
          <p:cNvPr id="12" name="Title 14">
            <a:extLst>
              <a:ext uri="{FF2B5EF4-FFF2-40B4-BE49-F238E27FC236}">
                <a16:creationId xmlns:a16="http://schemas.microsoft.com/office/drawing/2014/main" id="{00E6F5EA-1348-4458-86F9-C69E11F00FF9}"/>
              </a:ext>
            </a:extLst>
          </p:cNvPr>
          <p:cNvSpPr>
            <a:spLocks noGrp="1"/>
          </p:cNvSpPr>
          <p:nvPr>
            <p:ph type="title"/>
          </p:nvPr>
        </p:nvSpPr>
        <p:spPr>
          <a:xfrm>
            <a:off x="331787" y="1254803"/>
            <a:ext cx="3956432" cy="439737"/>
          </a:xfrm>
          <a:prstGeom prst="rect">
            <a:avLst/>
          </a:prstGeom>
        </p:spPr>
        <p:txBody>
          <a:bodyPr/>
          <a:lstStyle>
            <a:lvl1pPr algn="l">
              <a:defRPr sz="1600">
                <a:solidFill>
                  <a:schemeClr val="bg1"/>
                </a:solidFill>
                <a:latin typeface="Lato Light" panose="020F0302020204030203" pitchFamily="34" charset="0"/>
              </a:defRPr>
            </a:lvl1pPr>
          </a:lstStyle>
          <a:p>
            <a:r>
              <a:rPr lang="en-US" dirty="0"/>
              <a:t>Click to edit Master title style</a:t>
            </a:r>
          </a:p>
        </p:txBody>
      </p:sp>
    </p:spTree>
    <p:extLst>
      <p:ext uri="{BB962C8B-B14F-4D97-AF65-F5344CB8AC3E}">
        <p14:creationId xmlns:p14="http://schemas.microsoft.com/office/powerpoint/2010/main" val="15061135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Agenda_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33FD27-0F9D-4358-A6F0-B5E15A7BCF37}"/>
              </a:ext>
            </a:extLst>
          </p:cNvPr>
          <p:cNvSpPr/>
          <p:nvPr userDrawn="1"/>
        </p:nvSpPr>
        <p:spPr>
          <a:xfrm>
            <a:off x="0" y="-1"/>
            <a:ext cx="9144000" cy="5205549"/>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ACB0EFD-AE7F-4F69-A743-50779B5B8E61}"/>
              </a:ext>
            </a:extLst>
          </p:cNvPr>
          <p:cNvSpPr txBox="1"/>
          <p:nvPr userDrawn="1"/>
        </p:nvSpPr>
        <p:spPr>
          <a:xfrm>
            <a:off x="1020610" y="1533571"/>
            <a:ext cx="7111969" cy="584775"/>
          </a:xfrm>
          <a:prstGeom prst="rect">
            <a:avLst/>
          </a:prstGeom>
          <a:noFill/>
        </p:spPr>
        <p:txBody>
          <a:bodyPr wrap="square" rtlCol="0">
            <a:spAutoFit/>
          </a:bodyPr>
          <a:lstStyle/>
          <a:p>
            <a:pPr algn="ctr"/>
            <a:r>
              <a:rPr lang="en-US" sz="3200" dirty="0">
                <a:solidFill>
                  <a:schemeClr val="bg1"/>
                </a:solidFill>
                <a:latin typeface="Lato Black" panose="020F0A02020204030203" pitchFamily="34" charset="0"/>
              </a:rPr>
              <a:t>AGENDA</a:t>
            </a:r>
          </a:p>
        </p:txBody>
      </p:sp>
      <p:cxnSp>
        <p:nvCxnSpPr>
          <p:cNvPr id="8" name="Connector: Elbow 7">
            <a:extLst>
              <a:ext uri="{FF2B5EF4-FFF2-40B4-BE49-F238E27FC236}">
                <a16:creationId xmlns:a16="http://schemas.microsoft.com/office/drawing/2014/main" id="{16AF9905-1C71-408E-9719-F826B1079A4E}"/>
              </a:ext>
            </a:extLst>
          </p:cNvPr>
          <p:cNvCxnSpPr>
            <a:cxnSpLocks/>
          </p:cNvCxnSpPr>
          <p:nvPr userDrawn="1"/>
        </p:nvCxnSpPr>
        <p:spPr>
          <a:xfrm rot="5400000" flipH="1" flipV="1">
            <a:off x="3443288" y="2126330"/>
            <a:ext cx="1138432" cy="1128181"/>
          </a:xfrm>
          <a:prstGeom prst="bentConnector3">
            <a:avLst>
              <a:gd name="adj1" fmla="val 50000"/>
            </a:avLst>
          </a:prstGeom>
          <a:ln w="25400">
            <a:solidFill>
              <a:schemeClr val="bg1"/>
            </a:solidFill>
            <a:tailEnd type="none" w="sm" len="sm"/>
          </a:ln>
          <a:effectLst/>
        </p:spPr>
        <p:style>
          <a:lnRef idx="1">
            <a:schemeClr val="dk1"/>
          </a:lnRef>
          <a:fillRef idx="0">
            <a:schemeClr val="dk1"/>
          </a:fillRef>
          <a:effectRef idx="0">
            <a:schemeClr val="dk1"/>
          </a:effectRef>
          <a:fontRef idx="minor">
            <a:schemeClr val="tx1"/>
          </a:fontRef>
        </p:style>
      </p:cxnSp>
      <p:cxnSp>
        <p:nvCxnSpPr>
          <p:cNvPr id="9" name="Connector: Elbow 8">
            <a:extLst>
              <a:ext uri="{FF2B5EF4-FFF2-40B4-BE49-F238E27FC236}">
                <a16:creationId xmlns:a16="http://schemas.microsoft.com/office/drawing/2014/main" id="{4DA0ED8F-E3F8-4592-A4F4-8E1FAA6FBF3C}"/>
              </a:ext>
            </a:extLst>
          </p:cNvPr>
          <p:cNvCxnSpPr>
            <a:cxnSpLocks/>
            <a:endCxn id="4" idx="2"/>
          </p:cNvCxnSpPr>
          <p:nvPr userDrawn="1"/>
        </p:nvCxnSpPr>
        <p:spPr>
          <a:xfrm rot="16200000" flipV="1">
            <a:off x="5526172" y="1168770"/>
            <a:ext cx="1142635" cy="3041788"/>
          </a:xfrm>
          <a:prstGeom prst="bentConnector3">
            <a:avLst>
              <a:gd name="adj1" fmla="val 50000"/>
            </a:avLst>
          </a:prstGeom>
          <a:ln w="25400">
            <a:solidFill>
              <a:schemeClr val="bg1"/>
            </a:solidFill>
            <a:tailEnd type="none" w="sm" len="sm"/>
          </a:ln>
          <a:effectLst/>
        </p:spPr>
        <p:style>
          <a:lnRef idx="1">
            <a:schemeClr val="dk1"/>
          </a:lnRef>
          <a:fillRef idx="0">
            <a:schemeClr val="dk1"/>
          </a:fillRef>
          <a:effectRef idx="0">
            <a:schemeClr val="dk1"/>
          </a:effectRef>
          <a:fontRef idx="minor">
            <a:schemeClr val="tx1"/>
          </a:fontRef>
        </p:style>
      </p:cxnSp>
      <p:cxnSp>
        <p:nvCxnSpPr>
          <p:cNvPr id="10" name="Connector: Elbow 9">
            <a:extLst>
              <a:ext uri="{FF2B5EF4-FFF2-40B4-BE49-F238E27FC236}">
                <a16:creationId xmlns:a16="http://schemas.microsoft.com/office/drawing/2014/main" id="{A25C51ED-5F09-4D5E-810C-84BED82F5E7B}"/>
              </a:ext>
            </a:extLst>
          </p:cNvPr>
          <p:cNvCxnSpPr>
            <a:cxnSpLocks/>
          </p:cNvCxnSpPr>
          <p:nvPr userDrawn="1"/>
        </p:nvCxnSpPr>
        <p:spPr>
          <a:xfrm rot="16200000" flipV="1">
            <a:off x="4482482" y="2212460"/>
            <a:ext cx="1142635" cy="954408"/>
          </a:xfrm>
          <a:prstGeom prst="bentConnector3">
            <a:avLst>
              <a:gd name="adj1" fmla="val 50000"/>
            </a:avLst>
          </a:prstGeom>
          <a:ln w="25400">
            <a:solidFill>
              <a:schemeClr val="bg1"/>
            </a:solidFill>
            <a:tailEnd type="none" w="sm" len="sm"/>
          </a:ln>
          <a:effectLst/>
        </p:spPr>
        <p:style>
          <a:lnRef idx="1">
            <a:schemeClr val="dk1"/>
          </a:lnRef>
          <a:fillRef idx="0">
            <a:schemeClr val="dk1"/>
          </a:fillRef>
          <a:effectRef idx="0">
            <a:schemeClr val="dk1"/>
          </a:effectRef>
          <a:fontRef idx="minor">
            <a:schemeClr val="tx1"/>
          </a:fontRef>
        </p:style>
      </p:cxnSp>
      <p:cxnSp>
        <p:nvCxnSpPr>
          <p:cNvPr id="12" name="Connector: Elbow 11">
            <a:extLst>
              <a:ext uri="{FF2B5EF4-FFF2-40B4-BE49-F238E27FC236}">
                <a16:creationId xmlns:a16="http://schemas.microsoft.com/office/drawing/2014/main" id="{A261A42E-7438-4723-BD39-0DDF1432E374}"/>
              </a:ext>
            </a:extLst>
          </p:cNvPr>
          <p:cNvCxnSpPr>
            <a:cxnSpLocks/>
          </p:cNvCxnSpPr>
          <p:nvPr userDrawn="1"/>
        </p:nvCxnSpPr>
        <p:spPr>
          <a:xfrm rot="5400000" flipH="1" flipV="1">
            <a:off x="2482950" y="1167909"/>
            <a:ext cx="1143207" cy="3044083"/>
          </a:xfrm>
          <a:prstGeom prst="bentConnector3">
            <a:avLst>
              <a:gd name="adj1" fmla="val 50000"/>
            </a:avLst>
          </a:prstGeom>
          <a:ln w="25400">
            <a:solidFill>
              <a:schemeClr val="bg1"/>
            </a:solidFill>
            <a:tailEnd type="none" w="sm" len="sm"/>
          </a:ln>
          <a:effectLst/>
        </p:spPr>
        <p:style>
          <a:lnRef idx="1">
            <a:schemeClr val="dk1"/>
          </a:lnRef>
          <a:fillRef idx="0">
            <a:schemeClr val="dk1"/>
          </a:fillRef>
          <a:effectRef idx="0">
            <a:schemeClr val="dk1"/>
          </a:effectRef>
          <a:fontRef idx="minor">
            <a:schemeClr val="tx1"/>
          </a:fontRef>
        </p:style>
      </p:cxnSp>
      <p:sp>
        <p:nvSpPr>
          <p:cNvPr id="16" name="Content Placeholder 15">
            <a:extLst>
              <a:ext uri="{FF2B5EF4-FFF2-40B4-BE49-F238E27FC236}">
                <a16:creationId xmlns:a16="http://schemas.microsoft.com/office/drawing/2014/main" id="{2489BAA3-FB45-4EC2-B4BA-0CCDA736567A}"/>
              </a:ext>
            </a:extLst>
          </p:cNvPr>
          <p:cNvSpPr>
            <a:spLocks noGrp="1"/>
          </p:cNvSpPr>
          <p:nvPr>
            <p:ph sz="quarter" idx="10"/>
          </p:nvPr>
        </p:nvSpPr>
        <p:spPr>
          <a:xfrm>
            <a:off x="775936" y="3257550"/>
            <a:ext cx="1512887" cy="311150"/>
          </a:xfrm>
          <a:prstGeom prst="rect">
            <a:avLst/>
          </a:prstGeom>
        </p:spPr>
        <p:txBody>
          <a:bodyPr/>
          <a:lstStyle>
            <a:lvl1pPr marL="0" indent="0" algn="ctr">
              <a:buNone/>
              <a:defRPr>
                <a:solidFill>
                  <a:schemeClr val="bg1"/>
                </a:solidFill>
              </a:defRPr>
            </a:lvl1pPr>
          </a:lstStyle>
          <a:p>
            <a:pPr lvl="0"/>
            <a:endParaRPr lang="en-US" dirty="0"/>
          </a:p>
        </p:txBody>
      </p:sp>
      <p:sp>
        <p:nvSpPr>
          <p:cNvPr id="17" name="Content Placeholder 15">
            <a:extLst>
              <a:ext uri="{FF2B5EF4-FFF2-40B4-BE49-F238E27FC236}">
                <a16:creationId xmlns:a16="http://schemas.microsoft.com/office/drawing/2014/main" id="{81C0EFE4-2625-4600-9B47-7CA42501C56F}"/>
              </a:ext>
            </a:extLst>
          </p:cNvPr>
          <p:cNvSpPr>
            <a:spLocks noGrp="1"/>
          </p:cNvSpPr>
          <p:nvPr>
            <p:ph sz="quarter" idx="11"/>
          </p:nvPr>
        </p:nvSpPr>
        <p:spPr>
          <a:xfrm>
            <a:off x="2691969" y="3258544"/>
            <a:ext cx="1512887" cy="311150"/>
          </a:xfrm>
          <a:prstGeom prst="rect">
            <a:avLst/>
          </a:prstGeom>
        </p:spPr>
        <p:txBody>
          <a:bodyPr/>
          <a:lstStyle>
            <a:lvl1pPr marL="0" indent="0" algn="ctr">
              <a:buNone/>
              <a:defRPr>
                <a:solidFill>
                  <a:schemeClr val="bg1"/>
                </a:solidFill>
              </a:defRPr>
            </a:lvl1pPr>
          </a:lstStyle>
          <a:p>
            <a:pPr lvl="0"/>
            <a:endParaRPr lang="en-US" dirty="0"/>
          </a:p>
        </p:txBody>
      </p:sp>
      <p:sp>
        <p:nvSpPr>
          <p:cNvPr id="18" name="Content Placeholder 15">
            <a:extLst>
              <a:ext uri="{FF2B5EF4-FFF2-40B4-BE49-F238E27FC236}">
                <a16:creationId xmlns:a16="http://schemas.microsoft.com/office/drawing/2014/main" id="{79651810-4B8F-4B5B-BAB0-E9FA429FFE48}"/>
              </a:ext>
            </a:extLst>
          </p:cNvPr>
          <p:cNvSpPr>
            <a:spLocks noGrp="1"/>
          </p:cNvSpPr>
          <p:nvPr>
            <p:ph sz="quarter" idx="12"/>
          </p:nvPr>
        </p:nvSpPr>
        <p:spPr>
          <a:xfrm>
            <a:off x="4776655" y="3272402"/>
            <a:ext cx="1512887" cy="311150"/>
          </a:xfrm>
          <a:prstGeom prst="rect">
            <a:avLst/>
          </a:prstGeom>
        </p:spPr>
        <p:txBody>
          <a:bodyPr/>
          <a:lstStyle>
            <a:lvl1pPr marL="0" indent="0" algn="ctr">
              <a:buNone/>
              <a:defRPr>
                <a:solidFill>
                  <a:schemeClr val="bg1"/>
                </a:solidFill>
              </a:defRPr>
            </a:lvl1pPr>
          </a:lstStyle>
          <a:p>
            <a:pPr lvl="0"/>
            <a:endParaRPr lang="en-US" dirty="0"/>
          </a:p>
        </p:txBody>
      </p:sp>
      <p:sp>
        <p:nvSpPr>
          <p:cNvPr id="19" name="Content Placeholder 15">
            <a:extLst>
              <a:ext uri="{FF2B5EF4-FFF2-40B4-BE49-F238E27FC236}">
                <a16:creationId xmlns:a16="http://schemas.microsoft.com/office/drawing/2014/main" id="{8A87E9B0-B8C0-40D4-9B0C-7868D12E55E7}"/>
              </a:ext>
            </a:extLst>
          </p:cNvPr>
          <p:cNvSpPr>
            <a:spLocks noGrp="1"/>
          </p:cNvSpPr>
          <p:nvPr>
            <p:ph sz="quarter" idx="13"/>
          </p:nvPr>
        </p:nvSpPr>
        <p:spPr>
          <a:xfrm>
            <a:off x="6855177" y="3274605"/>
            <a:ext cx="1512887" cy="311150"/>
          </a:xfrm>
          <a:prstGeom prst="rect">
            <a:avLst/>
          </a:prstGeom>
        </p:spPr>
        <p:txBody>
          <a:bodyPr/>
          <a:lstStyle>
            <a:lvl1pPr marL="0" indent="0" algn="ctr">
              <a:buNone/>
              <a:defRPr>
                <a:solidFill>
                  <a:schemeClr val="bg1"/>
                </a:solidFill>
              </a:defRPr>
            </a:lvl1pPr>
          </a:lstStyle>
          <a:p>
            <a:pPr lvl="0"/>
            <a:endParaRPr lang="en-US" dirty="0"/>
          </a:p>
        </p:txBody>
      </p:sp>
    </p:spTree>
    <p:extLst>
      <p:ext uri="{BB962C8B-B14F-4D97-AF65-F5344CB8AC3E}">
        <p14:creationId xmlns:p14="http://schemas.microsoft.com/office/powerpoint/2010/main" val="3593179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Headline Only - Text">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C0972C5-4B85-6430-00D7-8CD40F98E680}"/>
              </a:ext>
            </a:extLst>
          </p:cNvPr>
          <p:cNvSpPr>
            <a:spLocks noGrp="1"/>
          </p:cNvSpPr>
          <p:nvPr>
            <p:ph type="body" sz="quarter" idx="11"/>
          </p:nvPr>
        </p:nvSpPr>
        <p:spPr>
          <a:xfrm>
            <a:off x="308372" y="971551"/>
            <a:ext cx="8476400" cy="3583781"/>
          </a:xfrm>
        </p:spPr>
        <p:txBody>
          <a:bodyPr>
            <a:noAutofit/>
          </a:bodyPr>
          <a:lstStyle>
            <a:lvl1pPr marL="0" indent="0">
              <a:buNone/>
              <a:defRPr/>
            </a:lvl1pPr>
            <a:lvl2pPr marL="377190" indent="0">
              <a:buNone/>
              <a:defRPr/>
            </a:lvl2pPr>
            <a:lvl3pPr marL="720090" indent="0">
              <a:buNone/>
              <a:defRPr/>
            </a:lvl3pPr>
            <a:lvl4pPr marL="1062990" indent="0">
              <a:buNone/>
              <a:defRPr/>
            </a:lvl4pPr>
            <a:lvl5pPr marL="1405890" indent="0">
              <a:buNone/>
              <a:defRPr/>
            </a:lvl5pPr>
          </a:lstStyle>
          <a:p>
            <a:pPr lvl="0"/>
            <a:r>
              <a:rPr lang="en-US"/>
              <a:t>Click to edit Master text styles</a:t>
            </a:r>
          </a:p>
        </p:txBody>
      </p:sp>
      <p:sp>
        <p:nvSpPr>
          <p:cNvPr id="4" name="Slide Number Placeholder 3">
            <a:extLst>
              <a:ext uri="{FF2B5EF4-FFF2-40B4-BE49-F238E27FC236}">
                <a16:creationId xmlns:a16="http://schemas.microsoft.com/office/drawing/2014/main" id="{B96FEED1-6E5F-5D66-13C6-FAA36B281274}"/>
              </a:ext>
            </a:extLst>
          </p:cNvPr>
          <p:cNvSpPr>
            <a:spLocks noGrp="1"/>
          </p:cNvSpPr>
          <p:nvPr>
            <p:ph type="sldNum" sz="quarter" idx="12"/>
          </p:nvPr>
        </p:nvSpPr>
        <p:spPr/>
        <p:txBody>
          <a:bodyPr/>
          <a:lstStyle/>
          <a:p>
            <a:fld id="{E58D3C44-4F5C-4BBB-9DFB-94AC973AA814}" type="slidenum">
              <a:rPr lang="en-US" smtClean="0"/>
              <a:pPr/>
              <a:t>‹#›</a:t>
            </a:fld>
            <a:endParaRPr lang="en-US" dirty="0"/>
          </a:p>
        </p:txBody>
      </p:sp>
      <p:sp>
        <p:nvSpPr>
          <p:cNvPr id="6" name="Title 5">
            <a:extLst>
              <a:ext uri="{FF2B5EF4-FFF2-40B4-BE49-F238E27FC236}">
                <a16:creationId xmlns:a16="http://schemas.microsoft.com/office/drawing/2014/main" id="{BA568F85-B0C2-40B2-EDA6-6565BFB4728F}"/>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31044670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B33FD27-0F9D-4358-A6F0-B5E15A7BCF37}"/>
              </a:ext>
            </a:extLst>
          </p:cNvPr>
          <p:cNvSpPr/>
          <p:nvPr userDrawn="1"/>
        </p:nvSpPr>
        <p:spPr>
          <a:xfrm>
            <a:off x="0" y="-1"/>
            <a:ext cx="3663906" cy="5205549"/>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4" name="TextBox 3">
            <a:extLst>
              <a:ext uri="{FF2B5EF4-FFF2-40B4-BE49-F238E27FC236}">
                <a16:creationId xmlns:a16="http://schemas.microsoft.com/office/drawing/2014/main" id="{BACB0EFD-AE7F-4F69-A743-50779B5B8E61}"/>
              </a:ext>
            </a:extLst>
          </p:cNvPr>
          <p:cNvSpPr txBox="1"/>
          <p:nvPr userDrawn="1"/>
        </p:nvSpPr>
        <p:spPr>
          <a:xfrm>
            <a:off x="653502" y="2279362"/>
            <a:ext cx="2356901" cy="584775"/>
          </a:xfrm>
          <a:prstGeom prst="rect">
            <a:avLst/>
          </a:prstGeom>
          <a:noFill/>
        </p:spPr>
        <p:txBody>
          <a:bodyPr wrap="square" rtlCol="0">
            <a:spAutoFit/>
          </a:bodyPr>
          <a:lstStyle/>
          <a:p>
            <a:pPr algn="ctr"/>
            <a:r>
              <a:rPr lang="en-US" sz="3200" dirty="0">
                <a:solidFill>
                  <a:schemeClr val="bg1"/>
                </a:solidFill>
                <a:latin typeface="Lato Black" panose="020F0A02020204030203" pitchFamily="34" charset="0"/>
              </a:rPr>
              <a:t>AGENDA</a:t>
            </a:r>
          </a:p>
        </p:txBody>
      </p:sp>
      <p:sp>
        <p:nvSpPr>
          <p:cNvPr id="5" name="Content Placeholder 4">
            <a:extLst>
              <a:ext uri="{FF2B5EF4-FFF2-40B4-BE49-F238E27FC236}">
                <a16:creationId xmlns:a16="http://schemas.microsoft.com/office/drawing/2014/main" id="{40DA9698-BF92-4BA1-8D86-C670E5F2E2D2}"/>
              </a:ext>
            </a:extLst>
          </p:cNvPr>
          <p:cNvSpPr>
            <a:spLocks noGrp="1"/>
          </p:cNvSpPr>
          <p:nvPr>
            <p:ph sz="quarter" idx="10"/>
          </p:nvPr>
        </p:nvSpPr>
        <p:spPr>
          <a:xfrm>
            <a:off x="4572000" y="744538"/>
            <a:ext cx="3917950" cy="3663950"/>
          </a:xfrm>
          <a:prstGeom prst="rect">
            <a:avLst/>
          </a:prstGeom>
        </p:spPr>
        <p:txBody>
          <a:bodyPr/>
          <a:lstStyle>
            <a:lvl1pPr marL="257175" marR="0" indent="-257175" algn="l" defTabSz="342900" rtl="0" eaLnBrk="1" fontAlgn="auto" latinLnBrk="0" hangingPunct="1">
              <a:lnSpc>
                <a:spcPct val="100000"/>
              </a:lnSpc>
              <a:spcBef>
                <a:spcPct val="20000"/>
              </a:spcBef>
              <a:spcAft>
                <a:spcPts val="0"/>
              </a:spcAft>
              <a:buClrTx/>
              <a:buSzTx/>
              <a:buFont typeface="Arial"/>
              <a:buChar char="•"/>
              <a:tabLst/>
              <a:defRPr sz="14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r>
              <a:rPr lang="en-US" dirty="0"/>
              <a:t>Edit Master text styles</a:t>
            </a:r>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endParaRPr lang="en-US" dirty="0"/>
          </a:p>
          <a:p>
            <a:pPr marL="257175" marR="0" lvl="0" indent="-257175" algn="l" defTabSz="342900" rtl="0" eaLnBrk="1" fontAlgn="auto" latinLnBrk="0" hangingPunct="1">
              <a:lnSpc>
                <a:spcPct val="100000"/>
              </a:lnSpc>
              <a:spcBef>
                <a:spcPct val="20000"/>
              </a:spcBef>
              <a:spcAft>
                <a:spcPts val="0"/>
              </a:spcAft>
              <a:buClrTx/>
              <a:buSzTx/>
              <a:buFont typeface="Arial"/>
              <a:buChar char="•"/>
              <a:tabLst/>
              <a:defRPr/>
            </a:pPr>
            <a:endParaRPr lang="en-US" dirty="0"/>
          </a:p>
          <a:p>
            <a:pPr lvl="0"/>
            <a:endParaRPr lang="en-US" dirty="0"/>
          </a:p>
          <a:p>
            <a:pPr lvl="0"/>
            <a:endParaRPr lang="en-US" dirty="0"/>
          </a:p>
        </p:txBody>
      </p:sp>
      <p:sp>
        <p:nvSpPr>
          <p:cNvPr id="6" name="Slide Number Placeholder 22">
            <a:extLst>
              <a:ext uri="{FF2B5EF4-FFF2-40B4-BE49-F238E27FC236}">
                <a16:creationId xmlns:a16="http://schemas.microsoft.com/office/drawing/2014/main" id="{04291ABA-B29E-4851-807C-ACE35D284D95}"/>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Tree>
    <p:extLst>
      <p:ext uri="{BB962C8B-B14F-4D97-AF65-F5344CB8AC3E}">
        <p14:creationId xmlns:p14="http://schemas.microsoft.com/office/powerpoint/2010/main" val="16051023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and two picture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6" y="227101"/>
            <a:ext cx="4381554"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39"/>
            <a:ext cx="4305878" cy="3917191"/>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16" name="Picture Placeholder 2">
            <a:extLst>
              <a:ext uri="{FF2B5EF4-FFF2-40B4-BE49-F238E27FC236}">
                <a16:creationId xmlns:a16="http://schemas.microsoft.com/office/drawing/2014/main" id="{0CF1572A-0062-4AB9-B340-E47686D6FDF5}"/>
              </a:ext>
            </a:extLst>
          </p:cNvPr>
          <p:cNvSpPr>
            <a:spLocks noGrp="1"/>
          </p:cNvSpPr>
          <p:nvPr>
            <p:ph type="pic" sz="quarter" idx="12"/>
          </p:nvPr>
        </p:nvSpPr>
        <p:spPr>
          <a:xfrm>
            <a:off x="4710113" y="681037"/>
            <a:ext cx="4249746" cy="1890713"/>
          </a:xfrm>
          <a:prstGeom prst="rect">
            <a:avLst/>
          </a:prstGeom>
        </p:spPr>
        <p:txBody>
          <a:bodyPr/>
          <a:lstStyle/>
          <a:p>
            <a:endParaRPr lang="en-US" dirty="0"/>
          </a:p>
        </p:txBody>
      </p:sp>
      <p:sp>
        <p:nvSpPr>
          <p:cNvPr id="17" name="Picture Placeholder 2">
            <a:extLst>
              <a:ext uri="{FF2B5EF4-FFF2-40B4-BE49-F238E27FC236}">
                <a16:creationId xmlns:a16="http://schemas.microsoft.com/office/drawing/2014/main" id="{62C2E6C6-9841-4263-AD69-5123493E072F}"/>
              </a:ext>
            </a:extLst>
          </p:cNvPr>
          <p:cNvSpPr>
            <a:spLocks noGrp="1"/>
          </p:cNvSpPr>
          <p:nvPr>
            <p:ph type="pic" sz="quarter" idx="13"/>
          </p:nvPr>
        </p:nvSpPr>
        <p:spPr>
          <a:xfrm>
            <a:off x="4710737" y="2708227"/>
            <a:ext cx="4249746" cy="1890713"/>
          </a:xfrm>
          <a:prstGeom prst="rect">
            <a:avLst/>
          </a:prstGeom>
        </p:spPr>
        <p:txBody>
          <a:bodyPr/>
          <a:lstStyle/>
          <a:p>
            <a:endParaRPr lang="en-US" dirty="0"/>
          </a:p>
        </p:txBody>
      </p:sp>
      <p:sp>
        <p:nvSpPr>
          <p:cNvPr id="12" name="Slide Number Placeholder 22">
            <a:extLst>
              <a:ext uri="{FF2B5EF4-FFF2-40B4-BE49-F238E27FC236}">
                <a16:creationId xmlns:a16="http://schemas.microsoft.com/office/drawing/2014/main" id="{FA96F1DB-0A42-42A6-92B2-CBB5BF332AF0}"/>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3" name="Text Placeholder 2">
            <a:extLst>
              <a:ext uri="{FF2B5EF4-FFF2-40B4-BE49-F238E27FC236}">
                <a16:creationId xmlns:a16="http://schemas.microsoft.com/office/drawing/2014/main" id="{AD2AA030-63DB-4D63-8EBB-6467CDF87995}"/>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192101848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and one pic">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0"/>
            <a:ext cx="4268041" cy="3518185"/>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3" name="Picture Placeholder 2">
            <a:extLst>
              <a:ext uri="{FF2B5EF4-FFF2-40B4-BE49-F238E27FC236}">
                <a16:creationId xmlns:a16="http://schemas.microsoft.com/office/drawing/2014/main" id="{869ECFD9-C02B-4C78-8755-EDBCBEC5951E}"/>
              </a:ext>
            </a:extLst>
          </p:cNvPr>
          <p:cNvSpPr>
            <a:spLocks noGrp="1"/>
          </p:cNvSpPr>
          <p:nvPr>
            <p:ph type="pic" sz="quarter" idx="12"/>
          </p:nvPr>
        </p:nvSpPr>
        <p:spPr>
          <a:xfrm>
            <a:off x="4710113" y="681037"/>
            <a:ext cx="4249746" cy="3518887"/>
          </a:xfrm>
          <a:prstGeom prst="rect">
            <a:avLst/>
          </a:prstGeom>
        </p:spPr>
        <p:txBody>
          <a:bodyPr/>
          <a:lstStyle/>
          <a:p>
            <a:endParaRPr lang="en-US" dirty="0"/>
          </a:p>
        </p:txBody>
      </p:sp>
      <p:sp>
        <p:nvSpPr>
          <p:cNvPr id="12" name="Slide Number Placeholder 22">
            <a:extLst>
              <a:ext uri="{FF2B5EF4-FFF2-40B4-BE49-F238E27FC236}">
                <a16:creationId xmlns:a16="http://schemas.microsoft.com/office/drawing/2014/main" id="{190DAF1B-6EFE-4A31-817A-1547CADC551B}"/>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3" name="Text Placeholder 2">
            <a:extLst>
              <a:ext uri="{FF2B5EF4-FFF2-40B4-BE49-F238E27FC236}">
                <a16:creationId xmlns:a16="http://schemas.microsoft.com/office/drawing/2014/main" id="{F77B16DE-CAD8-46F3-A0ED-4CB15EA15C43}"/>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26142263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and one large pic">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1"/>
            <a:ext cx="8775718" cy="756074"/>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3" name="Picture Placeholder 2">
            <a:extLst>
              <a:ext uri="{FF2B5EF4-FFF2-40B4-BE49-F238E27FC236}">
                <a16:creationId xmlns:a16="http://schemas.microsoft.com/office/drawing/2014/main" id="{869ECFD9-C02B-4C78-8755-EDBCBEC5951E}"/>
              </a:ext>
            </a:extLst>
          </p:cNvPr>
          <p:cNvSpPr>
            <a:spLocks noGrp="1"/>
          </p:cNvSpPr>
          <p:nvPr>
            <p:ph type="pic" sz="quarter" idx="12"/>
          </p:nvPr>
        </p:nvSpPr>
        <p:spPr>
          <a:xfrm>
            <a:off x="914400" y="1636884"/>
            <a:ext cx="7315200" cy="2443402"/>
          </a:xfrm>
          <a:prstGeom prst="rect">
            <a:avLst/>
          </a:prstGeom>
        </p:spPr>
        <p:txBody>
          <a:bodyPr/>
          <a:lstStyle/>
          <a:p>
            <a:endParaRPr lang="en-US" dirty="0"/>
          </a:p>
        </p:txBody>
      </p:sp>
      <p:sp>
        <p:nvSpPr>
          <p:cNvPr id="13" name="Slide Number Placeholder 22">
            <a:extLst>
              <a:ext uri="{FF2B5EF4-FFF2-40B4-BE49-F238E27FC236}">
                <a16:creationId xmlns:a16="http://schemas.microsoft.com/office/drawing/2014/main" id="{684E306E-0121-4C3A-B544-636141EC933F}"/>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4" name="Text Placeholder 2">
            <a:extLst>
              <a:ext uri="{FF2B5EF4-FFF2-40B4-BE49-F238E27FC236}">
                <a16:creationId xmlns:a16="http://schemas.microsoft.com/office/drawing/2014/main" id="{5C395ABD-3029-4FAF-9AFC-1AF697051256}"/>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229026208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and one large table">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1"/>
            <a:ext cx="8775718" cy="756074"/>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4" name="Table Placeholder 3">
            <a:extLst>
              <a:ext uri="{FF2B5EF4-FFF2-40B4-BE49-F238E27FC236}">
                <a16:creationId xmlns:a16="http://schemas.microsoft.com/office/drawing/2014/main" id="{D5048843-FBD2-4ABA-BDE2-A1E5933A46E1}"/>
              </a:ext>
            </a:extLst>
          </p:cNvPr>
          <p:cNvSpPr>
            <a:spLocks noGrp="1"/>
          </p:cNvSpPr>
          <p:nvPr>
            <p:ph type="tbl" sz="quarter" idx="14"/>
          </p:nvPr>
        </p:nvSpPr>
        <p:spPr>
          <a:xfrm>
            <a:off x="914398" y="1634120"/>
            <a:ext cx="7315200" cy="2441448"/>
          </a:xfrm>
          <a:prstGeom prst="rect">
            <a:avLst/>
          </a:prstGeom>
        </p:spPr>
        <p:txBody>
          <a:bodyPr/>
          <a:lstStyle/>
          <a:p>
            <a:endParaRPr lang="en-US" dirty="0"/>
          </a:p>
        </p:txBody>
      </p:sp>
      <p:sp>
        <p:nvSpPr>
          <p:cNvPr id="13" name="Slide Number Placeholder 22">
            <a:extLst>
              <a:ext uri="{FF2B5EF4-FFF2-40B4-BE49-F238E27FC236}">
                <a16:creationId xmlns:a16="http://schemas.microsoft.com/office/drawing/2014/main" id="{97A9B164-56B7-44FE-B852-F212014EAE2D}"/>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4" name="Text Placeholder 2">
            <a:extLst>
              <a:ext uri="{FF2B5EF4-FFF2-40B4-BE49-F238E27FC236}">
                <a16:creationId xmlns:a16="http://schemas.microsoft.com/office/drawing/2014/main" id="{C0435D47-44ED-44A8-9D32-D03AABDA9742}"/>
              </a:ext>
            </a:extLst>
          </p:cNvPr>
          <p:cNvSpPr>
            <a:spLocks noGrp="1"/>
          </p:cNvSpPr>
          <p:nvPr>
            <p:ph type="body" sz="quarter" idx="15"/>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29376404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and one large chart">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1"/>
            <a:ext cx="8775718" cy="756074"/>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3" name="Chart Placeholder 2">
            <a:extLst>
              <a:ext uri="{FF2B5EF4-FFF2-40B4-BE49-F238E27FC236}">
                <a16:creationId xmlns:a16="http://schemas.microsoft.com/office/drawing/2014/main" id="{283B6584-30E7-400F-9119-5A4197499207}"/>
              </a:ext>
            </a:extLst>
          </p:cNvPr>
          <p:cNvSpPr>
            <a:spLocks noGrp="1"/>
          </p:cNvSpPr>
          <p:nvPr>
            <p:ph type="chart" sz="quarter" idx="14"/>
          </p:nvPr>
        </p:nvSpPr>
        <p:spPr>
          <a:xfrm>
            <a:off x="914400" y="1637861"/>
            <a:ext cx="7315200" cy="2441448"/>
          </a:xfrm>
          <a:prstGeom prst="rect">
            <a:avLst/>
          </a:prstGeom>
        </p:spPr>
        <p:txBody>
          <a:bodyPr/>
          <a:lstStyle/>
          <a:p>
            <a:endParaRPr lang="en-US" dirty="0"/>
          </a:p>
        </p:txBody>
      </p:sp>
      <p:sp>
        <p:nvSpPr>
          <p:cNvPr id="13" name="Slide Number Placeholder 22">
            <a:extLst>
              <a:ext uri="{FF2B5EF4-FFF2-40B4-BE49-F238E27FC236}">
                <a16:creationId xmlns:a16="http://schemas.microsoft.com/office/drawing/2014/main" id="{D6F5F92D-55F5-4FC5-9634-FC7E2B685530}"/>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4" name="Text Placeholder 2">
            <a:extLst>
              <a:ext uri="{FF2B5EF4-FFF2-40B4-BE49-F238E27FC236}">
                <a16:creationId xmlns:a16="http://schemas.microsoft.com/office/drawing/2014/main" id="{CA1A0CAB-544C-4052-B8C9-F747D58FBE72}"/>
              </a:ext>
            </a:extLst>
          </p:cNvPr>
          <p:cNvSpPr>
            <a:spLocks noGrp="1"/>
          </p:cNvSpPr>
          <p:nvPr>
            <p:ph type="body" sz="quarter" idx="15"/>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35220337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and two pic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384026" y="1285111"/>
            <a:ext cx="3952731" cy="705510"/>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3" name="Picture Placeholder 2">
            <a:extLst>
              <a:ext uri="{FF2B5EF4-FFF2-40B4-BE49-F238E27FC236}">
                <a16:creationId xmlns:a16="http://schemas.microsoft.com/office/drawing/2014/main" id="{869ECFD9-C02B-4C78-8755-EDBCBEC5951E}"/>
              </a:ext>
            </a:extLst>
          </p:cNvPr>
          <p:cNvSpPr>
            <a:spLocks noGrp="1"/>
          </p:cNvSpPr>
          <p:nvPr>
            <p:ph type="pic" sz="quarter" idx="12"/>
          </p:nvPr>
        </p:nvSpPr>
        <p:spPr>
          <a:xfrm>
            <a:off x="384025" y="2118629"/>
            <a:ext cx="3952731" cy="2077472"/>
          </a:xfrm>
          <a:prstGeom prst="rect">
            <a:avLst/>
          </a:prstGeom>
        </p:spPr>
        <p:txBody>
          <a:bodyPr/>
          <a:lstStyle/>
          <a:p>
            <a:endParaRPr lang="en-US" dirty="0"/>
          </a:p>
        </p:txBody>
      </p:sp>
      <p:sp>
        <p:nvSpPr>
          <p:cNvPr id="12" name="Text Placeholder 4">
            <a:extLst>
              <a:ext uri="{FF2B5EF4-FFF2-40B4-BE49-F238E27FC236}">
                <a16:creationId xmlns:a16="http://schemas.microsoft.com/office/drawing/2014/main" id="{282EFDAB-ED60-469F-A539-AFBF25B26307}"/>
              </a:ext>
            </a:extLst>
          </p:cNvPr>
          <p:cNvSpPr>
            <a:spLocks noGrp="1"/>
          </p:cNvSpPr>
          <p:nvPr>
            <p:ph type="body" sz="quarter" idx="13" hasCustomPrompt="1"/>
          </p:nvPr>
        </p:nvSpPr>
        <p:spPr>
          <a:xfrm>
            <a:off x="4807245" y="1285111"/>
            <a:ext cx="3952733" cy="705505"/>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13" name="Picture Placeholder 2">
            <a:extLst>
              <a:ext uri="{FF2B5EF4-FFF2-40B4-BE49-F238E27FC236}">
                <a16:creationId xmlns:a16="http://schemas.microsoft.com/office/drawing/2014/main" id="{BE1C8FB4-D34D-4237-80EB-2317D2ADE521}"/>
              </a:ext>
            </a:extLst>
          </p:cNvPr>
          <p:cNvSpPr>
            <a:spLocks noGrp="1"/>
          </p:cNvSpPr>
          <p:nvPr>
            <p:ph type="pic" sz="quarter" idx="14"/>
          </p:nvPr>
        </p:nvSpPr>
        <p:spPr>
          <a:xfrm>
            <a:off x="4807245" y="2124936"/>
            <a:ext cx="3952731" cy="2077472"/>
          </a:xfrm>
          <a:prstGeom prst="rect">
            <a:avLst/>
          </a:prstGeom>
        </p:spPr>
        <p:txBody>
          <a:bodyPr/>
          <a:lstStyle/>
          <a:p>
            <a:endParaRPr lang="en-US" dirty="0"/>
          </a:p>
        </p:txBody>
      </p:sp>
      <p:sp>
        <p:nvSpPr>
          <p:cNvPr id="14" name="Slide Number Placeholder 22">
            <a:extLst>
              <a:ext uri="{FF2B5EF4-FFF2-40B4-BE49-F238E27FC236}">
                <a16:creationId xmlns:a16="http://schemas.microsoft.com/office/drawing/2014/main" id="{1489940D-5C08-4DFF-A0D3-784AF4E317A0}"/>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5" name="Text Placeholder 2">
            <a:extLst>
              <a:ext uri="{FF2B5EF4-FFF2-40B4-BE49-F238E27FC236}">
                <a16:creationId xmlns:a16="http://schemas.microsoft.com/office/drawing/2014/main" id="{82B3182D-A56B-4B12-B15F-D10161995866}"/>
              </a:ext>
            </a:extLst>
          </p:cNvPr>
          <p:cNvSpPr>
            <a:spLocks noGrp="1"/>
          </p:cNvSpPr>
          <p:nvPr>
            <p:ph type="body" sz="quarter" idx="15"/>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123251506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and two chart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384026" y="1285111"/>
            <a:ext cx="3952731" cy="705510"/>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12" name="Text Placeholder 4">
            <a:extLst>
              <a:ext uri="{FF2B5EF4-FFF2-40B4-BE49-F238E27FC236}">
                <a16:creationId xmlns:a16="http://schemas.microsoft.com/office/drawing/2014/main" id="{282EFDAB-ED60-469F-A539-AFBF25B26307}"/>
              </a:ext>
            </a:extLst>
          </p:cNvPr>
          <p:cNvSpPr>
            <a:spLocks noGrp="1"/>
          </p:cNvSpPr>
          <p:nvPr>
            <p:ph type="body" sz="quarter" idx="13" hasCustomPrompt="1"/>
          </p:nvPr>
        </p:nvSpPr>
        <p:spPr>
          <a:xfrm>
            <a:off x="4807245" y="1285111"/>
            <a:ext cx="3952733" cy="705505"/>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4" name="Chart Placeholder 3">
            <a:extLst>
              <a:ext uri="{FF2B5EF4-FFF2-40B4-BE49-F238E27FC236}">
                <a16:creationId xmlns:a16="http://schemas.microsoft.com/office/drawing/2014/main" id="{8F5B1794-0B99-402E-89F2-79965A39E20F}"/>
              </a:ext>
            </a:extLst>
          </p:cNvPr>
          <p:cNvSpPr>
            <a:spLocks noGrp="1"/>
          </p:cNvSpPr>
          <p:nvPr>
            <p:ph type="chart" sz="quarter" idx="14"/>
          </p:nvPr>
        </p:nvSpPr>
        <p:spPr>
          <a:xfrm>
            <a:off x="384175" y="2043113"/>
            <a:ext cx="3952875" cy="2654300"/>
          </a:xfrm>
          <a:prstGeom prst="rect">
            <a:avLst/>
          </a:prstGeom>
        </p:spPr>
        <p:txBody>
          <a:bodyPr/>
          <a:lstStyle/>
          <a:p>
            <a:endParaRPr lang="en-US" dirty="0"/>
          </a:p>
        </p:txBody>
      </p:sp>
      <p:sp>
        <p:nvSpPr>
          <p:cNvPr id="14" name="Chart Placeholder 3">
            <a:extLst>
              <a:ext uri="{FF2B5EF4-FFF2-40B4-BE49-F238E27FC236}">
                <a16:creationId xmlns:a16="http://schemas.microsoft.com/office/drawing/2014/main" id="{D353B167-77E3-4D46-A2C2-5120DEF24C59}"/>
              </a:ext>
            </a:extLst>
          </p:cNvPr>
          <p:cNvSpPr>
            <a:spLocks noGrp="1"/>
          </p:cNvSpPr>
          <p:nvPr>
            <p:ph type="chart" sz="quarter" idx="15"/>
          </p:nvPr>
        </p:nvSpPr>
        <p:spPr>
          <a:xfrm>
            <a:off x="4807245" y="2043113"/>
            <a:ext cx="3952875" cy="2654300"/>
          </a:xfrm>
          <a:prstGeom prst="rect">
            <a:avLst/>
          </a:prstGeom>
        </p:spPr>
        <p:txBody>
          <a:bodyPr/>
          <a:lstStyle/>
          <a:p>
            <a:endParaRPr lang="en-US" dirty="0"/>
          </a:p>
        </p:txBody>
      </p:sp>
      <p:sp>
        <p:nvSpPr>
          <p:cNvPr id="13" name="Slide Number Placeholder 22">
            <a:extLst>
              <a:ext uri="{FF2B5EF4-FFF2-40B4-BE49-F238E27FC236}">
                <a16:creationId xmlns:a16="http://schemas.microsoft.com/office/drawing/2014/main" id="{99790427-3223-4917-9A61-CAB0B7296483}"/>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5" name="Text Placeholder 2">
            <a:extLst>
              <a:ext uri="{FF2B5EF4-FFF2-40B4-BE49-F238E27FC236}">
                <a16:creationId xmlns:a16="http://schemas.microsoft.com/office/drawing/2014/main" id="{2EAB12AF-D7C4-4E5D-B94B-E6FB2686546E}"/>
              </a:ext>
            </a:extLst>
          </p:cNvPr>
          <p:cNvSpPr>
            <a:spLocks noGrp="1"/>
          </p:cNvSpPr>
          <p:nvPr>
            <p:ph type="body" sz="quarter" idx="16"/>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82007278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ontent and four pic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3" name="Picture Placeholder 2">
            <a:extLst>
              <a:ext uri="{FF2B5EF4-FFF2-40B4-BE49-F238E27FC236}">
                <a16:creationId xmlns:a16="http://schemas.microsoft.com/office/drawing/2014/main" id="{869ECFD9-C02B-4C78-8755-EDBCBEC5951E}"/>
              </a:ext>
            </a:extLst>
          </p:cNvPr>
          <p:cNvSpPr>
            <a:spLocks noGrp="1"/>
          </p:cNvSpPr>
          <p:nvPr>
            <p:ph type="pic" sz="quarter" idx="12"/>
          </p:nvPr>
        </p:nvSpPr>
        <p:spPr>
          <a:xfrm>
            <a:off x="536424" y="747850"/>
            <a:ext cx="3657600" cy="1828800"/>
          </a:xfrm>
          <a:prstGeom prst="rect">
            <a:avLst/>
          </a:prstGeom>
        </p:spPr>
        <p:txBody>
          <a:bodyPr/>
          <a:lstStyle/>
          <a:p>
            <a:endParaRPr lang="en-US" dirty="0"/>
          </a:p>
        </p:txBody>
      </p:sp>
      <p:sp>
        <p:nvSpPr>
          <p:cNvPr id="13" name="Picture Placeholder 2">
            <a:extLst>
              <a:ext uri="{FF2B5EF4-FFF2-40B4-BE49-F238E27FC236}">
                <a16:creationId xmlns:a16="http://schemas.microsoft.com/office/drawing/2014/main" id="{BE1C8FB4-D34D-4237-80EB-2317D2ADE521}"/>
              </a:ext>
            </a:extLst>
          </p:cNvPr>
          <p:cNvSpPr>
            <a:spLocks noGrp="1"/>
          </p:cNvSpPr>
          <p:nvPr>
            <p:ph type="pic" sz="quarter" idx="14"/>
          </p:nvPr>
        </p:nvSpPr>
        <p:spPr>
          <a:xfrm>
            <a:off x="4949977" y="2808187"/>
            <a:ext cx="3657600" cy="1828800"/>
          </a:xfrm>
          <a:prstGeom prst="rect">
            <a:avLst/>
          </a:prstGeom>
        </p:spPr>
        <p:txBody>
          <a:bodyPr/>
          <a:lstStyle/>
          <a:p>
            <a:endParaRPr lang="en-US" dirty="0"/>
          </a:p>
        </p:txBody>
      </p:sp>
      <p:sp>
        <p:nvSpPr>
          <p:cNvPr id="14" name="Picture Placeholder 2">
            <a:extLst>
              <a:ext uri="{FF2B5EF4-FFF2-40B4-BE49-F238E27FC236}">
                <a16:creationId xmlns:a16="http://schemas.microsoft.com/office/drawing/2014/main" id="{3B040345-0C2B-45B9-A52D-95505FFF0589}"/>
              </a:ext>
            </a:extLst>
          </p:cNvPr>
          <p:cNvSpPr>
            <a:spLocks noGrp="1"/>
          </p:cNvSpPr>
          <p:nvPr>
            <p:ph type="pic" sz="quarter" idx="15"/>
          </p:nvPr>
        </p:nvSpPr>
        <p:spPr>
          <a:xfrm>
            <a:off x="4949977" y="747850"/>
            <a:ext cx="3657600" cy="1828800"/>
          </a:xfrm>
          <a:prstGeom prst="rect">
            <a:avLst/>
          </a:prstGeom>
        </p:spPr>
        <p:txBody>
          <a:bodyPr/>
          <a:lstStyle/>
          <a:p>
            <a:endParaRPr lang="en-US" dirty="0"/>
          </a:p>
        </p:txBody>
      </p:sp>
      <p:sp>
        <p:nvSpPr>
          <p:cNvPr id="15" name="Picture Placeholder 2">
            <a:extLst>
              <a:ext uri="{FF2B5EF4-FFF2-40B4-BE49-F238E27FC236}">
                <a16:creationId xmlns:a16="http://schemas.microsoft.com/office/drawing/2014/main" id="{B2C87427-172F-48A9-8BB9-52848C3FCAD0}"/>
              </a:ext>
            </a:extLst>
          </p:cNvPr>
          <p:cNvSpPr>
            <a:spLocks noGrp="1"/>
          </p:cNvSpPr>
          <p:nvPr>
            <p:ph type="pic" sz="quarter" idx="16"/>
          </p:nvPr>
        </p:nvSpPr>
        <p:spPr>
          <a:xfrm>
            <a:off x="536424" y="2808187"/>
            <a:ext cx="3657600" cy="1828800"/>
          </a:xfrm>
          <a:prstGeom prst="rect">
            <a:avLst/>
          </a:prstGeom>
        </p:spPr>
        <p:txBody>
          <a:bodyPr/>
          <a:lstStyle/>
          <a:p>
            <a:endParaRPr lang="en-US" dirty="0"/>
          </a:p>
        </p:txBody>
      </p:sp>
      <p:sp>
        <p:nvSpPr>
          <p:cNvPr id="12" name="Slide Number Placeholder 22">
            <a:extLst>
              <a:ext uri="{FF2B5EF4-FFF2-40B4-BE49-F238E27FC236}">
                <a16:creationId xmlns:a16="http://schemas.microsoft.com/office/drawing/2014/main" id="{8E16BB9C-0549-4215-AE5D-610D5989F9BE}"/>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6" name="Text Placeholder 2">
            <a:extLst>
              <a:ext uri="{FF2B5EF4-FFF2-40B4-BE49-F238E27FC236}">
                <a16:creationId xmlns:a16="http://schemas.microsoft.com/office/drawing/2014/main" id="{40C763A5-1C26-492B-9EAF-A80D722E867E}"/>
              </a:ext>
            </a:extLst>
          </p:cNvPr>
          <p:cNvSpPr>
            <a:spLocks noGrp="1"/>
          </p:cNvSpPr>
          <p:nvPr>
            <p:ph type="body" sz="quarter" idx="17"/>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34945318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ontent and four chart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2" name="Chart Placeholder 11">
            <a:extLst>
              <a:ext uri="{FF2B5EF4-FFF2-40B4-BE49-F238E27FC236}">
                <a16:creationId xmlns:a16="http://schemas.microsoft.com/office/drawing/2014/main" id="{C276DB87-9EBD-4349-A5E5-8D61996E50CC}"/>
              </a:ext>
            </a:extLst>
          </p:cNvPr>
          <p:cNvSpPr>
            <a:spLocks noGrp="1"/>
          </p:cNvSpPr>
          <p:nvPr>
            <p:ph type="chart" sz="quarter" idx="17"/>
          </p:nvPr>
        </p:nvSpPr>
        <p:spPr>
          <a:xfrm>
            <a:off x="536575" y="750439"/>
            <a:ext cx="3657600" cy="1828800"/>
          </a:xfrm>
          <a:prstGeom prst="rect">
            <a:avLst/>
          </a:prstGeom>
        </p:spPr>
        <p:txBody>
          <a:bodyPr/>
          <a:lstStyle/>
          <a:p>
            <a:endParaRPr lang="en-US" dirty="0"/>
          </a:p>
        </p:txBody>
      </p:sp>
      <p:sp>
        <p:nvSpPr>
          <p:cNvPr id="16" name="Chart Placeholder 11">
            <a:extLst>
              <a:ext uri="{FF2B5EF4-FFF2-40B4-BE49-F238E27FC236}">
                <a16:creationId xmlns:a16="http://schemas.microsoft.com/office/drawing/2014/main" id="{A4BF008D-A487-45B1-A70E-D30B1159D464}"/>
              </a:ext>
            </a:extLst>
          </p:cNvPr>
          <p:cNvSpPr>
            <a:spLocks noGrp="1"/>
          </p:cNvSpPr>
          <p:nvPr>
            <p:ph type="chart" sz="quarter" idx="18"/>
          </p:nvPr>
        </p:nvSpPr>
        <p:spPr>
          <a:xfrm>
            <a:off x="536575" y="2807316"/>
            <a:ext cx="3657600" cy="1828800"/>
          </a:xfrm>
          <a:prstGeom prst="rect">
            <a:avLst/>
          </a:prstGeom>
        </p:spPr>
        <p:txBody>
          <a:bodyPr/>
          <a:lstStyle/>
          <a:p>
            <a:endParaRPr lang="en-US" dirty="0"/>
          </a:p>
        </p:txBody>
      </p:sp>
      <p:sp>
        <p:nvSpPr>
          <p:cNvPr id="20" name="Chart Placeholder 11">
            <a:extLst>
              <a:ext uri="{FF2B5EF4-FFF2-40B4-BE49-F238E27FC236}">
                <a16:creationId xmlns:a16="http://schemas.microsoft.com/office/drawing/2014/main" id="{90556940-4A10-4114-A2A2-7D01E3FA0351}"/>
              </a:ext>
            </a:extLst>
          </p:cNvPr>
          <p:cNvSpPr>
            <a:spLocks noGrp="1"/>
          </p:cNvSpPr>
          <p:nvPr>
            <p:ph type="chart" sz="quarter" idx="19"/>
          </p:nvPr>
        </p:nvSpPr>
        <p:spPr>
          <a:xfrm>
            <a:off x="4949825" y="730337"/>
            <a:ext cx="3657600" cy="1828800"/>
          </a:xfrm>
          <a:prstGeom prst="rect">
            <a:avLst/>
          </a:prstGeom>
        </p:spPr>
        <p:txBody>
          <a:bodyPr/>
          <a:lstStyle/>
          <a:p>
            <a:endParaRPr lang="en-US" dirty="0"/>
          </a:p>
        </p:txBody>
      </p:sp>
      <p:sp>
        <p:nvSpPr>
          <p:cNvPr id="21" name="Chart Placeholder 11">
            <a:extLst>
              <a:ext uri="{FF2B5EF4-FFF2-40B4-BE49-F238E27FC236}">
                <a16:creationId xmlns:a16="http://schemas.microsoft.com/office/drawing/2014/main" id="{AE054041-1E98-4C6B-AC35-32387B16AD7D}"/>
              </a:ext>
            </a:extLst>
          </p:cNvPr>
          <p:cNvSpPr>
            <a:spLocks noGrp="1"/>
          </p:cNvSpPr>
          <p:nvPr>
            <p:ph type="chart" sz="quarter" idx="20"/>
          </p:nvPr>
        </p:nvSpPr>
        <p:spPr>
          <a:xfrm>
            <a:off x="4949825" y="2787214"/>
            <a:ext cx="3657600" cy="1828800"/>
          </a:xfrm>
          <a:prstGeom prst="rect">
            <a:avLst/>
          </a:prstGeom>
        </p:spPr>
        <p:txBody>
          <a:bodyPr/>
          <a:lstStyle/>
          <a:p>
            <a:endParaRPr lang="en-US" dirty="0"/>
          </a:p>
        </p:txBody>
      </p:sp>
      <p:sp>
        <p:nvSpPr>
          <p:cNvPr id="13" name="Slide Number Placeholder 22">
            <a:extLst>
              <a:ext uri="{FF2B5EF4-FFF2-40B4-BE49-F238E27FC236}">
                <a16:creationId xmlns:a16="http://schemas.microsoft.com/office/drawing/2014/main" id="{5ABCF89F-F361-4BE3-BE30-2356A7F832FD}"/>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4" name="Text Placeholder 2">
            <a:extLst>
              <a:ext uri="{FF2B5EF4-FFF2-40B4-BE49-F238E27FC236}">
                <a16:creationId xmlns:a16="http://schemas.microsoft.com/office/drawing/2014/main" id="{5F7141C7-945C-4571-8267-D21DD99F3824}"/>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2376405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Headline w Subhead - Tex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583AA2E-0A0F-D8E2-06B1-5D08051137EB}"/>
              </a:ext>
            </a:extLst>
          </p:cNvPr>
          <p:cNvSpPr>
            <a:spLocks noGrp="1"/>
          </p:cNvSpPr>
          <p:nvPr>
            <p:ph type="sldNum" sz="quarter" idx="10"/>
          </p:nvPr>
        </p:nvSpPr>
        <p:spPr/>
        <p:txBody>
          <a:bodyPr/>
          <a:lstStyle/>
          <a:p>
            <a:fld id="{E58D3C44-4F5C-4BBB-9DFB-94AC973AA814}" type="slidenum">
              <a:rPr lang="en-US" smtClean="0"/>
              <a:pPr/>
              <a:t>‹#›</a:t>
            </a:fld>
            <a:endParaRPr lang="en-US" dirty="0"/>
          </a:p>
        </p:txBody>
      </p:sp>
      <p:sp>
        <p:nvSpPr>
          <p:cNvPr id="5" name="Text Placeholder 4">
            <a:extLst>
              <a:ext uri="{FF2B5EF4-FFF2-40B4-BE49-F238E27FC236}">
                <a16:creationId xmlns:a16="http://schemas.microsoft.com/office/drawing/2014/main" id="{9B72BEDC-E9CE-7144-78EB-59ADECF2F3BA}"/>
              </a:ext>
            </a:extLst>
          </p:cNvPr>
          <p:cNvSpPr>
            <a:spLocks noGrp="1"/>
          </p:cNvSpPr>
          <p:nvPr>
            <p:ph type="body" sz="quarter" idx="11" hasCustomPrompt="1"/>
          </p:nvPr>
        </p:nvSpPr>
        <p:spPr>
          <a:xfrm>
            <a:off x="308373" y="605821"/>
            <a:ext cx="8527256" cy="322867"/>
          </a:xfrm>
        </p:spPr>
        <p:txBody>
          <a:bodyPr>
            <a:noAutofit/>
          </a:bodyPr>
          <a:lstStyle>
            <a:lvl1pPr marL="0" indent="0">
              <a:buNone/>
              <a:defRPr sz="1200"/>
            </a:lvl1pPr>
          </a:lstStyle>
          <a:p>
            <a:pPr lvl="0"/>
            <a:r>
              <a:rPr lang="en-US" dirty="0"/>
              <a:t>Optional subhead</a:t>
            </a:r>
          </a:p>
        </p:txBody>
      </p:sp>
      <p:sp>
        <p:nvSpPr>
          <p:cNvPr id="6" name="Text Placeholder 5">
            <a:extLst>
              <a:ext uri="{FF2B5EF4-FFF2-40B4-BE49-F238E27FC236}">
                <a16:creationId xmlns:a16="http://schemas.microsoft.com/office/drawing/2014/main" id="{58484905-0270-63EB-FCB8-7E435A17375E}"/>
              </a:ext>
            </a:extLst>
          </p:cNvPr>
          <p:cNvSpPr>
            <a:spLocks noGrp="1"/>
          </p:cNvSpPr>
          <p:nvPr>
            <p:ph type="body" sz="quarter" idx="12"/>
          </p:nvPr>
        </p:nvSpPr>
        <p:spPr>
          <a:xfrm>
            <a:off x="308373" y="1208485"/>
            <a:ext cx="8527256" cy="3263503"/>
          </a:xfrm>
        </p:spPr>
        <p:txBody>
          <a:bodyPr rIns="0">
            <a:noAutofit/>
          </a:bodyPr>
          <a:lstStyle>
            <a:lvl1pPr marL="0" indent="0">
              <a:buNone/>
              <a:defRPr/>
            </a:lvl1pPr>
          </a:lstStyle>
          <a:p>
            <a:pPr lvl="0"/>
            <a:r>
              <a:rPr lang="en-US"/>
              <a:t>Click to edit Master text styles</a:t>
            </a:r>
          </a:p>
        </p:txBody>
      </p:sp>
      <p:sp>
        <p:nvSpPr>
          <p:cNvPr id="4" name="Title 3">
            <a:extLst>
              <a:ext uri="{FF2B5EF4-FFF2-40B4-BE49-F238E27FC236}">
                <a16:creationId xmlns:a16="http://schemas.microsoft.com/office/drawing/2014/main" id="{2C816BA2-B434-5E8F-2BDA-C942FBBA3414}"/>
              </a:ext>
            </a:extLst>
          </p:cNvPr>
          <p:cNvSpPr>
            <a:spLocks noGrp="1"/>
          </p:cNvSpPr>
          <p:nvPr>
            <p:ph type="title" hasCustomPrompt="1"/>
          </p:nvPr>
        </p:nvSpPr>
        <p:spPr/>
        <p:txBody>
          <a:bodyPr/>
          <a:lstStyle>
            <a:lvl1pPr>
              <a:defRPr/>
            </a:lvl1pPr>
          </a:lstStyle>
          <a:p>
            <a:r>
              <a:rPr lang="en-US" dirty="0"/>
              <a:t>Headline</a:t>
            </a:r>
          </a:p>
        </p:txBody>
      </p:sp>
    </p:spTree>
    <p:extLst>
      <p:ext uri="{BB962C8B-B14F-4D97-AF65-F5344CB8AC3E}">
        <p14:creationId xmlns:p14="http://schemas.microsoft.com/office/powerpoint/2010/main" val="14040341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tent and one large table 1">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3"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4" name="Table Placeholder 3">
            <a:extLst>
              <a:ext uri="{FF2B5EF4-FFF2-40B4-BE49-F238E27FC236}">
                <a16:creationId xmlns:a16="http://schemas.microsoft.com/office/drawing/2014/main" id="{2305BD45-FEBA-403A-8FAA-6D32DA932BFA}"/>
              </a:ext>
            </a:extLst>
          </p:cNvPr>
          <p:cNvSpPr>
            <a:spLocks noGrp="1"/>
          </p:cNvSpPr>
          <p:nvPr>
            <p:ph type="tbl" sz="quarter" idx="11"/>
          </p:nvPr>
        </p:nvSpPr>
        <p:spPr>
          <a:xfrm>
            <a:off x="190500" y="592137"/>
            <a:ext cx="8764588" cy="4324261"/>
          </a:xfrm>
          <a:prstGeom prst="rect">
            <a:avLst/>
          </a:prstGeom>
        </p:spPr>
        <p:txBody>
          <a:bodyPr/>
          <a:lstStyle/>
          <a:p>
            <a:endParaRPr lang="en-US" dirty="0"/>
          </a:p>
        </p:txBody>
      </p:sp>
      <p:sp>
        <p:nvSpPr>
          <p:cNvPr id="11" name="Slide Number Placeholder 22">
            <a:extLst>
              <a:ext uri="{FF2B5EF4-FFF2-40B4-BE49-F238E27FC236}">
                <a16:creationId xmlns:a16="http://schemas.microsoft.com/office/drawing/2014/main" id="{C1372C15-D650-4D80-8570-4A7FB492CBC8}"/>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2" name="Text Placeholder 2">
            <a:extLst>
              <a:ext uri="{FF2B5EF4-FFF2-40B4-BE49-F238E27FC236}">
                <a16:creationId xmlns:a16="http://schemas.microsoft.com/office/drawing/2014/main" id="{E9344D40-3501-4301-9850-01FCDEF44DCA}"/>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299524528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and three pic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5"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0"/>
            <a:ext cx="8746277" cy="1008309"/>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3" name="Picture Placeholder 2">
            <a:extLst>
              <a:ext uri="{FF2B5EF4-FFF2-40B4-BE49-F238E27FC236}">
                <a16:creationId xmlns:a16="http://schemas.microsoft.com/office/drawing/2014/main" id="{869ECFD9-C02B-4C78-8755-EDBCBEC5951E}"/>
              </a:ext>
            </a:extLst>
          </p:cNvPr>
          <p:cNvSpPr>
            <a:spLocks noGrp="1"/>
          </p:cNvSpPr>
          <p:nvPr>
            <p:ph type="pic" sz="quarter" idx="12"/>
          </p:nvPr>
        </p:nvSpPr>
        <p:spPr>
          <a:xfrm>
            <a:off x="309737" y="2209784"/>
            <a:ext cx="2615184" cy="1831294"/>
          </a:xfrm>
          <a:prstGeom prst="rect">
            <a:avLst/>
          </a:prstGeom>
        </p:spPr>
        <p:txBody>
          <a:bodyPr/>
          <a:lstStyle/>
          <a:p>
            <a:endParaRPr lang="en-US" dirty="0"/>
          </a:p>
        </p:txBody>
      </p:sp>
      <p:sp>
        <p:nvSpPr>
          <p:cNvPr id="12" name="Picture Placeholder 2">
            <a:extLst>
              <a:ext uri="{FF2B5EF4-FFF2-40B4-BE49-F238E27FC236}">
                <a16:creationId xmlns:a16="http://schemas.microsoft.com/office/drawing/2014/main" id="{7C4F9567-3C35-427B-9DB7-93C7CDF95465}"/>
              </a:ext>
            </a:extLst>
          </p:cNvPr>
          <p:cNvSpPr>
            <a:spLocks noGrp="1"/>
          </p:cNvSpPr>
          <p:nvPr>
            <p:ph type="pic" sz="quarter" idx="13"/>
          </p:nvPr>
        </p:nvSpPr>
        <p:spPr>
          <a:xfrm>
            <a:off x="3217800" y="2209784"/>
            <a:ext cx="2615184" cy="1831294"/>
          </a:xfrm>
          <a:prstGeom prst="rect">
            <a:avLst/>
          </a:prstGeom>
        </p:spPr>
        <p:txBody>
          <a:bodyPr/>
          <a:lstStyle/>
          <a:p>
            <a:endParaRPr lang="en-US" dirty="0"/>
          </a:p>
        </p:txBody>
      </p:sp>
      <p:sp>
        <p:nvSpPr>
          <p:cNvPr id="13" name="Picture Placeholder 2">
            <a:extLst>
              <a:ext uri="{FF2B5EF4-FFF2-40B4-BE49-F238E27FC236}">
                <a16:creationId xmlns:a16="http://schemas.microsoft.com/office/drawing/2014/main" id="{FBA7792D-F996-482C-A0C5-21752B6A7523}"/>
              </a:ext>
            </a:extLst>
          </p:cNvPr>
          <p:cNvSpPr>
            <a:spLocks noGrp="1"/>
          </p:cNvSpPr>
          <p:nvPr>
            <p:ph type="pic" sz="quarter" idx="14"/>
          </p:nvPr>
        </p:nvSpPr>
        <p:spPr>
          <a:xfrm>
            <a:off x="6125863" y="2209784"/>
            <a:ext cx="2615184" cy="1831294"/>
          </a:xfrm>
          <a:prstGeom prst="rect">
            <a:avLst/>
          </a:prstGeom>
        </p:spPr>
        <p:txBody>
          <a:bodyPr/>
          <a:lstStyle/>
          <a:p>
            <a:endParaRPr lang="en-US" dirty="0"/>
          </a:p>
        </p:txBody>
      </p:sp>
      <p:sp>
        <p:nvSpPr>
          <p:cNvPr id="14" name="Slide Number Placeholder 22">
            <a:extLst>
              <a:ext uri="{FF2B5EF4-FFF2-40B4-BE49-F238E27FC236}">
                <a16:creationId xmlns:a16="http://schemas.microsoft.com/office/drawing/2014/main" id="{726C0A85-59ED-4F15-B461-21EFE5076EDC}"/>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5" name="Text Placeholder 2">
            <a:extLst>
              <a:ext uri="{FF2B5EF4-FFF2-40B4-BE49-F238E27FC236}">
                <a16:creationId xmlns:a16="http://schemas.microsoft.com/office/drawing/2014/main" id="{FE82AE81-6169-4476-A236-78D99982A79F}"/>
              </a:ext>
            </a:extLst>
          </p:cNvPr>
          <p:cNvSpPr>
            <a:spLocks noGrp="1"/>
          </p:cNvSpPr>
          <p:nvPr>
            <p:ph type="body" sz="quarter" idx="15"/>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33619757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and three charts">
    <p:spTree>
      <p:nvGrpSpPr>
        <p:cNvPr id="1" name=""/>
        <p:cNvGrpSpPr/>
        <p:nvPr/>
      </p:nvGrpSpPr>
      <p:grpSpPr>
        <a:xfrm>
          <a:off x="0" y="0"/>
          <a:ext cx="0" cy="0"/>
          <a:chOff x="0" y="0"/>
          <a:chExt cx="0" cy="0"/>
        </a:xfrm>
      </p:grpSpPr>
      <p:grpSp>
        <p:nvGrpSpPr>
          <p:cNvPr id="5" name="Group 4"/>
          <p:cNvGrpSpPr/>
          <p:nvPr userDrawn="1"/>
        </p:nvGrpSpPr>
        <p:grpSpPr>
          <a:xfrm>
            <a:off x="0" y="4997956"/>
            <a:ext cx="9144000" cy="164131"/>
            <a:chOff x="0" y="0"/>
            <a:chExt cx="9144000" cy="4433777"/>
          </a:xfrm>
        </p:grpSpPr>
        <p:sp>
          <p:nvSpPr>
            <p:cNvPr id="6" name="Rectangle 5"/>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9" name="Text Placeholder 2">
            <a:extLst>
              <a:ext uri="{FF2B5EF4-FFF2-40B4-BE49-F238E27FC236}">
                <a16:creationId xmlns:a16="http://schemas.microsoft.com/office/drawing/2014/main" id="{4376557E-F3D1-418A-AA91-92C33B86FE9E}"/>
              </a:ext>
            </a:extLst>
          </p:cNvPr>
          <p:cNvSpPr>
            <a:spLocks noGrp="1"/>
          </p:cNvSpPr>
          <p:nvPr>
            <p:ph type="body" sz="quarter" idx="10" hasCustomPrompt="1"/>
          </p:nvPr>
        </p:nvSpPr>
        <p:spPr>
          <a:xfrm>
            <a:off x="190445" y="227101"/>
            <a:ext cx="4381555"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10" name="Straight Connector 9">
            <a:extLst>
              <a:ext uri="{FF2B5EF4-FFF2-40B4-BE49-F238E27FC236}">
                <a16:creationId xmlns:a16="http://schemas.microsoft.com/office/drawing/2014/main" id="{7222FA91-DF24-4892-9B50-B97CE5D9D5B4}"/>
              </a:ext>
            </a:extLst>
          </p:cNvPr>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1" name="Text Placeholder 4">
            <a:extLst>
              <a:ext uri="{FF2B5EF4-FFF2-40B4-BE49-F238E27FC236}">
                <a16:creationId xmlns:a16="http://schemas.microsoft.com/office/drawing/2014/main" id="{E86EDBD5-42F1-46FB-BFDD-55E29DD3F38D}"/>
              </a:ext>
            </a:extLst>
          </p:cNvPr>
          <p:cNvSpPr>
            <a:spLocks noGrp="1"/>
          </p:cNvSpPr>
          <p:nvPr>
            <p:ph type="body" sz="quarter" idx="11" hasCustomPrompt="1"/>
          </p:nvPr>
        </p:nvSpPr>
        <p:spPr>
          <a:xfrm>
            <a:off x="184141" y="681741"/>
            <a:ext cx="8746277" cy="1005840"/>
          </a:xfrm>
          <a:prstGeom prst="rect">
            <a:avLst/>
          </a:prstGeom>
        </p:spPr>
        <p:txBody>
          <a:bodyPr/>
          <a:lstStyle>
            <a:lvl1pPr marL="0" indent="0" algn="l">
              <a:buNone/>
              <a:defRPr sz="1100">
                <a:latin typeface="Lato" panose="020F0502020204030203" pitchFamily="34" charset="0"/>
              </a:defRPr>
            </a:lvl1pPr>
          </a:lstStyle>
          <a:p>
            <a:pPr lvl="0"/>
            <a:r>
              <a:rPr lang="en-US" dirty="0"/>
              <a:t>Click to edit</a:t>
            </a:r>
          </a:p>
        </p:txBody>
      </p:sp>
      <p:sp>
        <p:nvSpPr>
          <p:cNvPr id="15" name="Chart Placeholder 14">
            <a:extLst>
              <a:ext uri="{FF2B5EF4-FFF2-40B4-BE49-F238E27FC236}">
                <a16:creationId xmlns:a16="http://schemas.microsoft.com/office/drawing/2014/main" id="{44321771-6A68-4AB1-8E57-5C505DEB97CF}"/>
              </a:ext>
            </a:extLst>
          </p:cNvPr>
          <p:cNvSpPr>
            <a:spLocks noGrp="1"/>
          </p:cNvSpPr>
          <p:nvPr>
            <p:ph type="chart" sz="quarter" idx="12"/>
          </p:nvPr>
        </p:nvSpPr>
        <p:spPr>
          <a:xfrm>
            <a:off x="314589" y="2210804"/>
            <a:ext cx="2615184" cy="1828800"/>
          </a:xfrm>
          <a:prstGeom prst="rect">
            <a:avLst/>
          </a:prstGeom>
        </p:spPr>
        <p:txBody>
          <a:bodyPr/>
          <a:lstStyle/>
          <a:p>
            <a:endParaRPr lang="en-US" dirty="0"/>
          </a:p>
        </p:txBody>
      </p:sp>
      <p:sp>
        <p:nvSpPr>
          <p:cNvPr id="18" name="Chart Placeholder 14">
            <a:extLst>
              <a:ext uri="{FF2B5EF4-FFF2-40B4-BE49-F238E27FC236}">
                <a16:creationId xmlns:a16="http://schemas.microsoft.com/office/drawing/2014/main" id="{ECEEA646-C784-4BBC-8665-65E4473B65C8}"/>
              </a:ext>
            </a:extLst>
          </p:cNvPr>
          <p:cNvSpPr>
            <a:spLocks noGrp="1"/>
          </p:cNvSpPr>
          <p:nvPr>
            <p:ph type="chart" sz="quarter" idx="13"/>
          </p:nvPr>
        </p:nvSpPr>
        <p:spPr>
          <a:xfrm>
            <a:off x="6260354" y="2210804"/>
            <a:ext cx="2615184" cy="1828800"/>
          </a:xfrm>
          <a:prstGeom prst="rect">
            <a:avLst/>
          </a:prstGeom>
        </p:spPr>
        <p:txBody>
          <a:bodyPr/>
          <a:lstStyle/>
          <a:p>
            <a:endParaRPr lang="en-US" dirty="0"/>
          </a:p>
        </p:txBody>
      </p:sp>
      <p:sp>
        <p:nvSpPr>
          <p:cNvPr id="19" name="Chart Placeholder 14">
            <a:extLst>
              <a:ext uri="{FF2B5EF4-FFF2-40B4-BE49-F238E27FC236}">
                <a16:creationId xmlns:a16="http://schemas.microsoft.com/office/drawing/2014/main" id="{FDB57821-429D-4303-9A1B-B66B260F8F11}"/>
              </a:ext>
            </a:extLst>
          </p:cNvPr>
          <p:cNvSpPr>
            <a:spLocks noGrp="1"/>
          </p:cNvSpPr>
          <p:nvPr>
            <p:ph type="chart" sz="quarter" idx="14"/>
          </p:nvPr>
        </p:nvSpPr>
        <p:spPr>
          <a:xfrm>
            <a:off x="3243328" y="2210804"/>
            <a:ext cx="2615184" cy="1828800"/>
          </a:xfrm>
          <a:prstGeom prst="rect">
            <a:avLst/>
          </a:prstGeom>
        </p:spPr>
        <p:txBody>
          <a:bodyPr/>
          <a:lstStyle/>
          <a:p>
            <a:endParaRPr lang="en-US" dirty="0"/>
          </a:p>
        </p:txBody>
      </p:sp>
      <p:sp>
        <p:nvSpPr>
          <p:cNvPr id="12" name="Slide Number Placeholder 22">
            <a:extLst>
              <a:ext uri="{FF2B5EF4-FFF2-40B4-BE49-F238E27FC236}">
                <a16:creationId xmlns:a16="http://schemas.microsoft.com/office/drawing/2014/main" id="{90295156-FFD8-4B5B-A59F-591F08EB14BE}"/>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3" name="Text Placeholder 2">
            <a:extLst>
              <a:ext uri="{FF2B5EF4-FFF2-40B4-BE49-F238E27FC236}">
                <a16:creationId xmlns:a16="http://schemas.microsoft.com/office/drawing/2014/main" id="{37A913E5-C65B-49E4-9D18-829A291B760A}"/>
              </a:ext>
            </a:extLst>
          </p:cNvPr>
          <p:cNvSpPr>
            <a:spLocks noGrp="1"/>
          </p:cNvSpPr>
          <p:nvPr>
            <p:ph type="body" sz="quarter" idx="15"/>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39358934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AEF4C21-135E-4B43-8D41-9901623CBAC2}"/>
              </a:ext>
            </a:extLst>
          </p:cNvPr>
          <p:cNvGrpSpPr/>
          <p:nvPr userDrawn="1"/>
        </p:nvGrpSpPr>
        <p:grpSpPr>
          <a:xfrm>
            <a:off x="0" y="4997956"/>
            <a:ext cx="9144000" cy="164131"/>
            <a:chOff x="0" y="0"/>
            <a:chExt cx="9144000" cy="4433777"/>
          </a:xfrm>
        </p:grpSpPr>
        <p:sp>
          <p:nvSpPr>
            <p:cNvPr id="5" name="Rectangle 4">
              <a:extLst>
                <a:ext uri="{FF2B5EF4-FFF2-40B4-BE49-F238E27FC236}">
                  <a16:creationId xmlns:a16="http://schemas.microsoft.com/office/drawing/2014/main" id="{200B8557-2501-4A1C-8230-0F4E13DCDBFF}"/>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Rectangle 5">
              <a:extLst>
                <a:ext uri="{FF2B5EF4-FFF2-40B4-BE49-F238E27FC236}">
                  <a16:creationId xmlns:a16="http://schemas.microsoft.com/office/drawing/2014/main" id="{97A8713D-A25B-4A3B-AEC9-555C0D8565AE}"/>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Rectangle 6">
              <a:extLst>
                <a:ext uri="{FF2B5EF4-FFF2-40B4-BE49-F238E27FC236}">
                  <a16:creationId xmlns:a16="http://schemas.microsoft.com/office/drawing/2014/main" id="{09049542-898C-4EC1-AFEB-B31AF7AA71C2}"/>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
        <p:nvSpPr>
          <p:cNvPr id="8" name="Text Placeholder 2">
            <a:extLst>
              <a:ext uri="{FF2B5EF4-FFF2-40B4-BE49-F238E27FC236}">
                <a16:creationId xmlns:a16="http://schemas.microsoft.com/office/drawing/2014/main" id="{6BB71EFA-6561-434D-A1BA-941C1E0C02EC}"/>
              </a:ext>
            </a:extLst>
          </p:cNvPr>
          <p:cNvSpPr>
            <a:spLocks noGrp="1"/>
          </p:cNvSpPr>
          <p:nvPr>
            <p:ph type="body" sz="quarter" idx="10" hasCustomPrompt="1"/>
          </p:nvPr>
        </p:nvSpPr>
        <p:spPr>
          <a:xfrm>
            <a:off x="190445" y="227101"/>
            <a:ext cx="4381555" cy="269997"/>
          </a:xfrm>
          <a:prstGeom prst="rect">
            <a:avLst/>
          </a:prstGeom>
        </p:spPr>
        <p:txBody>
          <a:bodyPr/>
          <a:lstStyle>
            <a:lvl1pPr marL="0" indent="0">
              <a:buNone/>
              <a:defRPr b="1">
                <a:latin typeface="Lato Black" panose="020F0A02020204030203" pitchFamily="34" charset="0"/>
              </a:defRPr>
            </a:lvl1pPr>
            <a:lvl2pPr marL="342900" indent="0">
              <a:buNone/>
              <a:defRPr/>
            </a:lvl2pPr>
            <a:lvl5pPr marL="1371600" indent="0" algn="l">
              <a:buNone/>
              <a:defRPr/>
            </a:lvl5pPr>
          </a:lstStyle>
          <a:p>
            <a:pPr lvl="0"/>
            <a:r>
              <a:rPr lang="en-US" dirty="0"/>
              <a:t>Click to edit title</a:t>
            </a:r>
          </a:p>
        </p:txBody>
      </p:sp>
      <p:cxnSp>
        <p:nvCxnSpPr>
          <p:cNvPr id="9" name="Straight Connector 8">
            <a:extLst>
              <a:ext uri="{FF2B5EF4-FFF2-40B4-BE49-F238E27FC236}">
                <a16:creationId xmlns:a16="http://schemas.microsoft.com/office/drawing/2014/main" id="{B59639D7-F6F2-4796-9281-260B47DA6403}"/>
              </a:ext>
            </a:extLst>
          </p:cNvPr>
          <p:cNvCxnSpPr>
            <a:cxnSpLocks/>
          </p:cNvCxnSpPr>
          <p:nvPr userDrawn="1"/>
        </p:nvCxnSpPr>
        <p:spPr>
          <a:xfrm>
            <a:off x="190447" y="509710"/>
            <a:ext cx="4381553" cy="0"/>
          </a:xfrm>
          <a:prstGeom prst="line">
            <a:avLst/>
          </a:prstGeom>
          <a:ln w="12700"/>
          <a:effectLst/>
        </p:spPr>
        <p:style>
          <a:lnRef idx="3">
            <a:schemeClr val="dk1"/>
          </a:lnRef>
          <a:fillRef idx="0">
            <a:schemeClr val="dk1"/>
          </a:fillRef>
          <a:effectRef idx="2">
            <a:schemeClr val="dk1"/>
          </a:effectRef>
          <a:fontRef idx="minor">
            <a:schemeClr val="tx1"/>
          </a:fontRef>
        </p:style>
      </p:cxnSp>
      <p:sp>
        <p:nvSpPr>
          <p:cNvPr id="10" name="Slide Number Placeholder 22">
            <a:extLst>
              <a:ext uri="{FF2B5EF4-FFF2-40B4-BE49-F238E27FC236}">
                <a16:creationId xmlns:a16="http://schemas.microsoft.com/office/drawing/2014/main" id="{59C9E809-5316-446E-9A38-613A3A8AEB5F}"/>
              </a:ext>
            </a:extLst>
          </p:cNvPr>
          <p:cNvSpPr txBox="1">
            <a:spLocks/>
          </p:cNvSpPr>
          <p:nvPr userDrawn="1"/>
        </p:nvSpPr>
        <p:spPr>
          <a:xfrm>
            <a:off x="6796125" y="4603420"/>
            <a:ext cx="2163669" cy="303720"/>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9E041C8-BA61-4E81-ADE9-1DF5192AF973}" type="slidenum">
              <a:rPr lang="en-US" sz="900" smtClean="0">
                <a:solidFill>
                  <a:srgbClr val="000000"/>
                </a:solidFill>
                <a:latin typeface="Noticia Text" panose="02000503060000020004" pitchFamily="2" charset="0"/>
              </a:rPr>
              <a:pPr/>
              <a:t>‹#›</a:t>
            </a:fld>
            <a:endParaRPr lang="en-US" sz="1000" dirty="0">
              <a:solidFill>
                <a:srgbClr val="000000"/>
              </a:solidFill>
              <a:latin typeface="Noticia Text" panose="02000503060000020004" pitchFamily="2" charset="0"/>
            </a:endParaRPr>
          </a:p>
        </p:txBody>
      </p:sp>
      <p:sp>
        <p:nvSpPr>
          <p:cNvPr id="11" name="Text Placeholder 2">
            <a:extLst>
              <a:ext uri="{FF2B5EF4-FFF2-40B4-BE49-F238E27FC236}">
                <a16:creationId xmlns:a16="http://schemas.microsoft.com/office/drawing/2014/main" id="{6DFB42F7-EBE8-410F-B2EE-F07D077FDE0A}"/>
              </a:ext>
            </a:extLst>
          </p:cNvPr>
          <p:cNvSpPr>
            <a:spLocks noGrp="1"/>
          </p:cNvSpPr>
          <p:nvPr>
            <p:ph type="body" sz="quarter" idx="14"/>
          </p:nvPr>
        </p:nvSpPr>
        <p:spPr>
          <a:xfrm>
            <a:off x="195081" y="4627607"/>
            <a:ext cx="3632787" cy="298450"/>
          </a:xfrm>
          <a:prstGeom prst="rect">
            <a:avLst/>
          </a:prstGeom>
        </p:spPr>
        <p:txBody>
          <a:bodyPr/>
          <a:lstStyle>
            <a:lvl1pPr marL="0" indent="0">
              <a:buNone/>
              <a:defRPr sz="900">
                <a:solidFill>
                  <a:schemeClr val="tx1"/>
                </a:solidFill>
                <a:latin typeface="Noticia Text" panose="02000503060000020004" pitchFamily="2" charset="0"/>
              </a:defRPr>
            </a:lvl1pPr>
            <a:lvl3pPr marL="685800" indent="0">
              <a:buNone/>
              <a:defRPr/>
            </a:lvl3pPr>
          </a:lstStyle>
          <a:p>
            <a:pPr lvl="0"/>
            <a:endParaRPr lang="en-US" dirty="0"/>
          </a:p>
        </p:txBody>
      </p:sp>
    </p:spTree>
    <p:extLst>
      <p:ext uri="{BB962C8B-B14F-4D97-AF65-F5344CB8AC3E}">
        <p14:creationId xmlns:p14="http://schemas.microsoft.com/office/powerpoint/2010/main" val="42455600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44C796F-5136-40C5-822B-C25DB3B50C7F}"/>
              </a:ext>
            </a:extLst>
          </p:cNvPr>
          <p:cNvGrpSpPr/>
          <p:nvPr userDrawn="1"/>
        </p:nvGrpSpPr>
        <p:grpSpPr>
          <a:xfrm>
            <a:off x="0" y="0"/>
            <a:ext cx="9144000" cy="5143500"/>
            <a:chOff x="0" y="0"/>
            <a:chExt cx="9144000" cy="4433777"/>
          </a:xfrm>
        </p:grpSpPr>
        <p:sp>
          <p:nvSpPr>
            <p:cNvPr id="4" name="Rectangle 3">
              <a:extLst>
                <a:ext uri="{FF2B5EF4-FFF2-40B4-BE49-F238E27FC236}">
                  <a16:creationId xmlns:a16="http://schemas.microsoft.com/office/drawing/2014/main" id="{64E42201-7AB9-4934-B33F-E9EAFFCB6CF9}"/>
                </a:ext>
              </a:extLst>
            </p:cNvPr>
            <p:cNvSpPr/>
            <p:nvPr/>
          </p:nvSpPr>
          <p:spPr>
            <a:xfrm>
              <a:off x="3506086" y="0"/>
              <a:ext cx="5637914" cy="4433777"/>
            </a:xfrm>
            <a:prstGeom prst="rect">
              <a:avLst/>
            </a:prstGeom>
            <a:solidFill>
              <a:srgbClr val="B38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5" name="Rectangle 4">
              <a:extLst>
                <a:ext uri="{FF2B5EF4-FFF2-40B4-BE49-F238E27FC236}">
                  <a16:creationId xmlns:a16="http://schemas.microsoft.com/office/drawing/2014/main" id="{F97A0CEC-098E-4969-8D87-FF3493E0BCEE}"/>
                </a:ext>
              </a:extLst>
            </p:cNvPr>
            <p:cNvSpPr/>
            <p:nvPr/>
          </p:nvSpPr>
          <p:spPr>
            <a:xfrm>
              <a:off x="1517798" y="0"/>
              <a:ext cx="5637914" cy="4433777"/>
            </a:xfrm>
            <a:prstGeom prst="rect">
              <a:avLst/>
            </a:prstGeom>
            <a:solidFill>
              <a:srgbClr val="5BA3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Rectangle 5">
              <a:extLst>
                <a:ext uri="{FF2B5EF4-FFF2-40B4-BE49-F238E27FC236}">
                  <a16:creationId xmlns:a16="http://schemas.microsoft.com/office/drawing/2014/main" id="{0C357411-69E9-4741-A025-A43C45734722}"/>
                </a:ext>
              </a:extLst>
            </p:cNvPr>
            <p:cNvSpPr/>
            <p:nvPr/>
          </p:nvSpPr>
          <p:spPr>
            <a:xfrm>
              <a:off x="0" y="0"/>
              <a:ext cx="5637914" cy="4433777"/>
            </a:xfrm>
            <a:prstGeom prst="rect">
              <a:avLst/>
            </a:prstGeom>
            <a:solidFill>
              <a:srgbClr val="05497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grpSp>
    </p:spTree>
    <p:extLst>
      <p:ext uri="{BB962C8B-B14F-4D97-AF65-F5344CB8AC3E}">
        <p14:creationId xmlns:p14="http://schemas.microsoft.com/office/powerpoint/2010/main" val="4124519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HN1 Section Dark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5" b="75"/>
          <a:stretch/>
        </p:blipFill>
        <p:spPr>
          <a:xfrm>
            <a:off x="-4241" y="0"/>
            <a:ext cx="9148241" cy="5143500"/>
          </a:xfrm>
          <a:prstGeom prst="rect">
            <a:avLst/>
          </a:prstGeom>
        </p:spPr>
      </p:pic>
      <p:sp>
        <p:nvSpPr>
          <p:cNvPr id="35" name="Rectangle 34">
            <a:extLst>
              <a:ext uri="{FF2B5EF4-FFF2-40B4-BE49-F238E27FC236}">
                <a16:creationId xmlns:a16="http://schemas.microsoft.com/office/drawing/2014/main" id="{33C56454-A104-99CE-9CE8-0CE0FA37AE3F}"/>
              </a:ext>
            </a:extLst>
          </p:cNvPr>
          <p:cNvSpPr/>
          <p:nvPr/>
        </p:nvSpPr>
        <p:spPr>
          <a:xfrm>
            <a:off x="0" y="1380624"/>
            <a:ext cx="9144000"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8" name="Rectangle 7">
            <a:extLst>
              <a:ext uri="{FF2B5EF4-FFF2-40B4-BE49-F238E27FC236}">
                <a16:creationId xmlns:a16="http://schemas.microsoft.com/office/drawing/2014/main" id="{305B347B-3262-ECCB-1BEA-56D466B94FAE}"/>
              </a:ext>
            </a:extLst>
          </p:cNvPr>
          <p:cNvSpPr/>
          <p:nvPr/>
        </p:nvSpPr>
        <p:spPr>
          <a:xfrm>
            <a:off x="-4241" y="1287395"/>
            <a:ext cx="9144000" cy="16941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Rectangle 8">
            <a:extLst>
              <a:ext uri="{FF2B5EF4-FFF2-40B4-BE49-F238E27FC236}">
                <a16:creationId xmlns:a16="http://schemas.microsoft.com/office/drawing/2014/main" id="{54CBA918-D6FD-BB48-D400-B7AF44ED06AB}"/>
              </a:ext>
            </a:extLst>
          </p:cNvPr>
          <p:cNvSpPr/>
          <p:nvPr/>
        </p:nvSpPr>
        <p:spPr>
          <a:xfrm>
            <a:off x="-4241" y="3686693"/>
            <a:ext cx="9144000" cy="169412"/>
          </a:xfrm>
          <a:prstGeom prst="rect">
            <a:avLst/>
          </a:prstGeom>
          <a:solidFill>
            <a:schemeClr val="accent2">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3" name="Graphic 2">
            <a:extLst>
              <a:ext uri="{FF2B5EF4-FFF2-40B4-BE49-F238E27FC236}">
                <a16:creationId xmlns:a16="http://schemas.microsoft.com/office/drawing/2014/main" id="{994B0281-6BC1-0254-C453-5CD7731B5ED2}"/>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4" name="Slide Number Placeholder 3">
            <a:extLst>
              <a:ext uri="{FF2B5EF4-FFF2-40B4-BE49-F238E27FC236}">
                <a16:creationId xmlns:a16="http://schemas.microsoft.com/office/drawing/2014/main" id="{5EC9AD8F-FDBF-50F9-CC3E-6D5CD1E3920A}"/>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6" name="TextBox 5">
            <a:extLst>
              <a:ext uri="{FF2B5EF4-FFF2-40B4-BE49-F238E27FC236}">
                <a16:creationId xmlns:a16="http://schemas.microsoft.com/office/drawing/2014/main" id="{D702F6EE-442E-C2EB-484D-8405FDB6A710}"/>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875249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HN1 Section Gree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p:nvSpPr>
        <p:spPr>
          <a:xfrm>
            <a:off x="0" y="1380624"/>
            <a:ext cx="9144000"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8" name="Rectangle 7">
            <a:extLst>
              <a:ext uri="{FF2B5EF4-FFF2-40B4-BE49-F238E27FC236}">
                <a16:creationId xmlns:a16="http://schemas.microsoft.com/office/drawing/2014/main" id="{4C9680F7-0B8C-1CF6-BB7E-E771E31B7E6C}"/>
              </a:ext>
            </a:extLst>
          </p:cNvPr>
          <p:cNvSpPr/>
          <p:nvPr/>
        </p:nvSpPr>
        <p:spPr>
          <a:xfrm>
            <a:off x="-4241" y="1287395"/>
            <a:ext cx="9144000" cy="16941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9" name="Rectangle 8">
            <a:extLst>
              <a:ext uri="{FF2B5EF4-FFF2-40B4-BE49-F238E27FC236}">
                <a16:creationId xmlns:a16="http://schemas.microsoft.com/office/drawing/2014/main" id="{DDE9F382-2562-EEB6-177E-389EA4EE4F87}"/>
              </a:ext>
            </a:extLst>
          </p:cNvPr>
          <p:cNvSpPr/>
          <p:nvPr/>
        </p:nvSpPr>
        <p:spPr>
          <a:xfrm>
            <a:off x="-4241" y="3686693"/>
            <a:ext cx="9144000" cy="169412"/>
          </a:xfrm>
          <a:prstGeom prst="rect">
            <a:avLst/>
          </a:prstGeom>
          <a:solidFill>
            <a:schemeClr val="accent3">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4" name="Graphic 3">
            <a:extLst>
              <a:ext uri="{FF2B5EF4-FFF2-40B4-BE49-F238E27FC236}">
                <a16:creationId xmlns:a16="http://schemas.microsoft.com/office/drawing/2014/main" id="{49250CC5-FE16-751E-7B72-A1C06CBBB30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3" name="Slide Number Placeholder 2">
            <a:extLst>
              <a:ext uri="{FF2B5EF4-FFF2-40B4-BE49-F238E27FC236}">
                <a16:creationId xmlns:a16="http://schemas.microsoft.com/office/drawing/2014/main" id="{7463626E-693B-1676-B311-38037D3B2A5F}"/>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314533E7-F984-1BD3-546D-C2375157661C}"/>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28686690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N1 Section Cadet Blu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16642C-30B7-2B3D-E059-9B8FE02366CB}"/>
              </a:ext>
            </a:extLst>
          </p:cNvPr>
          <p:cNvPicPr>
            <a:picLocks noChangeAspect="1"/>
          </p:cNvPicPr>
          <p:nvPr/>
        </p:nvPicPr>
        <p:blipFill>
          <a:blip r:embed="rId2">
            <a:extLst>
              <a:ext uri="{28A0092B-C50C-407E-A947-70E740481C1C}">
                <a14:useLocalDpi xmlns:a14="http://schemas.microsoft.com/office/drawing/2010/main" val="0"/>
              </a:ext>
            </a:extLst>
          </a:blip>
          <a:srcRect t="70" b="70"/>
          <a:stretch/>
        </p:blipFill>
        <p:spPr>
          <a:xfrm>
            <a:off x="-4241" y="0"/>
            <a:ext cx="9148241" cy="5143500"/>
          </a:xfrm>
          <a:prstGeom prst="rect">
            <a:avLst/>
          </a:prstGeom>
        </p:spPr>
      </p:pic>
      <p:sp>
        <p:nvSpPr>
          <p:cNvPr id="5" name="Rectangle 4">
            <a:extLst>
              <a:ext uri="{FF2B5EF4-FFF2-40B4-BE49-F238E27FC236}">
                <a16:creationId xmlns:a16="http://schemas.microsoft.com/office/drawing/2014/main" id="{A048D6BD-A626-A894-2EEE-49D185466841}"/>
              </a:ext>
            </a:extLst>
          </p:cNvPr>
          <p:cNvSpPr/>
          <p:nvPr/>
        </p:nvSpPr>
        <p:spPr>
          <a:xfrm>
            <a:off x="0" y="1380624"/>
            <a:ext cx="9144000" cy="2382253"/>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7" name="Text Placeholder 6">
            <a:extLst>
              <a:ext uri="{FF2B5EF4-FFF2-40B4-BE49-F238E27FC236}">
                <a16:creationId xmlns:a16="http://schemas.microsoft.com/office/drawing/2014/main" id="{AD55B85A-150A-8DDF-7CC1-C686C0077899}"/>
              </a:ext>
            </a:extLst>
          </p:cNvPr>
          <p:cNvSpPr>
            <a:spLocks noGrp="1"/>
          </p:cNvSpPr>
          <p:nvPr>
            <p:ph type="body" sz="quarter" idx="10" hasCustomPrompt="1"/>
          </p:nvPr>
        </p:nvSpPr>
        <p:spPr>
          <a:xfrm>
            <a:off x="1931194" y="2096096"/>
            <a:ext cx="5281613" cy="951309"/>
          </a:xfrm>
          <a:prstGeom prst="rect">
            <a:avLst/>
          </a:prstGeom>
        </p:spPr>
        <p:txBody>
          <a:bodyPr rIns="0" anchor="ctr">
            <a:noAutofit/>
          </a:bodyPr>
          <a:lstStyle>
            <a:lvl1pPr marL="0" indent="0" algn="ctr">
              <a:buNone/>
              <a:defRPr sz="2700" b="0" baseline="0">
                <a:solidFill>
                  <a:schemeClr val="tx1"/>
                </a:solidFill>
                <a:latin typeface="+mj-lt"/>
              </a:defRPr>
            </a:lvl1pPr>
            <a:lvl2pPr marL="342900" indent="0">
              <a:buNone/>
              <a:defRPr>
                <a:solidFill>
                  <a:schemeClr val="bg1"/>
                </a:solidFill>
              </a:defRPr>
            </a:lvl2pPr>
            <a:lvl3pPr marL="685800" indent="0">
              <a:buNone/>
              <a:defRPr>
                <a:solidFill>
                  <a:schemeClr val="bg1"/>
                </a:solidFill>
              </a:defRPr>
            </a:lvl3pPr>
            <a:lvl4pPr marL="1028700" indent="0">
              <a:buNone/>
              <a:defRPr>
                <a:solidFill>
                  <a:schemeClr val="bg1"/>
                </a:solidFill>
              </a:defRPr>
            </a:lvl4pPr>
            <a:lvl5pPr marL="1371600" indent="0">
              <a:buNone/>
              <a:defRPr>
                <a:solidFill>
                  <a:schemeClr val="bg1"/>
                </a:solidFill>
              </a:defRPr>
            </a:lvl5pPr>
          </a:lstStyle>
          <a:p>
            <a:pPr lvl="0"/>
            <a:r>
              <a:rPr lang="en-US" dirty="0"/>
              <a:t>Section Title</a:t>
            </a:r>
          </a:p>
        </p:txBody>
      </p:sp>
      <p:sp>
        <p:nvSpPr>
          <p:cNvPr id="4" name="Rectangle 3">
            <a:extLst>
              <a:ext uri="{FF2B5EF4-FFF2-40B4-BE49-F238E27FC236}">
                <a16:creationId xmlns:a16="http://schemas.microsoft.com/office/drawing/2014/main" id="{79106B7D-A696-2683-DD1C-3A32EF975B0F}"/>
              </a:ext>
            </a:extLst>
          </p:cNvPr>
          <p:cNvSpPr/>
          <p:nvPr/>
        </p:nvSpPr>
        <p:spPr>
          <a:xfrm>
            <a:off x="-4241" y="1287395"/>
            <a:ext cx="9144000" cy="16941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8" name="Rectangle 7">
            <a:extLst>
              <a:ext uri="{FF2B5EF4-FFF2-40B4-BE49-F238E27FC236}">
                <a16:creationId xmlns:a16="http://schemas.microsoft.com/office/drawing/2014/main" id="{539A201B-41E7-EF57-7CB7-F64DC203470C}"/>
              </a:ext>
            </a:extLst>
          </p:cNvPr>
          <p:cNvSpPr/>
          <p:nvPr/>
        </p:nvSpPr>
        <p:spPr>
          <a:xfrm>
            <a:off x="-4241" y="3686693"/>
            <a:ext cx="9144000" cy="169412"/>
          </a:xfrm>
          <a:prstGeom prst="rect">
            <a:avLst/>
          </a:prstGeom>
          <a:solidFill>
            <a:schemeClr val="accent4">
              <a:lumMod val="60000"/>
              <a:lumOff val="40000"/>
              <a:alpha val="3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pic>
        <p:nvPicPr>
          <p:cNvPr id="6" name="Graphic 5">
            <a:extLst>
              <a:ext uri="{FF2B5EF4-FFF2-40B4-BE49-F238E27FC236}">
                <a16:creationId xmlns:a16="http://schemas.microsoft.com/office/drawing/2014/main" id="{B8E6708A-62F1-3FCE-B014-C63CAD48061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584942" y="4855112"/>
            <a:ext cx="235121" cy="90597"/>
          </a:xfrm>
          <a:prstGeom prst="rect">
            <a:avLst/>
          </a:prstGeom>
        </p:spPr>
      </p:pic>
      <p:sp>
        <p:nvSpPr>
          <p:cNvPr id="3" name="Slide Number Placeholder 2">
            <a:extLst>
              <a:ext uri="{FF2B5EF4-FFF2-40B4-BE49-F238E27FC236}">
                <a16:creationId xmlns:a16="http://schemas.microsoft.com/office/drawing/2014/main" id="{0A3EB65D-2B16-8C62-16FD-1BAEADA639FC}"/>
              </a:ext>
            </a:extLst>
          </p:cNvPr>
          <p:cNvSpPr>
            <a:spLocks noGrp="1"/>
          </p:cNvSpPr>
          <p:nvPr>
            <p:ph type="sldNum" sz="quarter" idx="11"/>
          </p:nvPr>
        </p:nvSpPr>
        <p:spPr/>
        <p:txBody>
          <a:bodyPr/>
          <a:lstStyle/>
          <a:p>
            <a:fld id="{E58D3C44-4F5C-4BBB-9DFB-94AC973AA814}" type="slidenum">
              <a:rPr lang="en-US" smtClean="0"/>
              <a:pPr/>
              <a:t>‹#›</a:t>
            </a:fld>
            <a:endParaRPr lang="en-US" dirty="0"/>
          </a:p>
        </p:txBody>
      </p:sp>
      <p:sp>
        <p:nvSpPr>
          <p:cNvPr id="10" name="TextBox 9">
            <a:extLst>
              <a:ext uri="{FF2B5EF4-FFF2-40B4-BE49-F238E27FC236}">
                <a16:creationId xmlns:a16="http://schemas.microsoft.com/office/drawing/2014/main" id="{D4330612-3DB8-08A7-7F2B-E1E5E1C0BA96}"/>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2198404711"/>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svg"/><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9" name="Graphic 18">
            <a:extLst>
              <a:ext uri="{FF2B5EF4-FFF2-40B4-BE49-F238E27FC236}">
                <a16:creationId xmlns:a16="http://schemas.microsoft.com/office/drawing/2014/main" id="{EF7F0F42-B985-C7AC-FFEE-C88038793DFF}"/>
              </a:ext>
            </a:extLst>
          </p:cNvPr>
          <p:cNvPicPr>
            <a:picLocks noChangeAspect="1"/>
          </p:cNvPicPr>
          <p:nvPr/>
        </p:nvPicPr>
        <p:blipFill>
          <a:blip>
            <a:extLst>
              <a:ext uri="{96DAC541-7B7A-43D3-8B79-37D633B846F1}">
                <asvg:svgBlip xmlns:asvg="http://schemas.microsoft.com/office/drawing/2016/SVG/main" r:embed="rId66"/>
              </a:ext>
            </a:extLst>
          </a:blip>
          <a:stretch>
            <a:fillRect/>
          </a:stretch>
        </p:blipFill>
        <p:spPr>
          <a:xfrm>
            <a:off x="8584942" y="4855112"/>
            <a:ext cx="235121" cy="90597"/>
          </a:xfrm>
          <a:prstGeom prst="rect">
            <a:avLst/>
          </a:prstGeom>
        </p:spPr>
      </p:pic>
      <p:sp>
        <p:nvSpPr>
          <p:cNvPr id="2" name="Title Placeholder 1">
            <a:extLst>
              <a:ext uri="{FF2B5EF4-FFF2-40B4-BE49-F238E27FC236}">
                <a16:creationId xmlns:a16="http://schemas.microsoft.com/office/drawing/2014/main" id="{4AFFD48A-05D1-E900-A62B-1ABA0117B1A8}"/>
              </a:ext>
            </a:extLst>
          </p:cNvPr>
          <p:cNvSpPr>
            <a:spLocks noGrp="1"/>
          </p:cNvSpPr>
          <p:nvPr>
            <p:ph type="title"/>
          </p:nvPr>
        </p:nvSpPr>
        <p:spPr>
          <a:xfrm>
            <a:off x="308348" y="270790"/>
            <a:ext cx="8544465" cy="389834"/>
          </a:xfrm>
          <a:prstGeom prst="rect">
            <a:avLst/>
          </a:prstGeom>
        </p:spPr>
        <p:txBody>
          <a:bodyPr vert="horz" lIns="0" tIns="45720" rIns="91440" bIns="45720" rtlCol="0" anchor="t">
            <a:noAutofit/>
          </a:bodyPr>
          <a:lstStyle/>
          <a:p>
            <a:r>
              <a:rPr lang="en-US" dirty="0"/>
              <a:t>Headline</a:t>
            </a:r>
          </a:p>
        </p:txBody>
      </p:sp>
      <p:sp>
        <p:nvSpPr>
          <p:cNvPr id="3" name="Text Placeholder 2">
            <a:extLst>
              <a:ext uri="{FF2B5EF4-FFF2-40B4-BE49-F238E27FC236}">
                <a16:creationId xmlns:a16="http://schemas.microsoft.com/office/drawing/2014/main" id="{A91DC282-C399-A89A-420B-B4C1B84978A8}"/>
              </a:ext>
            </a:extLst>
          </p:cNvPr>
          <p:cNvSpPr>
            <a:spLocks noGrp="1"/>
          </p:cNvSpPr>
          <p:nvPr>
            <p:ph type="body" idx="1"/>
          </p:nvPr>
        </p:nvSpPr>
        <p:spPr>
          <a:xfrm>
            <a:off x="308348" y="808780"/>
            <a:ext cx="8544465" cy="3645233"/>
          </a:xfrm>
          <a:prstGeom prst="rect">
            <a:avLst/>
          </a:prstGeom>
        </p:spPr>
        <p:txBody>
          <a:bodyPr vert="horz" lIns="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A28B5831-8AA0-7C62-AD78-4000F1EBC91B}"/>
              </a:ext>
            </a:extLst>
          </p:cNvPr>
          <p:cNvSpPr>
            <a:spLocks noGrp="1"/>
          </p:cNvSpPr>
          <p:nvPr>
            <p:ph type="sldNum" sz="quarter" idx="4"/>
          </p:nvPr>
        </p:nvSpPr>
        <p:spPr>
          <a:xfrm>
            <a:off x="308348" y="4718190"/>
            <a:ext cx="250191" cy="273844"/>
          </a:xfrm>
          <a:prstGeom prst="rect">
            <a:avLst/>
          </a:prstGeom>
        </p:spPr>
        <p:txBody>
          <a:bodyPr vert="horz" lIns="0" tIns="45720" rIns="91440" bIns="45720" rtlCol="0" anchor="b"/>
          <a:lstStyle>
            <a:lvl1pPr algn="l">
              <a:defRPr sz="600">
                <a:solidFill>
                  <a:schemeClr val="tx2">
                    <a:lumMod val="75000"/>
                  </a:schemeClr>
                </a:solidFill>
              </a:defRPr>
            </a:lvl1pPr>
          </a:lstStyle>
          <a:p>
            <a:fld id="{E58D3C44-4F5C-4BBB-9DFB-94AC973AA814}" type="slidenum">
              <a:rPr lang="en-US" smtClean="0"/>
              <a:pPr/>
              <a:t>‹#›</a:t>
            </a:fld>
            <a:endParaRPr lang="en-US" dirty="0"/>
          </a:p>
        </p:txBody>
      </p:sp>
      <p:sp>
        <p:nvSpPr>
          <p:cNvPr id="5" name="TextBox 4">
            <a:extLst>
              <a:ext uri="{FF2B5EF4-FFF2-40B4-BE49-F238E27FC236}">
                <a16:creationId xmlns:a16="http://schemas.microsoft.com/office/drawing/2014/main" id="{72DC36E5-5138-DF6E-4D7D-CB97396B260D}"/>
              </a:ext>
            </a:extLst>
          </p:cNvPr>
          <p:cNvSpPr txBox="1"/>
          <p:nvPr/>
        </p:nvSpPr>
        <p:spPr>
          <a:xfrm>
            <a:off x="404085" y="4823381"/>
            <a:ext cx="7428820" cy="161583"/>
          </a:xfrm>
          <a:prstGeom prst="rect">
            <a:avLst/>
          </a:prstGeom>
          <a:noFill/>
        </p:spPr>
        <p:txBody>
          <a:bodyPr wrap="square" anchor="b">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450" b="0" i="0" u="none" strike="noStrike" kern="1200" cap="none" spc="0" normalizeH="0" baseline="0" noProof="0" dirty="0">
                <a:ln>
                  <a:noFill/>
                </a:ln>
                <a:solidFill>
                  <a:srgbClr val="E5E4E3">
                    <a:lumMod val="75000"/>
                  </a:srgbClr>
                </a:solidFill>
                <a:effectLst/>
                <a:uLnTx/>
                <a:uFillTx/>
                <a:latin typeface="+mn-lt"/>
                <a:ea typeface="+mn-ea"/>
                <a:cs typeface="+mn-cs"/>
              </a:rPr>
              <a:t>CONFIDENTIAL © 2025 Health Network One - All rights reserved.</a:t>
            </a:r>
          </a:p>
        </p:txBody>
      </p:sp>
    </p:spTree>
    <p:extLst>
      <p:ext uri="{BB962C8B-B14F-4D97-AF65-F5344CB8AC3E}">
        <p14:creationId xmlns:p14="http://schemas.microsoft.com/office/powerpoint/2010/main" val="15997984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2" r:id="rId21"/>
    <p:sldLayoutId id="2147483733" r:id="rId22"/>
    <p:sldLayoutId id="2147483734" r:id="rId23"/>
    <p:sldLayoutId id="2147483735" r:id="rId24"/>
    <p:sldLayoutId id="2147483736" r:id="rId25"/>
    <p:sldLayoutId id="2147483737" r:id="rId26"/>
    <p:sldLayoutId id="2147483738" r:id="rId27"/>
    <p:sldLayoutId id="2147483739" r:id="rId28"/>
    <p:sldLayoutId id="2147483740" r:id="rId29"/>
    <p:sldLayoutId id="2147483741" r:id="rId30"/>
    <p:sldLayoutId id="2147483742" r:id="rId31"/>
    <p:sldLayoutId id="2147483743" r:id="rId32"/>
    <p:sldLayoutId id="2147483744" r:id="rId33"/>
    <p:sldLayoutId id="2147483745" r:id="rId34"/>
    <p:sldLayoutId id="2147483746" r:id="rId35"/>
    <p:sldLayoutId id="2147483747" r:id="rId36"/>
    <p:sldLayoutId id="2147483748" r:id="rId37"/>
    <p:sldLayoutId id="2147483749" r:id="rId38"/>
    <p:sldLayoutId id="2147483750" r:id="rId39"/>
    <p:sldLayoutId id="2147483751" r:id="rId40"/>
    <p:sldLayoutId id="2147483752" r:id="rId41"/>
    <p:sldLayoutId id="2147483753" r:id="rId42"/>
    <p:sldLayoutId id="2147483754" r:id="rId43"/>
    <p:sldLayoutId id="2147483755" r:id="rId44"/>
    <p:sldLayoutId id="2147483756" r:id="rId45"/>
    <p:sldLayoutId id="2147483757" r:id="rId46"/>
    <p:sldLayoutId id="2147483682" r:id="rId47"/>
    <p:sldLayoutId id="2147483652" r:id="rId48"/>
    <p:sldLayoutId id="2147483676" r:id="rId49"/>
    <p:sldLayoutId id="2147483678" r:id="rId50"/>
    <p:sldLayoutId id="2147483669" r:id="rId51"/>
    <p:sldLayoutId id="2147483670" r:id="rId52"/>
    <p:sldLayoutId id="2147483683" r:id="rId53"/>
    <p:sldLayoutId id="2147483690" r:id="rId54"/>
    <p:sldLayoutId id="2147483708" r:id="rId55"/>
    <p:sldLayoutId id="2147483684" r:id="rId56"/>
    <p:sldLayoutId id="2147483686" r:id="rId57"/>
    <p:sldLayoutId id="2147483685" r:id="rId58"/>
    <p:sldLayoutId id="2147483689" r:id="rId59"/>
    <p:sldLayoutId id="2147483709" r:id="rId60"/>
    <p:sldLayoutId id="2147483673" r:id="rId61"/>
    <p:sldLayoutId id="2147483691" r:id="rId62"/>
    <p:sldLayoutId id="2147483675" r:id="rId63"/>
    <p:sldLayoutId id="2147483671" r:id="rId64"/>
  </p:sldLayoutIdLst>
  <p:hf hdr="0" ftr="0" dt="0"/>
  <p:txStyles>
    <p:titleStyle>
      <a:lvl1pPr algn="l" defTabSz="685800" rtl="0" eaLnBrk="1" latinLnBrk="0" hangingPunct="1">
        <a:lnSpc>
          <a:spcPct val="100000"/>
        </a:lnSpc>
        <a:spcBef>
          <a:spcPct val="0"/>
        </a:spcBef>
        <a:buNone/>
        <a:defRPr sz="1650" b="0" kern="0" baseline="0">
          <a:solidFill>
            <a:schemeClr val="tx1"/>
          </a:solidFill>
          <a:latin typeface="+mj-lt"/>
          <a:ea typeface="+mj-ea"/>
          <a:cs typeface="+mj-cs"/>
        </a:defRPr>
      </a:lvl1pPr>
    </p:titleStyle>
    <p:bodyStyle>
      <a:lvl1pPr marL="171450" indent="-137160" algn="l" defTabSz="685800" rtl="0" eaLnBrk="1" latinLnBrk="0" hangingPunct="1">
        <a:lnSpc>
          <a:spcPct val="100000"/>
        </a:lnSpc>
        <a:spcBef>
          <a:spcPts val="0"/>
        </a:spcBef>
        <a:spcAft>
          <a:spcPts val="450"/>
        </a:spcAft>
        <a:buFont typeface="Arial" panose="020B0604020202020204" pitchFamily="34" charset="0"/>
        <a:buChar char="•"/>
        <a:defRPr sz="1200" kern="0" baseline="0">
          <a:solidFill>
            <a:schemeClr val="tx1"/>
          </a:solidFill>
          <a:latin typeface="+mn-lt"/>
          <a:ea typeface="+mn-ea"/>
          <a:cs typeface="+mn-cs"/>
        </a:defRPr>
      </a:lvl1pPr>
      <a:lvl2pPr marL="514350" indent="-137160" algn="l" defTabSz="685800" rtl="0" eaLnBrk="1" latinLnBrk="0" hangingPunct="1">
        <a:lnSpc>
          <a:spcPct val="100000"/>
        </a:lnSpc>
        <a:spcBef>
          <a:spcPts val="0"/>
        </a:spcBef>
        <a:spcAft>
          <a:spcPts val="450"/>
        </a:spcAft>
        <a:buFont typeface="Arial" panose="020B0604020202020204" pitchFamily="34" charset="0"/>
        <a:buChar char="•"/>
        <a:defRPr sz="1050" kern="0" baseline="0">
          <a:solidFill>
            <a:schemeClr val="tx1"/>
          </a:solidFill>
          <a:latin typeface="+mn-lt"/>
          <a:ea typeface="+mn-ea"/>
          <a:cs typeface="+mn-cs"/>
        </a:defRPr>
      </a:lvl2pPr>
      <a:lvl3pPr marL="857250" indent="-137160" algn="l" defTabSz="685800" rtl="0" eaLnBrk="1" latinLnBrk="0" hangingPunct="1">
        <a:lnSpc>
          <a:spcPct val="100000"/>
        </a:lnSpc>
        <a:spcBef>
          <a:spcPts val="0"/>
        </a:spcBef>
        <a:spcAft>
          <a:spcPts val="450"/>
        </a:spcAft>
        <a:buFont typeface="Arial" panose="020B0604020202020204" pitchFamily="34" charset="0"/>
        <a:buChar char="•"/>
        <a:defRPr sz="900" kern="0" baseline="0">
          <a:solidFill>
            <a:schemeClr val="tx1"/>
          </a:solidFill>
          <a:latin typeface="+mn-lt"/>
          <a:ea typeface="+mn-ea"/>
          <a:cs typeface="+mn-cs"/>
        </a:defRPr>
      </a:lvl3pPr>
      <a:lvl4pPr marL="1200150" indent="-137160" algn="l" defTabSz="685800" rtl="0" eaLnBrk="1" latinLnBrk="0" hangingPunct="1">
        <a:lnSpc>
          <a:spcPct val="100000"/>
        </a:lnSpc>
        <a:spcBef>
          <a:spcPts val="0"/>
        </a:spcBef>
        <a:spcAft>
          <a:spcPts val="450"/>
        </a:spcAft>
        <a:buFont typeface="Arial" panose="020B0604020202020204" pitchFamily="34" charset="0"/>
        <a:buChar char="•"/>
        <a:defRPr sz="825" kern="0" baseline="0">
          <a:solidFill>
            <a:schemeClr val="tx1"/>
          </a:solidFill>
          <a:latin typeface="+mn-lt"/>
          <a:ea typeface="+mn-ea"/>
          <a:cs typeface="+mn-cs"/>
        </a:defRPr>
      </a:lvl4pPr>
      <a:lvl5pPr marL="1543050" indent="-137160" algn="l" defTabSz="685800" rtl="0" eaLnBrk="1" latinLnBrk="0" hangingPunct="1">
        <a:lnSpc>
          <a:spcPct val="100000"/>
        </a:lnSpc>
        <a:spcBef>
          <a:spcPts val="0"/>
        </a:spcBef>
        <a:spcAft>
          <a:spcPts val="450"/>
        </a:spcAft>
        <a:buFont typeface="Arial" panose="020B0604020202020204" pitchFamily="34" charset="0"/>
        <a:buChar char="•"/>
        <a:defRPr sz="825" kern="0"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s://ocrportal.hhs.gov/ocr/smartscreen/main.jsf" TargetMode="External"/><Relationship Id="rId2" Type="http://schemas.openxmlformats.org/officeDocument/2006/relationships/hyperlink" Target="mailto:SM_Section1557Coord@centene.com" TargetMode="External"/><Relationship Id="rId1" Type="http://schemas.openxmlformats.org/officeDocument/2006/relationships/slideLayout" Target="../slideLayouts/slideLayout13.xml"/><Relationship Id="rId4" Type="http://schemas.openxmlformats.org/officeDocument/2006/relationships/hyperlink" Target="https://www.hhs.gov/ocr/complaints/index.html"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talentsmart.com/about/emotional-intelligence.php" TargetMode="External"/><Relationship Id="rId2" Type="http://schemas.openxmlformats.org/officeDocument/2006/relationships/hyperlink" Target="http://www.omhrc.gov/omh/programs/2pgprograms/finalreport.pdf" TargetMode="Externa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hyperlink" Target="mailto:QI@healthnetworkone.com" TargetMode="Externa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AE56A04-A07A-1990-063D-E5E227B7C4C3}"/>
              </a:ext>
            </a:extLst>
          </p:cNvPr>
          <p:cNvSpPr>
            <a:spLocks noGrp="1"/>
          </p:cNvSpPr>
          <p:nvPr>
            <p:ph type="title" idx="4294967295"/>
          </p:nvPr>
        </p:nvSpPr>
        <p:spPr>
          <a:xfrm>
            <a:off x="1804988" y="779463"/>
            <a:ext cx="5510212" cy="976312"/>
          </a:xfrm>
          <a:prstGeom prst="rect">
            <a:avLst/>
          </a:prstGeom>
          <a:noFill/>
          <a:ln>
            <a:noFill/>
            <a:prstDash/>
          </a:ln>
          <a:effectLst/>
        </p:spPr>
        <p:txBody>
          <a:bodyPr rot="0" spcFirstLastPara="0" vertOverflow="overflow" horzOverflow="overflow" vert="horz" wrap="square" lIns="0" tIns="45720" rIns="91440" bIns="45720" numCol="1" spcCol="0" rtlCol="0" fromWordArt="0" anchor="b" anchorCtr="0" forceAA="0" compatLnSpc="1">
            <a:prstTxWarp prst="textNoShape">
              <a:avLst/>
            </a:prstTxWarp>
            <a:noAutofit/>
          </a:bodyPr>
          <a:lstStyle/>
          <a:p>
            <a:pPr marL="0" marR="0" lvl="0" indent="0" algn="l" defTabSz="685800" rtl="0" eaLnBrk="1" fontAlgn="auto" latinLnBrk="0" hangingPunct="1">
              <a:lnSpc>
                <a:spcPts val="3075"/>
              </a:lnSpc>
              <a:spcBef>
                <a:spcPts val="0"/>
              </a:spcBef>
              <a:spcAft>
                <a:spcPts val="0"/>
              </a:spcAft>
              <a:buClrTx/>
              <a:buSzTx/>
              <a:buFont typeface="Arial" panose="020B0604020202020204" pitchFamily="34" charset="0"/>
              <a:buNone/>
              <a:tabLst/>
              <a:defRPr/>
            </a:pPr>
            <a:r>
              <a:rPr kumimoji="0" lang="en-US" sz="3000" b="0" i="0" u="none" strike="noStrike" kern="0" cap="none" spc="0" normalizeH="0" baseline="0" noProof="0" dirty="0">
                <a:ln>
                  <a:noFill/>
                </a:ln>
                <a:solidFill>
                  <a:schemeClr val="bg1"/>
                </a:solidFill>
                <a:effectLst/>
                <a:uLnTx/>
                <a:uFillTx/>
                <a:latin typeface="+mj-lt"/>
                <a:ea typeface="+mn-ea"/>
                <a:cs typeface="+mn-cs"/>
              </a:rPr>
              <a:t>Cultural Competency </a:t>
            </a:r>
            <a:r>
              <a:rPr kumimoji="0" lang="en-US" sz="3200" b="0" i="0" u="none" strike="noStrike" kern="0" cap="none" spc="0" normalizeH="0" baseline="0" noProof="0" dirty="0">
                <a:ln>
                  <a:noFill/>
                </a:ln>
                <a:solidFill>
                  <a:schemeClr val="bg1"/>
                </a:solidFill>
                <a:effectLst/>
                <a:uLnTx/>
                <a:uFillTx/>
                <a:latin typeface="+mj-lt"/>
                <a:ea typeface="+mn-ea"/>
                <a:cs typeface="+mn-cs"/>
              </a:rPr>
              <a:t>Training</a:t>
            </a:r>
            <a:endParaRPr kumimoji="0" lang="en-US" sz="3000" b="0" i="0" u="none" strike="noStrike" kern="0" cap="none" spc="0" normalizeH="0" baseline="0" noProof="0" dirty="0">
              <a:ln>
                <a:noFill/>
              </a:ln>
              <a:solidFill>
                <a:schemeClr val="bg1"/>
              </a:solidFill>
              <a:effectLst/>
              <a:uLnTx/>
              <a:uFillTx/>
              <a:latin typeface="+mj-lt"/>
              <a:ea typeface="+mn-ea"/>
              <a:cs typeface="+mn-cs"/>
            </a:endParaRPr>
          </a:p>
        </p:txBody>
      </p:sp>
    </p:spTree>
    <p:extLst>
      <p:ext uri="{BB962C8B-B14F-4D97-AF65-F5344CB8AC3E}">
        <p14:creationId xmlns:p14="http://schemas.microsoft.com/office/powerpoint/2010/main" val="2362643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Culture of Linguistic Groups</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273022"/>
            <a:ext cx="8447016" cy="2462213"/>
          </a:xfrm>
          <a:prstGeom prst="rect">
            <a:avLst/>
          </a:prstGeom>
          <a:noFill/>
        </p:spPr>
        <p:txBody>
          <a:bodyPr wrap="square" rtlCol="0">
            <a:spAutoFit/>
          </a:bodyPr>
          <a:lstStyle/>
          <a:p>
            <a:r>
              <a:rPr lang="en-US" sz="1100" b="1" u="sng" dirty="0"/>
              <a:t>The culture of linguistic groups is also an important domain of culture. Linguistic minorities include people:</a:t>
            </a:r>
          </a:p>
          <a:p>
            <a:endParaRPr lang="en-US" sz="1100" dirty="0"/>
          </a:p>
          <a:p>
            <a:pPr marL="228600" indent="-228600">
              <a:buFont typeface="+mj-lt"/>
              <a:buAutoNum type="arabicPeriod"/>
            </a:pPr>
            <a:r>
              <a:rPr lang="en-US" sz="1100" dirty="0"/>
              <a:t>With limited English proficiency or reading skills; </a:t>
            </a:r>
          </a:p>
          <a:p>
            <a:pPr marL="228600" indent="-228600">
              <a:buFont typeface="+mj-lt"/>
              <a:buAutoNum type="arabicPeriod"/>
            </a:pPr>
            <a:endParaRPr lang="en-US" sz="1100" dirty="0"/>
          </a:p>
          <a:p>
            <a:pPr marL="228600" indent="-228600">
              <a:buFont typeface="+mj-lt"/>
              <a:buAutoNum type="arabicPeriod"/>
            </a:pPr>
            <a:r>
              <a:rPr lang="en-US" sz="1100" dirty="0"/>
              <a:t>Of ethnic, cultural, racial, or religious minorities; </a:t>
            </a:r>
          </a:p>
          <a:p>
            <a:pPr marL="228600" indent="-228600">
              <a:buFont typeface="+mj-lt"/>
              <a:buAutoNum type="arabicPeriod"/>
            </a:pPr>
            <a:endParaRPr lang="en-US" sz="1100" dirty="0"/>
          </a:p>
          <a:p>
            <a:pPr marL="228600" indent="-228600">
              <a:buFont typeface="+mj-lt"/>
              <a:buAutoNum type="arabicPeriod"/>
            </a:pPr>
            <a:r>
              <a:rPr lang="en-US" sz="1100" dirty="0"/>
              <a:t>With disabilities; </a:t>
            </a:r>
          </a:p>
          <a:p>
            <a:pPr marL="228600" indent="-228600">
              <a:buFont typeface="+mj-lt"/>
              <a:buAutoNum type="arabicPeriod"/>
            </a:pPr>
            <a:endParaRPr lang="en-US" sz="1100" dirty="0"/>
          </a:p>
          <a:p>
            <a:pPr marL="228600" indent="-228600">
              <a:buFont typeface="+mj-lt"/>
              <a:buAutoNum type="arabicPeriod"/>
            </a:pPr>
            <a:r>
              <a:rPr lang="en-US" sz="1100" dirty="0"/>
              <a:t>Who identify as lesbian, gay, bisexual, or other diverse sexual orientations; </a:t>
            </a:r>
          </a:p>
          <a:p>
            <a:pPr marL="228600" indent="-228600">
              <a:buFont typeface="+mj-lt"/>
              <a:buAutoNum type="arabicPeriod"/>
            </a:pPr>
            <a:endParaRPr lang="en-US" sz="1100" dirty="0"/>
          </a:p>
          <a:p>
            <a:pPr marL="228600" indent="-228600">
              <a:buFont typeface="+mj-lt"/>
              <a:buAutoNum type="arabicPeriod"/>
            </a:pPr>
            <a:r>
              <a:rPr lang="en-US" sz="1100" dirty="0"/>
              <a:t>Who identify as transgender, nonbinary, and other diverse gender identities, or people who were born intersex; </a:t>
            </a:r>
          </a:p>
          <a:p>
            <a:pPr marL="228600" indent="-228600">
              <a:buFont typeface="+mj-lt"/>
              <a:buAutoNum type="arabicPeriod"/>
            </a:pPr>
            <a:endParaRPr lang="en-US" sz="1100" dirty="0"/>
          </a:p>
          <a:p>
            <a:pPr marL="228600" indent="-228600">
              <a:buFont typeface="+mj-lt"/>
              <a:buAutoNum type="arabicPeriod"/>
            </a:pPr>
            <a:r>
              <a:rPr lang="en-US" sz="1100" dirty="0"/>
              <a:t>Who live in rural areas and other areas with high levels of deprivation; and otherwise adversely affected by persistent poverty or inequality.</a:t>
            </a:r>
          </a:p>
        </p:txBody>
      </p:sp>
      <p:sp>
        <p:nvSpPr>
          <p:cNvPr id="2" name="Slide Number Placeholder 1">
            <a:extLst>
              <a:ext uri="{FF2B5EF4-FFF2-40B4-BE49-F238E27FC236}">
                <a16:creationId xmlns:a16="http://schemas.microsoft.com/office/drawing/2014/main" id="{B56D0A65-E03A-2403-AB71-2F652FA2F9B1}"/>
              </a:ext>
            </a:extLst>
          </p:cNvPr>
          <p:cNvSpPr>
            <a:spLocks noGrp="1"/>
          </p:cNvSpPr>
          <p:nvPr>
            <p:ph type="sldNum" sz="quarter" idx="10"/>
          </p:nvPr>
        </p:nvSpPr>
        <p:spPr/>
        <p:txBody>
          <a:bodyPr/>
          <a:lstStyle/>
          <a:p>
            <a:fld id="{E58D3C44-4F5C-4BBB-9DFB-94AC973AA814}" type="slidenum">
              <a:rPr lang="en-US" smtClean="0"/>
              <a:pPr/>
              <a:t>10</a:t>
            </a:fld>
            <a:endParaRPr lang="en-US" dirty="0"/>
          </a:p>
        </p:txBody>
      </p:sp>
    </p:spTree>
    <p:extLst>
      <p:ext uri="{BB962C8B-B14F-4D97-AF65-F5344CB8AC3E}">
        <p14:creationId xmlns:p14="http://schemas.microsoft.com/office/powerpoint/2010/main" val="2683079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Impact of Cultural Differences</a:t>
            </a:r>
          </a:p>
        </p:txBody>
      </p:sp>
      <p:pic>
        <p:nvPicPr>
          <p:cNvPr id="6" name="Content Placeholder 3" descr="Diagram illustrating potential cross-cultural differences in healthcare, with a central green circle labeled &quot;Potential Cross-Cultural Differences&quot; connected by arrows to ten surrounding green rectangles. These rectangles highlight factors such as family involvement and gender roles, beliefs about symptom origins, religious beliefs, traditions, pain expression and management, end of life decision-making, expectations of health professionals, diets and foods, and Western medicine approach.">
            <a:extLst>
              <a:ext uri="{FF2B5EF4-FFF2-40B4-BE49-F238E27FC236}">
                <a16:creationId xmlns:a16="http://schemas.microsoft.com/office/drawing/2014/main" id="{81C201B2-89D1-4F46-8953-5C0C967A7A8D}"/>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851826" y="1214662"/>
            <a:ext cx="6219279" cy="3609221"/>
          </a:xfrm>
          <a:prstGeom prst="rect">
            <a:avLst/>
          </a:prstGeom>
          <a:effectLst>
            <a:outerShdw blurRad="50800" dist="38100" dir="5400000" algn="t" rotWithShape="0">
              <a:prstClr val="black">
                <a:alpha val="40000"/>
              </a:prstClr>
            </a:outerShdw>
          </a:effectLst>
        </p:spPr>
      </p:pic>
      <p:sp>
        <p:nvSpPr>
          <p:cNvPr id="2" name="Slide Number Placeholder 1">
            <a:extLst>
              <a:ext uri="{FF2B5EF4-FFF2-40B4-BE49-F238E27FC236}">
                <a16:creationId xmlns:a16="http://schemas.microsoft.com/office/drawing/2014/main" id="{5C193C41-9D2C-0717-3C52-3ADAE67D1DD7}"/>
              </a:ext>
            </a:extLst>
          </p:cNvPr>
          <p:cNvSpPr>
            <a:spLocks noGrp="1"/>
          </p:cNvSpPr>
          <p:nvPr>
            <p:ph type="sldNum" sz="quarter" idx="10"/>
          </p:nvPr>
        </p:nvSpPr>
        <p:spPr/>
        <p:txBody>
          <a:bodyPr/>
          <a:lstStyle/>
          <a:p>
            <a:fld id="{E58D3C44-4F5C-4BBB-9DFB-94AC973AA814}" type="slidenum">
              <a:rPr lang="en-US" smtClean="0"/>
              <a:pPr/>
              <a:t>11</a:t>
            </a:fld>
            <a:endParaRPr lang="en-US" dirty="0"/>
          </a:p>
        </p:txBody>
      </p:sp>
    </p:spTree>
    <p:extLst>
      <p:ext uri="{BB962C8B-B14F-4D97-AF65-F5344CB8AC3E}">
        <p14:creationId xmlns:p14="http://schemas.microsoft.com/office/powerpoint/2010/main" val="923752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National Standards for Culturally  and Linguistically Appropriate  Services (CLAS) in Health Care</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315355"/>
            <a:ext cx="8447016" cy="1446550"/>
          </a:xfrm>
          <a:prstGeom prst="rect">
            <a:avLst/>
          </a:prstGeom>
          <a:noFill/>
        </p:spPr>
        <p:txBody>
          <a:bodyPr wrap="square" rtlCol="0">
            <a:spAutoFit/>
          </a:bodyPr>
          <a:lstStyle/>
          <a:p>
            <a:pPr marL="171450" indent="-171450">
              <a:buFont typeface="Arial" panose="020B0604020202020204" pitchFamily="34" charset="0"/>
              <a:buChar char="•"/>
            </a:pPr>
            <a:r>
              <a:rPr lang="en-US" sz="1100" dirty="0"/>
              <a:t>In 2000, the U.S. Department of Health and Human Services, Office of Minority Health first published the National Standards for Culturally and Linguistically Appropriate Services in Health Care.</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b="1" dirty="0"/>
              <a:t>Principal Standard: </a:t>
            </a:r>
            <a:r>
              <a:rPr lang="en-US" sz="1100" dirty="0"/>
              <a:t>Provide effective, equitable, understandable, and respectful quality care and services that are responsive to diverse cultural health beliefs and  practices, preferred languages, health literacy, and other communication needs.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A significant number of states including Florida are actively implementing the National CLAS Standards by integrating the National CLAS Standards into their strategic plans.</a:t>
            </a:r>
          </a:p>
        </p:txBody>
      </p:sp>
      <p:sp>
        <p:nvSpPr>
          <p:cNvPr id="2" name="Slide Number Placeholder 1">
            <a:extLst>
              <a:ext uri="{FF2B5EF4-FFF2-40B4-BE49-F238E27FC236}">
                <a16:creationId xmlns:a16="http://schemas.microsoft.com/office/drawing/2014/main" id="{16BCC70A-9051-1D90-C252-C4A55A099EE3}"/>
              </a:ext>
            </a:extLst>
          </p:cNvPr>
          <p:cNvSpPr>
            <a:spLocks noGrp="1"/>
          </p:cNvSpPr>
          <p:nvPr>
            <p:ph type="sldNum" sz="quarter" idx="10"/>
          </p:nvPr>
        </p:nvSpPr>
        <p:spPr/>
        <p:txBody>
          <a:bodyPr/>
          <a:lstStyle/>
          <a:p>
            <a:fld id="{E58D3C44-4F5C-4BBB-9DFB-94AC973AA814}" type="slidenum">
              <a:rPr lang="en-US" smtClean="0"/>
              <a:pPr/>
              <a:t>12</a:t>
            </a:fld>
            <a:endParaRPr lang="en-US" dirty="0"/>
          </a:p>
        </p:txBody>
      </p:sp>
    </p:spTree>
    <p:extLst>
      <p:ext uri="{BB962C8B-B14F-4D97-AF65-F5344CB8AC3E}">
        <p14:creationId xmlns:p14="http://schemas.microsoft.com/office/powerpoint/2010/main" val="1716793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What are the Culturally and Linguistically Appropriate (CLAS) Standards?</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543955"/>
            <a:ext cx="8447016" cy="1277273"/>
          </a:xfrm>
          <a:prstGeom prst="rect">
            <a:avLst/>
          </a:prstGeom>
          <a:noFill/>
        </p:spPr>
        <p:txBody>
          <a:bodyPr wrap="square" rtlCol="0">
            <a:spAutoFit/>
          </a:bodyPr>
          <a:lstStyle/>
          <a:p>
            <a:r>
              <a:rPr lang="en-US" sz="1100" b="1" u="sng" dirty="0"/>
              <a:t>The 15 CLAS standards are a set of guidelines &amp; recommendations based on 3 themes:</a:t>
            </a:r>
          </a:p>
          <a:p>
            <a:endParaRPr lang="en-US" sz="1100" b="1" u="sng" dirty="0"/>
          </a:p>
          <a:p>
            <a:pPr marL="228600" indent="-228600">
              <a:buFont typeface="+mj-lt"/>
              <a:buAutoNum type="arabicPeriod"/>
            </a:pPr>
            <a:r>
              <a:rPr lang="en-US" sz="1100" dirty="0"/>
              <a:t>Governance, Leadership and Workforce</a:t>
            </a:r>
          </a:p>
          <a:p>
            <a:pPr marL="228600" indent="-228600">
              <a:buAutoNum type="arabicPeriod"/>
            </a:pPr>
            <a:endParaRPr lang="en-US" sz="1100" dirty="0"/>
          </a:p>
          <a:p>
            <a:pPr marL="228600" indent="-228600">
              <a:buFont typeface="+mj-lt"/>
              <a:buAutoNum type="arabicPeriod"/>
            </a:pPr>
            <a:r>
              <a:rPr lang="en-US" sz="1100" dirty="0"/>
              <a:t>Communication and Language Assistance </a:t>
            </a:r>
          </a:p>
          <a:p>
            <a:pPr marL="228600" indent="-228600">
              <a:buFont typeface="+mj-lt"/>
              <a:buAutoNum type="arabicPeriod"/>
            </a:pPr>
            <a:endParaRPr lang="en-US" sz="1100" dirty="0"/>
          </a:p>
          <a:p>
            <a:pPr marL="228600" indent="-228600">
              <a:buFont typeface="+mj-lt"/>
              <a:buAutoNum type="arabicPeriod"/>
            </a:pPr>
            <a:r>
              <a:rPr lang="en-US" sz="1100" dirty="0"/>
              <a:t>Engagement, Continuous Improvement, and Accountability</a:t>
            </a:r>
          </a:p>
        </p:txBody>
      </p:sp>
      <p:sp>
        <p:nvSpPr>
          <p:cNvPr id="2" name="Slide Number Placeholder 1">
            <a:extLst>
              <a:ext uri="{FF2B5EF4-FFF2-40B4-BE49-F238E27FC236}">
                <a16:creationId xmlns:a16="http://schemas.microsoft.com/office/drawing/2014/main" id="{F3C48FDE-2BC5-2091-94E0-E0139B7B3242}"/>
              </a:ext>
            </a:extLst>
          </p:cNvPr>
          <p:cNvSpPr>
            <a:spLocks noGrp="1"/>
          </p:cNvSpPr>
          <p:nvPr>
            <p:ph type="sldNum" sz="quarter" idx="10"/>
          </p:nvPr>
        </p:nvSpPr>
        <p:spPr/>
        <p:txBody>
          <a:bodyPr/>
          <a:lstStyle/>
          <a:p>
            <a:fld id="{E58D3C44-4F5C-4BBB-9DFB-94AC973AA814}" type="slidenum">
              <a:rPr lang="en-US" smtClean="0"/>
              <a:pPr/>
              <a:t>13</a:t>
            </a:fld>
            <a:endParaRPr lang="en-US" dirty="0"/>
          </a:p>
        </p:txBody>
      </p:sp>
    </p:spTree>
    <p:extLst>
      <p:ext uri="{BB962C8B-B14F-4D97-AF65-F5344CB8AC3E}">
        <p14:creationId xmlns:p14="http://schemas.microsoft.com/office/powerpoint/2010/main" val="13056441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a:xfrm>
            <a:off x="462164" y="358007"/>
            <a:ext cx="4957001" cy="439737"/>
          </a:xfrm>
        </p:spPr>
        <p:txBody>
          <a:bodyPr/>
          <a:lstStyle/>
          <a:p>
            <a:r>
              <a:rPr lang="en-US" dirty="0"/>
              <a:t>PLAIN LANGUAGE, INTERPRETERS, TEACH-BACK </a:t>
            </a:r>
          </a:p>
        </p:txBody>
      </p:sp>
      <p:sp>
        <p:nvSpPr>
          <p:cNvPr id="2" name="TextBox 1">
            <a:extLst>
              <a:ext uri="{FF2B5EF4-FFF2-40B4-BE49-F238E27FC236}">
                <a16:creationId xmlns:a16="http://schemas.microsoft.com/office/drawing/2014/main" id="{397EFBD6-EBD2-64BA-66ED-D3F47DCA2AA5}"/>
              </a:ext>
            </a:extLst>
          </p:cNvPr>
          <p:cNvSpPr txBox="1"/>
          <p:nvPr/>
        </p:nvSpPr>
        <p:spPr>
          <a:xfrm>
            <a:off x="262778" y="1292274"/>
            <a:ext cx="6936581" cy="1096119"/>
          </a:xfrm>
          <a:prstGeom prst="rect">
            <a:avLst/>
          </a:prstGeom>
          <a:noFill/>
        </p:spPr>
        <p:txBody>
          <a:bodyPr wrap="square" rtlCol="0">
            <a:normAutofit/>
          </a:bodyPr>
          <a:lstStyle/>
          <a:p>
            <a:pPr marL="0" marR="0" algn="l">
              <a:spcBef>
                <a:spcPts val="2550"/>
              </a:spcBef>
              <a:buNone/>
            </a:pPr>
            <a:r>
              <a:rPr sz="1600" b="1" cap="all" dirty="0">
                <a:solidFill>
                  <a:srgbClr val="0C2101"/>
                </a:solidFill>
                <a:effectLst/>
                <a:latin typeface="Aptos Display Bold" panose="020B0004020202020204" pitchFamily="34" charset="0"/>
              </a:rPr>
              <a:t>PLAIN LANGUAGE </a:t>
            </a:r>
            <a:endParaRPr sz="16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Use familiar words, avoid jargon and acronyms, and explain concepts simply. Speak at a moderate pace and share information in small chunks to prevent overload—especially by phone or video. </a:t>
            </a:r>
            <a:endParaRPr lang="en-US" sz="1100" dirty="0">
              <a:solidFill>
                <a:schemeClr val="accent1">
                  <a:lumMod val="75000"/>
                </a:schemeClr>
              </a:solidFill>
            </a:endParaRPr>
          </a:p>
        </p:txBody>
      </p:sp>
      <p:sp>
        <p:nvSpPr>
          <p:cNvPr id="4" name="TextBox 3">
            <a:extLst>
              <a:ext uri="{FF2B5EF4-FFF2-40B4-BE49-F238E27FC236}">
                <a16:creationId xmlns:a16="http://schemas.microsoft.com/office/drawing/2014/main" id="{298C5898-12CE-FD0D-D167-0C6FF54FD530}"/>
              </a:ext>
            </a:extLst>
          </p:cNvPr>
          <p:cNvSpPr txBox="1"/>
          <p:nvPr/>
        </p:nvSpPr>
        <p:spPr>
          <a:xfrm>
            <a:off x="262778" y="2121693"/>
            <a:ext cx="6936581" cy="1096119"/>
          </a:xfrm>
          <a:prstGeom prst="rect">
            <a:avLst/>
          </a:prstGeom>
          <a:noFill/>
        </p:spPr>
        <p:txBody>
          <a:bodyPr wrap="square" rtlCol="0">
            <a:normAutofit/>
          </a:bodyPr>
          <a:lstStyle/>
          <a:p>
            <a:pPr marL="0" marR="0" algn="l">
              <a:spcBef>
                <a:spcPts val="1500"/>
              </a:spcBef>
              <a:buNone/>
            </a:pPr>
            <a:r>
              <a:rPr sz="1600" b="1" cap="all" dirty="0">
                <a:solidFill>
                  <a:srgbClr val="0C2101"/>
                </a:solidFill>
                <a:effectLst/>
                <a:latin typeface="Aptos Display Bold" panose="020B0004020202020204" pitchFamily="34" charset="0"/>
              </a:rPr>
              <a:t>INTERPRETER SERVICES </a:t>
            </a:r>
            <a:endParaRPr sz="16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Offer professional interpreters proactively and remind members they are available at no cost. Speak directly to the member, keep eye contact when possible, and watch verbal and nonverbal cues. </a:t>
            </a:r>
            <a:endParaRPr lang="en-US" sz="1100" dirty="0">
              <a:solidFill>
                <a:schemeClr val="accent1">
                  <a:lumMod val="75000"/>
                </a:schemeClr>
              </a:solidFill>
            </a:endParaRPr>
          </a:p>
        </p:txBody>
      </p:sp>
      <p:sp>
        <p:nvSpPr>
          <p:cNvPr id="7" name="TextBox 6">
            <a:extLst>
              <a:ext uri="{FF2B5EF4-FFF2-40B4-BE49-F238E27FC236}">
                <a16:creationId xmlns:a16="http://schemas.microsoft.com/office/drawing/2014/main" id="{C39532C6-A861-7D44-AC94-41D9EEB28E2E}"/>
              </a:ext>
            </a:extLst>
          </p:cNvPr>
          <p:cNvSpPr txBox="1"/>
          <p:nvPr/>
        </p:nvSpPr>
        <p:spPr>
          <a:xfrm>
            <a:off x="262778" y="2957836"/>
            <a:ext cx="6936581" cy="847576"/>
          </a:xfrm>
          <a:prstGeom prst="rect">
            <a:avLst/>
          </a:prstGeom>
          <a:noFill/>
        </p:spPr>
        <p:txBody>
          <a:bodyPr wrap="square" rtlCol="0">
            <a:normAutofit/>
          </a:bodyPr>
          <a:lstStyle/>
          <a:p>
            <a:pPr marL="0" marR="0" algn="l">
              <a:spcBef>
                <a:spcPts val="1500"/>
              </a:spcBef>
              <a:buNone/>
            </a:pPr>
            <a:r>
              <a:rPr sz="1600" b="1" cap="all" dirty="0">
                <a:solidFill>
                  <a:srgbClr val="0C2101"/>
                </a:solidFill>
                <a:effectLst/>
                <a:latin typeface="Aptos Display Bold" panose="020B0004020202020204" pitchFamily="34" charset="0"/>
              </a:rPr>
              <a:t>TEACH-BACK </a:t>
            </a:r>
            <a:endParaRPr sz="16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Confirm understanding by asking members to explain next steps in their own words (instead of “Do you understand?”). This normalizes questions, reduces errors, and builds trust. </a:t>
            </a:r>
            <a:endParaRPr lang="en-US" sz="1100" dirty="0">
              <a:solidFill>
                <a:schemeClr val="accent1">
                  <a:lumMod val="75000"/>
                </a:schemeClr>
              </a:solidFill>
            </a:endParaRPr>
          </a:p>
        </p:txBody>
      </p:sp>
      <p:sp>
        <p:nvSpPr>
          <p:cNvPr id="8" name="TextBox 7">
            <a:extLst>
              <a:ext uri="{FF2B5EF4-FFF2-40B4-BE49-F238E27FC236}">
                <a16:creationId xmlns:a16="http://schemas.microsoft.com/office/drawing/2014/main" id="{E23E2CC5-12E1-F752-972D-FC920C99BBE7}"/>
              </a:ext>
            </a:extLst>
          </p:cNvPr>
          <p:cNvSpPr txBox="1"/>
          <p:nvPr/>
        </p:nvSpPr>
        <p:spPr>
          <a:xfrm>
            <a:off x="121584" y="3909627"/>
            <a:ext cx="6936581" cy="497085"/>
          </a:xfrm>
          <a:prstGeom prst="rect">
            <a:avLst/>
          </a:prstGeom>
          <a:noFill/>
        </p:spPr>
        <p:txBody>
          <a:bodyPr wrap="square" rtlCol="0">
            <a:normAutofit/>
          </a:bodyPr>
          <a:lstStyle/>
          <a:p>
            <a:pPr marL="0" marR="0" algn="l">
              <a:spcBef>
                <a:spcPts val="1350"/>
              </a:spcBef>
              <a:buNone/>
            </a:pPr>
            <a:r>
              <a:rPr sz="1100" b="0" dirty="0">
                <a:solidFill>
                  <a:schemeClr val="accent1">
                    <a:lumMod val="75000"/>
                  </a:schemeClr>
                </a:solidFill>
                <a:effectLst/>
                <a:latin typeface="Aptos Display" panose="020B0004020202020204" pitchFamily="34" charset="0"/>
              </a:rPr>
              <a:t>Together, these practices support inclusion, improve satisfaction, and strengthen equitable service delivery. </a:t>
            </a:r>
            <a:endParaRPr lang="en-US" sz="1100" dirty="0">
              <a:solidFill>
                <a:schemeClr val="accent1">
                  <a:lumMod val="75000"/>
                </a:schemeClr>
              </a:solidFill>
            </a:endParaRPr>
          </a:p>
        </p:txBody>
      </p:sp>
      <p:sp>
        <p:nvSpPr>
          <p:cNvPr id="3" name="Slide Number Placeholder 2">
            <a:extLst>
              <a:ext uri="{FF2B5EF4-FFF2-40B4-BE49-F238E27FC236}">
                <a16:creationId xmlns:a16="http://schemas.microsoft.com/office/drawing/2014/main" id="{8FC2BDAA-EEE1-D101-4688-9827C55E253D}"/>
              </a:ext>
            </a:extLst>
          </p:cNvPr>
          <p:cNvSpPr>
            <a:spLocks noGrp="1"/>
          </p:cNvSpPr>
          <p:nvPr>
            <p:ph type="sldNum" sz="quarter" idx="10"/>
          </p:nvPr>
        </p:nvSpPr>
        <p:spPr/>
        <p:txBody>
          <a:bodyPr/>
          <a:lstStyle/>
          <a:p>
            <a:fld id="{E58D3C44-4F5C-4BBB-9DFB-94AC973AA814}" type="slidenum">
              <a:rPr lang="en-US" smtClean="0"/>
              <a:pPr/>
              <a:t>14</a:t>
            </a:fld>
            <a:endParaRPr lang="en-US" dirty="0"/>
          </a:p>
        </p:txBody>
      </p:sp>
    </p:spTree>
    <p:extLst>
      <p:ext uri="{BB962C8B-B14F-4D97-AF65-F5344CB8AC3E}">
        <p14:creationId xmlns:p14="http://schemas.microsoft.com/office/powerpoint/2010/main" val="877752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vert="horz" lIns="0" tIns="45720" rIns="91440" bIns="45720" rtlCol="0">
            <a:normAutofit/>
          </a:bodyPr>
          <a:lstStyle/>
          <a:p>
            <a:pPr>
              <a:lnSpc>
                <a:spcPct val="90000"/>
              </a:lnSpc>
            </a:pPr>
            <a:r>
              <a:rPr lang="en-US" b="1" kern="0" baseline="0" dirty="0">
                <a:latin typeface="Lato Black" panose="020F0A02020204030203" pitchFamily="34" charset="0"/>
                <a:ea typeface="+mn-ea"/>
                <a:cs typeface="+mn-cs"/>
              </a:rPr>
              <a:t>Communication (Cont.)</a:t>
            </a:r>
          </a:p>
        </p:txBody>
      </p:sp>
      <p:graphicFrame>
        <p:nvGraphicFramePr>
          <p:cNvPr id="13" name="TextBox 10">
            <a:extLst>
              <a:ext uri="{FF2B5EF4-FFF2-40B4-BE49-F238E27FC236}">
                <a16:creationId xmlns:a16="http://schemas.microsoft.com/office/drawing/2014/main" id="{D90C390C-F675-05F8-78C1-5B6AB765D523}"/>
              </a:ext>
            </a:extLst>
          </p:cNvPr>
          <p:cNvGraphicFramePr/>
          <p:nvPr>
            <p:extLst>
              <p:ext uri="{D42A27DB-BD31-4B8C-83A1-F6EECF244321}">
                <p14:modId xmlns:p14="http://schemas.microsoft.com/office/powerpoint/2010/main" val="374778560"/>
              </p:ext>
            </p:extLst>
          </p:nvPr>
        </p:nvGraphicFramePr>
        <p:xfrm>
          <a:off x="190500" y="592137"/>
          <a:ext cx="8764588" cy="4324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a:extLst>
              <a:ext uri="{FF2B5EF4-FFF2-40B4-BE49-F238E27FC236}">
                <a16:creationId xmlns:a16="http://schemas.microsoft.com/office/drawing/2014/main" id="{AAFDD1FD-92C8-5A42-3627-15B2E97D4DEA}"/>
              </a:ext>
            </a:extLst>
          </p:cNvPr>
          <p:cNvSpPr>
            <a:spLocks noGrp="1"/>
          </p:cNvSpPr>
          <p:nvPr>
            <p:ph type="sldNum" sz="quarter" idx="10"/>
          </p:nvPr>
        </p:nvSpPr>
        <p:spPr>
          <a:xfrm>
            <a:off x="261283" y="4855112"/>
            <a:ext cx="250191" cy="273844"/>
          </a:xfrm>
        </p:spPr>
        <p:txBody>
          <a:bodyPr/>
          <a:lstStyle/>
          <a:p>
            <a:fld id="{E58D3C44-4F5C-4BBB-9DFB-94AC973AA814}" type="slidenum">
              <a:rPr lang="en-US" smtClean="0"/>
              <a:pPr/>
              <a:t>15</a:t>
            </a:fld>
            <a:endParaRPr lang="en-US" dirty="0"/>
          </a:p>
        </p:txBody>
      </p:sp>
    </p:spTree>
    <p:extLst>
      <p:ext uri="{BB962C8B-B14F-4D97-AF65-F5344CB8AC3E}">
        <p14:creationId xmlns:p14="http://schemas.microsoft.com/office/powerpoint/2010/main" val="14311465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403503D-6C6B-3A0B-C76B-A17A1539232D}"/>
              </a:ext>
            </a:extLst>
          </p:cNvPr>
          <p:cNvSpPr>
            <a:spLocks noGrp="1"/>
          </p:cNvSpPr>
          <p:nvPr>
            <p:ph type="sldNum" sz="quarter" idx="10"/>
          </p:nvPr>
        </p:nvSpPr>
        <p:spPr>
          <a:xfrm>
            <a:off x="195081" y="4681418"/>
            <a:ext cx="250191" cy="273844"/>
          </a:xfrm>
        </p:spPr>
        <p:txBody>
          <a:bodyPr/>
          <a:lstStyle/>
          <a:p>
            <a:fld id="{E58D3C44-4F5C-4BBB-9DFB-94AC973AA814}" type="slidenum">
              <a:rPr lang="en-US" smtClean="0"/>
              <a:pPr/>
              <a:t>16</a:t>
            </a:fld>
            <a:endParaRPr lang="en-US" dirty="0"/>
          </a:p>
        </p:txBody>
      </p:sp>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Clear Communication: The Foundation of Culturally Competent Care</a:t>
            </a:r>
          </a:p>
        </p:txBody>
      </p:sp>
      <p:pic>
        <p:nvPicPr>
          <p:cNvPr id="6" name="Content Placeholder 3" descr="Diagram illustrating benefits of clear communication with patients, presented as a circular flow with four blue arrows connecting key points. It highlights improvements including reduced malpractice risk, improved safety and adherence, increased physician and patient satisfaction, and enhanced office processes saving time and money.">
            <a:extLst>
              <a:ext uri="{FF2B5EF4-FFF2-40B4-BE49-F238E27FC236}">
                <a16:creationId xmlns:a16="http://schemas.microsoft.com/office/drawing/2014/main" id="{DC8D6AF2-3B76-40D5-8075-61AB4B404F72}"/>
              </a:ext>
            </a:extLst>
          </p:cNvPr>
          <p:cNvPicPr>
            <a:picLocks noGrp="1" noChangeAspect="1" noChangeArrowheads="1"/>
          </p:cNvPicPr>
          <p:nvPr/>
        </p:nvPicPr>
        <p:blipFill rotWithShape="1">
          <a:blip r:embed="rId2">
            <a:extLst>
              <a:ext uri="{28A0092B-C50C-407E-A947-70E740481C1C}">
                <a14:useLocalDpi xmlns:a14="http://schemas.microsoft.com/office/drawing/2010/main" val="0"/>
              </a:ext>
            </a:extLst>
          </a:blip>
          <a:srcRect t="1" b="1628"/>
          <a:stretch/>
        </p:blipFill>
        <p:spPr>
          <a:xfrm>
            <a:off x="1460077" y="1544575"/>
            <a:ext cx="5917039" cy="3191427"/>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4271799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Tips for Using Language Line</a:t>
            </a:r>
            <a:br>
              <a:rPr lang="en-US" dirty="0"/>
            </a:br>
            <a:r>
              <a:rPr lang="en-US" dirty="0"/>
              <a:t> </a:t>
            </a:r>
          </a:p>
        </p:txBody>
      </p:sp>
      <p:sp>
        <p:nvSpPr>
          <p:cNvPr id="11" name="TextBox 10">
            <a:extLst>
              <a:ext uri="{FF2B5EF4-FFF2-40B4-BE49-F238E27FC236}">
                <a16:creationId xmlns:a16="http://schemas.microsoft.com/office/drawing/2014/main" id="{95A494E5-8971-42F6-ABE3-13BC5BD1F147}"/>
              </a:ext>
            </a:extLst>
          </p:cNvPr>
          <p:cNvSpPr txBox="1"/>
          <p:nvPr/>
        </p:nvSpPr>
        <p:spPr>
          <a:xfrm>
            <a:off x="293398" y="785739"/>
            <a:ext cx="8447016" cy="2970044"/>
          </a:xfrm>
          <a:prstGeom prst="rect">
            <a:avLst/>
          </a:prstGeom>
          <a:noFill/>
        </p:spPr>
        <p:txBody>
          <a:bodyPr wrap="square" rtlCol="0">
            <a:spAutoFit/>
          </a:bodyPr>
          <a:lstStyle/>
          <a:p>
            <a:r>
              <a:rPr lang="en-US" sz="1100" b="1" u="sng" dirty="0"/>
              <a:t>Tips for Working with a Language Line interpreter</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Brief the Interpreter</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Speak Directly to the Member</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Speak Naturally, Not Louder</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Ask if the Member Understands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Do Not Ask the Interpreter for their Opinion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Avoid Jargon, Medical or Technical Terms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If you are Reading a Script, Slow Down</a:t>
            </a:r>
          </a:p>
          <a:p>
            <a:pPr marL="171450" indent="-171450">
              <a:buFont typeface="Arial" panose="020B0604020202020204" pitchFamily="34" charset="0"/>
              <a:buChar char="•"/>
            </a:pPr>
            <a:endParaRPr lang="en-US" sz="1100" dirty="0"/>
          </a:p>
          <a:p>
            <a:r>
              <a:rPr lang="en-US" sz="1100" b="1" i="1" dirty="0">
                <a:solidFill>
                  <a:srgbClr val="C00000"/>
                </a:solidFill>
              </a:rPr>
              <a:t>Be aware that the Member may have a cultural issue you are not aware of.</a:t>
            </a:r>
          </a:p>
        </p:txBody>
      </p:sp>
      <p:pic>
        <p:nvPicPr>
          <p:cNvPr id="6" name="Picture 5" descr="LanguageLine Solutions">
            <a:extLst>
              <a:ext uri="{FF2B5EF4-FFF2-40B4-BE49-F238E27FC236}">
                <a16:creationId xmlns:a16="http://schemas.microsoft.com/office/drawing/2014/main" id="{3BE7738F-3DFB-46F3-80DF-C6AB22E1A3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3398" y="3755783"/>
            <a:ext cx="2621932" cy="715829"/>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906CF378-016B-5861-598B-3A8D99F3D4EC}"/>
              </a:ext>
            </a:extLst>
          </p:cNvPr>
          <p:cNvSpPr>
            <a:spLocks noGrp="1"/>
          </p:cNvSpPr>
          <p:nvPr>
            <p:ph type="sldNum" sz="quarter" idx="10"/>
          </p:nvPr>
        </p:nvSpPr>
        <p:spPr/>
        <p:txBody>
          <a:bodyPr/>
          <a:lstStyle/>
          <a:p>
            <a:fld id="{E58D3C44-4F5C-4BBB-9DFB-94AC973AA814}" type="slidenum">
              <a:rPr lang="en-US" smtClean="0"/>
              <a:pPr/>
              <a:t>17</a:t>
            </a:fld>
            <a:endParaRPr lang="en-US" dirty="0"/>
          </a:p>
        </p:txBody>
      </p:sp>
    </p:spTree>
    <p:extLst>
      <p:ext uri="{BB962C8B-B14F-4D97-AF65-F5344CB8AC3E}">
        <p14:creationId xmlns:p14="http://schemas.microsoft.com/office/powerpoint/2010/main" val="2938772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a:xfrm>
            <a:off x="462164" y="358007"/>
            <a:ext cx="6362218" cy="439737"/>
          </a:xfrm>
        </p:spPr>
        <p:txBody>
          <a:bodyPr/>
          <a:lstStyle/>
          <a:p>
            <a:r>
              <a:rPr lang="en-US" b="1" cap="all" dirty="0">
                <a:latin typeface="Aptos Display" panose="020B0004020202020204" pitchFamily="34" charset="0"/>
              </a:rPr>
              <a:t>Using Emotional Intelligence to Support Members </a:t>
            </a:r>
            <a:endParaRPr lang="en-US" dirty="0"/>
          </a:p>
        </p:txBody>
      </p:sp>
      <p:sp>
        <p:nvSpPr>
          <p:cNvPr id="2" name="TextBox 1">
            <a:extLst>
              <a:ext uri="{FF2B5EF4-FFF2-40B4-BE49-F238E27FC236}">
                <a16:creationId xmlns:a16="http://schemas.microsoft.com/office/drawing/2014/main" id="{C57D8F83-1691-5163-764A-DDC632F6F71C}"/>
              </a:ext>
            </a:extLst>
          </p:cNvPr>
          <p:cNvSpPr txBox="1"/>
          <p:nvPr/>
        </p:nvSpPr>
        <p:spPr>
          <a:xfrm>
            <a:off x="174982" y="1619721"/>
            <a:ext cx="6936581" cy="821977"/>
          </a:xfrm>
          <a:prstGeom prst="rect">
            <a:avLst/>
          </a:prstGeom>
          <a:noFill/>
        </p:spPr>
        <p:txBody>
          <a:bodyPr wrap="square" rtlCol="0">
            <a:normAutofit/>
          </a:bodyPr>
          <a:lstStyle/>
          <a:p>
            <a:pPr marL="0" marR="0" algn="l">
              <a:spcBef>
                <a:spcPts val="2550"/>
              </a:spcBef>
              <a:buNone/>
            </a:pPr>
            <a:r>
              <a:rPr sz="1100" b="1" dirty="0">
                <a:solidFill>
                  <a:srgbClr val="0C2101"/>
                </a:solidFill>
                <a:effectLst/>
                <a:latin typeface="Aptos Display" panose="020B0004020202020204" pitchFamily="34" charset="0"/>
              </a:rPr>
              <a:t>What EQ enables in diverse settings </a:t>
            </a:r>
            <a:endParaRPr sz="11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EQ helps people recognize and manage emotions while responding respectfully to others—supporting inclusion, calm communication, and conflict resolution. </a:t>
            </a:r>
            <a:endParaRPr lang="en-US" sz="1100" dirty="0">
              <a:solidFill>
                <a:schemeClr val="accent1">
                  <a:lumMod val="75000"/>
                </a:schemeClr>
              </a:solidFill>
            </a:endParaRPr>
          </a:p>
        </p:txBody>
      </p:sp>
      <p:sp>
        <p:nvSpPr>
          <p:cNvPr id="4" name="TextBox 3">
            <a:extLst>
              <a:ext uri="{FF2B5EF4-FFF2-40B4-BE49-F238E27FC236}">
                <a16:creationId xmlns:a16="http://schemas.microsoft.com/office/drawing/2014/main" id="{AE0380F7-B3AE-CEB9-788C-D10971242DCE}"/>
              </a:ext>
            </a:extLst>
          </p:cNvPr>
          <p:cNvSpPr txBox="1"/>
          <p:nvPr/>
        </p:nvSpPr>
        <p:spPr>
          <a:xfrm>
            <a:off x="195081" y="2291987"/>
            <a:ext cx="6936581" cy="821977"/>
          </a:xfrm>
          <a:prstGeom prst="rect">
            <a:avLst/>
          </a:prstGeom>
          <a:noFill/>
        </p:spPr>
        <p:txBody>
          <a:bodyPr wrap="square" rtlCol="0">
            <a:normAutofit/>
          </a:bodyPr>
          <a:lstStyle/>
          <a:p>
            <a:pPr marL="0" marR="0" algn="l">
              <a:spcBef>
                <a:spcPts val="1500"/>
              </a:spcBef>
              <a:buNone/>
            </a:pPr>
            <a:r>
              <a:rPr sz="1100" b="1" dirty="0">
                <a:solidFill>
                  <a:srgbClr val="0C2101"/>
                </a:solidFill>
                <a:effectLst/>
                <a:latin typeface="Aptos Display" panose="020B0004020202020204" pitchFamily="34" charset="0"/>
              </a:rPr>
              <a:t>Member interactions: de-escalate and build trust </a:t>
            </a:r>
            <a:endParaRPr sz="11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Acknowledge feelings with empathy to reduce frustration and move toward solutions—especially when cultural differences or language barriers create misunderstandings. </a:t>
            </a:r>
            <a:endParaRPr lang="en-US" sz="1100" dirty="0">
              <a:solidFill>
                <a:schemeClr val="accent1">
                  <a:lumMod val="75000"/>
                </a:schemeClr>
              </a:solidFill>
            </a:endParaRPr>
          </a:p>
        </p:txBody>
      </p:sp>
      <p:sp>
        <p:nvSpPr>
          <p:cNvPr id="7" name="TextBox 6">
            <a:extLst>
              <a:ext uri="{FF2B5EF4-FFF2-40B4-BE49-F238E27FC236}">
                <a16:creationId xmlns:a16="http://schemas.microsoft.com/office/drawing/2014/main" id="{AFE0C9D8-76B3-1538-86ED-31362D9298CC}"/>
              </a:ext>
            </a:extLst>
          </p:cNvPr>
          <p:cNvSpPr txBox="1"/>
          <p:nvPr/>
        </p:nvSpPr>
        <p:spPr>
          <a:xfrm>
            <a:off x="195081" y="2954842"/>
            <a:ext cx="6936581" cy="821977"/>
          </a:xfrm>
          <a:prstGeom prst="rect">
            <a:avLst/>
          </a:prstGeom>
          <a:noFill/>
        </p:spPr>
        <p:txBody>
          <a:bodyPr wrap="square" rtlCol="0">
            <a:normAutofit/>
          </a:bodyPr>
          <a:lstStyle/>
          <a:p>
            <a:pPr marL="0" marR="0" algn="l">
              <a:spcBef>
                <a:spcPts val="1500"/>
              </a:spcBef>
              <a:buNone/>
            </a:pPr>
            <a:r>
              <a:rPr sz="1100" b="1" dirty="0">
                <a:solidFill>
                  <a:srgbClr val="0C2101"/>
                </a:solidFill>
                <a:effectLst/>
                <a:latin typeface="Aptos Display" panose="020B0004020202020204" pitchFamily="34" charset="0"/>
              </a:rPr>
              <a:t>Self-awareness prevents harm and strengthens inclusion </a:t>
            </a:r>
            <a:endParaRPr sz="1100" dirty="0">
              <a:effectLst/>
            </a:endParaRPr>
          </a:p>
          <a:p>
            <a:pPr marL="0" marR="0" algn="l">
              <a:spcBef>
                <a:spcPts val="600"/>
              </a:spcBef>
              <a:buNone/>
            </a:pPr>
            <a:r>
              <a:rPr sz="1100" b="0" dirty="0">
                <a:solidFill>
                  <a:schemeClr val="accent1">
                    <a:lumMod val="75000"/>
                  </a:schemeClr>
                </a:solidFill>
                <a:effectLst/>
                <a:latin typeface="Aptos Display" panose="020B0004020202020204" pitchFamily="34" charset="0"/>
              </a:rPr>
              <a:t>Recognize triggers, biases, and assumptions—critical when supporting marginalized or underserved communities that may have experienced discrimination or trauma. </a:t>
            </a:r>
            <a:endParaRPr lang="en-US" sz="1100" dirty="0">
              <a:solidFill>
                <a:schemeClr val="accent1">
                  <a:lumMod val="75000"/>
                </a:schemeClr>
              </a:solidFill>
            </a:endParaRPr>
          </a:p>
        </p:txBody>
      </p:sp>
      <p:sp>
        <p:nvSpPr>
          <p:cNvPr id="8" name="TextBox 7">
            <a:extLst>
              <a:ext uri="{FF2B5EF4-FFF2-40B4-BE49-F238E27FC236}">
                <a16:creationId xmlns:a16="http://schemas.microsoft.com/office/drawing/2014/main" id="{C0412940-BD1E-B294-21B4-14C339D44298}"/>
              </a:ext>
            </a:extLst>
          </p:cNvPr>
          <p:cNvSpPr txBox="1"/>
          <p:nvPr/>
        </p:nvSpPr>
        <p:spPr>
          <a:xfrm>
            <a:off x="242607" y="3776819"/>
            <a:ext cx="6936581" cy="514350"/>
          </a:xfrm>
          <a:prstGeom prst="rect">
            <a:avLst/>
          </a:prstGeom>
          <a:noFill/>
        </p:spPr>
        <p:txBody>
          <a:bodyPr wrap="square" rtlCol="0">
            <a:normAutofit/>
          </a:bodyPr>
          <a:lstStyle/>
          <a:p>
            <a:pPr marL="0" marR="0" algn="l">
              <a:spcBef>
                <a:spcPts val="1500"/>
              </a:spcBef>
              <a:buNone/>
            </a:pPr>
            <a:r>
              <a:rPr sz="1100" b="0" dirty="0">
                <a:effectLst/>
                <a:latin typeface="Aptos Display" panose="020B0004020202020204" pitchFamily="34" charset="0"/>
              </a:rPr>
              <a:t>Practicing EQ builds a culture of compassion, improves teamwork and outcomes, and reinforces diversity and inclusion as core organizational values. </a:t>
            </a:r>
            <a:endParaRPr lang="en-US" sz="1100" dirty="0"/>
          </a:p>
        </p:txBody>
      </p:sp>
      <p:sp>
        <p:nvSpPr>
          <p:cNvPr id="3" name="Slide Number Placeholder 2">
            <a:extLst>
              <a:ext uri="{FF2B5EF4-FFF2-40B4-BE49-F238E27FC236}">
                <a16:creationId xmlns:a16="http://schemas.microsoft.com/office/drawing/2014/main" id="{0B5B5CCF-B9F3-3F67-3AD3-891941F868E2}"/>
              </a:ext>
            </a:extLst>
          </p:cNvPr>
          <p:cNvSpPr>
            <a:spLocks noGrp="1"/>
          </p:cNvSpPr>
          <p:nvPr>
            <p:ph type="sldNum" sz="quarter" idx="10"/>
          </p:nvPr>
        </p:nvSpPr>
        <p:spPr/>
        <p:txBody>
          <a:bodyPr/>
          <a:lstStyle/>
          <a:p>
            <a:fld id="{E58D3C44-4F5C-4BBB-9DFB-94AC973AA814}" type="slidenum">
              <a:rPr lang="en-US" smtClean="0"/>
              <a:pPr/>
              <a:t>18</a:t>
            </a:fld>
            <a:endParaRPr lang="en-US" dirty="0"/>
          </a:p>
        </p:txBody>
      </p:sp>
    </p:spTree>
    <p:extLst>
      <p:ext uri="{BB962C8B-B14F-4D97-AF65-F5344CB8AC3E}">
        <p14:creationId xmlns:p14="http://schemas.microsoft.com/office/powerpoint/2010/main" val="35397930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Emotional Intelligence at work</a:t>
            </a:r>
          </a:p>
        </p:txBody>
      </p:sp>
      <p:sp>
        <p:nvSpPr>
          <p:cNvPr id="4" name="TextBox 3">
            <a:extLst>
              <a:ext uri="{FF2B5EF4-FFF2-40B4-BE49-F238E27FC236}">
                <a16:creationId xmlns:a16="http://schemas.microsoft.com/office/drawing/2014/main" id="{35C3CCE0-DFF4-2C04-07CC-4F59F64472ED}"/>
              </a:ext>
            </a:extLst>
          </p:cNvPr>
          <p:cNvSpPr txBox="1"/>
          <p:nvPr/>
        </p:nvSpPr>
        <p:spPr>
          <a:xfrm>
            <a:off x="262007" y="1395163"/>
            <a:ext cx="8447016" cy="1615827"/>
          </a:xfrm>
          <a:prstGeom prst="rect">
            <a:avLst/>
          </a:prstGeom>
          <a:noFill/>
        </p:spPr>
        <p:txBody>
          <a:bodyPr wrap="square" rtlCol="0">
            <a:spAutoFit/>
          </a:bodyPr>
          <a:lstStyle/>
          <a:p>
            <a:r>
              <a:rPr lang="en-US" sz="1100" dirty="0"/>
              <a:t>You are a customer service representative and have just gotten an extremely angry member on the phone. What do you do?</a:t>
            </a:r>
          </a:p>
          <a:p>
            <a:endParaRPr lang="en-US" sz="1100" dirty="0"/>
          </a:p>
          <a:p>
            <a:endParaRPr lang="en-US" sz="1100" dirty="0"/>
          </a:p>
          <a:p>
            <a:endParaRPr lang="en-US" sz="1100" dirty="0"/>
          </a:p>
          <a:p>
            <a:endParaRPr lang="en-US" sz="1100" dirty="0"/>
          </a:p>
          <a:p>
            <a:endParaRPr lang="en-US" sz="1100" dirty="0"/>
          </a:p>
          <a:p>
            <a:endParaRPr lang="en-US" sz="1100" dirty="0"/>
          </a:p>
          <a:p>
            <a:r>
              <a:rPr lang="en-US" sz="1100" dirty="0"/>
              <a:t>Empathizing with the member will help calm them down and focusing back on a solution will ultimately help the member attain their needs. Confronting a member or becoming defensive tends to anger the member even more.</a:t>
            </a:r>
          </a:p>
        </p:txBody>
      </p:sp>
      <p:sp>
        <p:nvSpPr>
          <p:cNvPr id="6" name="TextBox 5">
            <a:extLst>
              <a:ext uri="{FF2B5EF4-FFF2-40B4-BE49-F238E27FC236}">
                <a16:creationId xmlns:a16="http://schemas.microsoft.com/office/drawing/2014/main" id="{F475A048-0471-3972-45E0-13E89CB493E0}"/>
              </a:ext>
            </a:extLst>
          </p:cNvPr>
          <p:cNvSpPr txBox="1"/>
          <p:nvPr/>
        </p:nvSpPr>
        <p:spPr>
          <a:xfrm>
            <a:off x="987177" y="1843109"/>
            <a:ext cx="7386794" cy="430887"/>
          </a:xfrm>
          <a:prstGeom prst="rect">
            <a:avLst/>
          </a:prstGeom>
          <a:noFill/>
        </p:spPr>
        <p:txBody>
          <a:bodyPr wrap="square" rtlCol="0">
            <a:spAutoFit/>
          </a:bodyPr>
          <a:lstStyle/>
          <a:p>
            <a:r>
              <a:rPr lang="en-US" sz="1100" b="1" i="1" dirty="0"/>
              <a:t>Tell the member you understand how frustrating this must be for them, and offer a specific thing you can do to help them get  their problem resolved.</a:t>
            </a:r>
          </a:p>
        </p:txBody>
      </p:sp>
      <p:grpSp>
        <p:nvGrpSpPr>
          <p:cNvPr id="7" name="Group 6">
            <a:extLst>
              <a:ext uri="{FF2B5EF4-FFF2-40B4-BE49-F238E27FC236}">
                <a16:creationId xmlns:a16="http://schemas.microsoft.com/office/drawing/2014/main" id="{5FE52DF8-8729-28D4-BD5B-2B22C1D65E8F}"/>
              </a:ext>
              <a:ext uri="{C183D7F6-B498-43B3-948B-1728B52AA6E4}">
                <adec:decorative xmlns:adec="http://schemas.microsoft.com/office/drawing/2017/decorative" val="1"/>
              </a:ext>
            </a:extLst>
          </p:cNvPr>
          <p:cNvGrpSpPr/>
          <p:nvPr/>
        </p:nvGrpSpPr>
        <p:grpSpPr>
          <a:xfrm>
            <a:off x="233756" y="1889068"/>
            <a:ext cx="619525" cy="548566"/>
            <a:chOff x="658697" y="2715449"/>
            <a:chExt cx="1163491" cy="1030228"/>
          </a:xfrm>
        </p:grpSpPr>
        <p:sp>
          <p:nvSpPr>
            <p:cNvPr id="8" name="object 19">
              <a:extLst>
                <a:ext uri="{FF2B5EF4-FFF2-40B4-BE49-F238E27FC236}">
                  <a16:creationId xmlns:a16="http://schemas.microsoft.com/office/drawing/2014/main" id="{0F7E4E2F-C30F-6A3E-EBC8-B5DC7904FC4D}"/>
                </a:ext>
              </a:extLst>
            </p:cNvPr>
            <p:cNvSpPr/>
            <p:nvPr/>
          </p:nvSpPr>
          <p:spPr>
            <a:xfrm>
              <a:off x="658697" y="2715449"/>
              <a:ext cx="742950" cy="688340"/>
            </a:xfrm>
            <a:custGeom>
              <a:avLst/>
              <a:gdLst/>
              <a:ahLst/>
              <a:cxnLst/>
              <a:rect l="l" t="t" r="r" b="b"/>
              <a:pathLst>
                <a:path w="742950" h="688339">
                  <a:moveTo>
                    <a:pt x="742683" y="0"/>
                  </a:moveTo>
                  <a:lnTo>
                    <a:pt x="0" y="0"/>
                  </a:lnTo>
                  <a:lnTo>
                    <a:pt x="0" y="530491"/>
                  </a:lnTo>
                  <a:lnTo>
                    <a:pt x="373164" y="530491"/>
                  </a:lnTo>
                  <a:lnTo>
                    <a:pt x="530491" y="687819"/>
                  </a:lnTo>
                  <a:lnTo>
                    <a:pt x="530491" y="585368"/>
                  </a:lnTo>
                  <a:lnTo>
                    <a:pt x="488048" y="585368"/>
                  </a:lnTo>
                  <a:lnTo>
                    <a:pt x="390740" y="488060"/>
                  </a:lnTo>
                  <a:lnTo>
                    <a:pt x="42430" y="488060"/>
                  </a:lnTo>
                  <a:lnTo>
                    <a:pt x="42430" y="42443"/>
                  </a:lnTo>
                  <a:lnTo>
                    <a:pt x="742683" y="42443"/>
                  </a:lnTo>
                  <a:lnTo>
                    <a:pt x="742683" y="0"/>
                  </a:lnTo>
                  <a:close/>
                </a:path>
                <a:path w="742950" h="688339">
                  <a:moveTo>
                    <a:pt x="572922" y="488060"/>
                  </a:moveTo>
                  <a:lnTo>
                    <a:pt x="488048" y="488060"/>
                  </a:lnTo>
                  <a:lnTo>
                    <a:pt x="488048" y="585368"/>
                  </a:lnTo>
                  <a:lnTo>
                    <a:pt x="530491" y="585368"/>
                  </a:lnTo>
                  <a:lnTo>
                    <a:pt x="530491" y="530491"/>
                  </a:lnTo>
                  <a:lnTo>
                    <a:pt x="572922" y="530491"/>
                  </a:lnTo>
                  <a:lnTo>
                    <a:pt x="572922" y="488060"/>
                  </a:lnTo>
                  <a:close/>
                </a:path>
                <a:path w="742950" h="688339">
                  <a:moveTo>
                    <a:pt x="742683" y="42443"/>
                  </a:moveTo>
                  <a:lnTo>
                    <a:pt x="700252" y="42443"/>
                  </a:lnTo>
                  <a:lnTo>
                    <a:pt x="700252" y="318300"/>
                  </a:lnTo>
                  <a:lnTo>
                    <a:pt x="742683" y="318300"/>
                  </a:lnTo>
                  <a:lnTo>
                    <a:pt x="742683" y="42443"/>
                  </a:lnTo>
                  <a:close/>
                </a:path>
              </a:pathLst>
            </a:custGeom>
            <a:solidFill>
              <a:srgbClr val="054972"/>
            </a:solidFill>
            <a:ln>
              <a:solidFill>
                <a:srgbClr val="054972"/>
              </a:solidFill>
            </a:ln>
          </p:spPr>
          <p:txBody>
            <a:bodyPr wrap="square" lIns="0" tIns="0" rIns="0" bIns="0" rtlCol="0"/>
            <a:lstStyle/>
            <a:p>
              <a:endParaRPr dirty="0">
                <a:solidFill>
                  <a:srgbClr val="054972"/>
                </a:solidFill>
              </a:endParaRPr>
            </a:p>
          </p:txBody>
        </p:sp>
        <p:sp>
          <p:nvSpPr>
            <p:cNvPr id="9" name="object 20">
              <a:extLst>
                <a:ext uri="{FF2B5EF4-FFF2-40B4-BE49-F238E27FC236}">
                  <a16:creationId xmlns:a16="http://schemas.microsoft.com/office/drawing/2014/main" id="{66DAEEAD-D176-06FA-0EF6-43DE7419E8DF}"/>
                </a:ext>
              </a:extLst>
            </p:cNvPr>
            <p:cNvSpPr/>
            <p:nvPr/>
          </p:nvSpPr>
          <p:spPr>
            <a:xfrm>
              <a:off x="828449" y="2927639"/>
              <a:ext cx="382270" cy="0"/>
            </a:xfrm>
            <a:custGeom>
              <a:avLst/>
              <a:gdLst/>
              <a:ahLst/>
              <a:cxnLst/>
              <a:rect l="l" t="t" r="r" b="b"/>
              <a:pathLst>
                <a:path w="382269">
                  <a:moveTo>
                    <a:pt x="0" y="0"/>
                  </a:moveTo>
                  <a:lnTo>
                    <a:pt x="381965" y="0"/>
                  </a:lnTo>
                </a:path>
              </a:pathLst>
            </a:custGeom>
            <a:ln w="42443">
              <a:solidFill>
                <a:srgbClr val="B38300"/>
              </a:solidFill>
            </a:ln>
          </p:spPr>
          <p:txBody>
            <a:bodyPr wrap="square" lIns="0" tIns="0" rIns="0" bIns="0" rtlCol="0"/>
            <a:lstStyle/>
            <a:p>
              <a:endParaRPr dirty="0">
                <a:solidFill>
                  <a:srgbClr val="054972"/>
                </a:solidFill>
              </a:endParaRPr>
            </a:p>
          </p:txBody>
        </p:sp>
        <p:sp>
          <p:nvSpPr>
            <p:cNvPr id="10" name="object 21">
              <a:extLst>
                <a:ext uri="{FF2B5EF4-FFF2-40B4-BE49-F238E27FC236}">
                  <a16:creationId xmlns:a16="http://schemas.microsoft.com/office/drawing/2014/main" id="{0BC3C46A-C177-0949-27D3-ADEE9489B0E4}"/>
                </a:ext>
              </a:extLst>
            </p:cNvPr>
            <p:cNvSpPr/>
            <p:nvPr/>
          </p:nvSpPr>
          <p:spPr>
            <a:xfrm>
              <a:off x="836838" y="3033748"/>
              <a:ext cx="382270" cy="0"/>
            </a:xfrm>
            <a:custGeom>
              <a:avLst/>
              <a:gdLst/>
              <a:ahLst/>
              <a:cxnLst/>
              <a:rect l="l" t="t" r="r" b="b"/>
              <a:pathLst>
                <a:path w="382269">
                  <a:moveTo>
                    <a:pt x="0" y="0"/>
                  </a:moveTo>
                  <a:lnTo>
                    <a:pt x="381965" y="0"/>
                  </a:lnTo>
                </a:path>
              </a:pathLst>
            </a:custGeom>
            <a:ln w="42443">
              <a:solidFill>
                <a:srgbClr val="B38300"/>
              </a:solidFill>
            </a:ln>
          </p:spPr>
          <p:txBody>
            <a:bodyPr wrap="square" lIns="0" tIns="0" rIns="0" bIns="0" rtlCol="0"/>
            <a:lstStyle/>
            <a:p>
              <a:endParaRPr dirty="0">
                <a:solidFill>
                  <a:srgbClr val="054972"/>
                </a:solidFill>
              </a:endParaRPr>
            </a:p>
          </p:txBody>
        </p:sp>
        <p:sp>
          <p:nvSpPr>
            <p:cNvPr id="12" name="object 23">
              <a:extLst>
                <a:ext uri="{FF2B5EF4-FFF2-40B4-BE49-F238E27FC236}">
                  <a16:creationId xmlns:a16="http://schemas.microsoft.com/office/drawing/2014/main" id="{437A2F94-AEFF-4708-744A-943678719612}"/>
                </a:ext>
              </a:extLst>
            </p:cNvPr>
            <p:cNvSpPr/>
            <p:nvPr/>
          </p:nvSpPr>
          <p:spPr>
            <a:xfrm>
              <a:off x="1148453" y="3071942"/>
              <a:ext cx="673735" cy="673735"/>
            </a:xfrm>
            <a:custGeom>
              <a:avLst/>
              <a:gdLst/>
              <a:ahLst/>
              <a:cxnLst/>
              <a:rect l="l" t="t" r="r" b="b"/>
              <a:pathLst>
                <a:path w="673735" h="673735">
                  <a:moveTo>
                    <a:pt x="378142" y="0"/>
                  </a:moveTo>
                  <a:lnTo>
                    <a:pt x="282219" y="0"/>
                  </a:lnTo>
                  <a:lnTo>
                    <a:pt x="232062" y="8091"/>
                  </a:lnTo>
                  <a:lnTo>
                    <a:pt x="188492" y="30616"/>
                  </a:lnTo>
                  <a:lnTo>
                    <a:pt x="154128" y="64945"/>
                  </a:lnTo>
                  <a:lnTo>
                    <a:pt x="131589" y="108451"/>
                  </a:lnTo>
                  <a:lnTo>
                    <a:pt x="123494" y="158508"/>
                  </a:lnTo>
                  <a:lnTo>
                    <a:pt x="123494" y="377926"/>
                  </a:lnTo>
                  <a:lnTo>
                    <a:pt x="130896" y="404852"/>
                  </a:lnTo>
                  <a:lnTo>
                    <a:pt x="150077" y="430206"/>
                  </a:lnTo>
                  <a:lnTo>
                    <a:pt x="176499" y="451064"/>
                  </a:lnTo>
                  <a:lnTo>
                    <a:pt x="205625" y="464502"/>
                  </a:lnTo>
                  <a:lnTo>
                    <a:pt x="205625" y="493356"/>
                  </a:lnTo>
                  <a:lnTo>
                    <a:pt x="103974" y="493356"/>
                  </a:lnTo>
                  <a:lnTo>
                    <a:pt x="62664" y="503907"/>
                  </a:lnTo>
                  <a:lnTo>
                    <a:pt x="29708" y="531288"/>
                  </a:lnTo>
                  <a:lnTo>
                    <a:pt x="7891" y="569094"/>
                  </a:lnTo>
                  <a:lnTo>
                    <a:pt x="0" y="610920"/>
                  </a:lnTo>
                  <a:lnTo>
                    <a:pt x="0" y="673722"/>
                  </a:lnTo>
                  <a:lnTo>
                    <a:pt x="43497" y="673722"/>
                  </a:lnTo>
                  <a:lnTo>
                    <a:pt x="43497" y="610920"/>
                  </a:lnTo>
                  <a:lnTo>
                    <a:pt x="48351" y="585171"/>
                  </a:lnTo>
                  <a:lnTo>
                    <a:pt x="61482" y="561213"/>
                  </a:lnTo>
                  <a:lnTo>
                    <a:pt x="80739" y="543540"/>
                  </a:lnTo>
                  <a:lnTo>
                    <a:pt x="103974" y="536651"/>
                  </a:lnTo>
                  <a:lnTo>
                    <a:pt x="276804" y="536651"/>
                  </a:lnTo>
                  <a:lnTo>
                    <a:pt x="248907" y="515010"/>
                  </a:lnTo>
                  <a:lnTo>
                    <a:pt x="248907" y="424827"/>
                  </a:lnTo>
                  <a:lnTo>
                    <a:pt x="227266" y="424827"/>
                  </a:lnTo>
                  <a:lnTo>
                    <a:pt x="208328" y="419587"/>
                  </a:lnTo>
                  <a:lnTo>
                    <a:pt x="188593" y="406944"/>
                  </a:lnTo>
                  <a:lnTo>
                    <a:pt x="173075" y="391518"/>
                  </a:lnTo>
                  <a:lnTo>
                    <a:pt x="166789" y="377926"/>
                  </a:lnTo>
                  <a:lnTo>
                    <a:pt x="166789" y="193954"/>
                  </a:lnTo>
                  <a:lnTo>
                    <a:pt x="223875" y="193954"/>
                  </a:lnTo>
                  <a:lnTo>
                    <a:pt x="258025" y="152781"/>
                  </a:lnTo>
                  <a:lnTo>
                    <a:pt x="476663" y="152781"/>
                  </a:lnTo>
                  <a:lnTo>
                    <a:pt x="474199" y="150660"/>
                  </a:lnTo>
                  <a:lnTo>
                    <a:pt x="167208" y="150660"/>
                  </a:lnTo>
                  <a:lnTo>
                    <a:pt x="178197" y="108638"/>
                  </a:lnTo>
                  <a:lnTo>
                    <a:pt x="203230" y="74536"/>
                  </a:lnTo>
                  <a:lnTo>
                    <a:pt x="239004" y="51654"/>
                  </a:lnTo>
                  <a:lnTo>
                    <a:pt x="282219" y="43294"/>
                  </a:lnTo>
                  <a:lnTo>
                    <a:pt x="484483" y="43294"/>
                  </a:lnTo>
                  <a:lnTo>
                    <a:pt x="471781" y="30616"/>
                  </a:lnTo>
                  <a:lnTo>
                    <a:pt x="428221" y="8091"/>
                  </a:lnTo>
                  <a:lnTo>
                    <a:pt x="378142" y="0"/>
                  </a:lnTo>
                  <a:close/>
                </a:path>
                <a:path w="673735" h="673735">
                  <a:moveTo>
                    <a:pt x="647210" y="536651"/>
                  </a:moveTo>
                  <a:lnTo>
                    <a:pt x="569963" y="536651"/>
                  </a:lnTo>
                  <a:lnTo>
                    <a:pt x="593198" y="543540"/>
                  </a:lnTo>
                  <a:lnTo>
                    <a:pt x="612455" y="561213"/>
                  </a:lnTo>
                  <a:lnTo>
                    <a:pt x="625586" y="585171"/>
                  </a:lnTo>
                  <a:lnTo>
                    <a:pt x="630440" y="610920"/>
                  </a:lnTo>
                  <a:lnTo>
                    <a:pt x="630440" y="673722"/>
                  </a:lnTo>
                  <a:lnTo>
                    <a:pt x="673722" y="673722"/>
                  </a:lnTo>
                  <a:lnTo>
                    <a:pt x="673722" y="610920"/>
                  </a:lnTo>
                  <a:lnTo>
                    <a:pt x="665866" y="569094"/>
                  </a:lnTo>
                  <a:lnTo>
                    <a:pt x="647210" y="536651"/>
                  </a:lnTo>
                  <a:close/>
                </a:path>
                <a:path w="673735" h="673735">
                  <a:moveTo>
                    <a:pt x="276804" y="536651"/>
                  </a:moveTo>
                  <a:lnTo>
                    <a:pt x="206247" y="536651"/>
                  </a:lnTo>
                  <a:lnTo>
                    <a:pt x="336969" y="638289"/>
                  </a:lnTo>
                  <a:lnTo>
                    <a:pt x="407655" y="583323"/>
                  </a:lnTo>
                  <a:lnTo>
                    <a:pt x="336969" y="583323"/>
                  </a:lnTo>
                  <a:lnTo>
                    <a:pt x="276804" y="536651"/>
                  </a:lnTo>
                  <a:close/>
                </a:path>
                <a:path w="673735" h="673735">
                  <a:moveTo>
                    <a:pt x="468325" y="474472"/>
                  </a:moveTo>
                  <a:lnTo>
                    <a:pt x="425030" y="474472"/>
                  </a:lnTo>
                  <a:lnTo>
                    <a:pt x="425030" y="515010"/>
                  </a:lnTo>
                  <a:lnTo>
                    <a:pt x="336969" y="583323"/>
                  </a:lnTo>
                  <a:lnTo>
                    <a:pt x="407655" y="583323"/>
                  </a:lnTo>
                  <a:lnTo>
                    <a:pt x="467677" y="536651"/>
                  </a:lnTo>
                  <a:lnTo>
                    <a:pt x="647210" y="536651"/>
                  </a:lnTo>
                  <a:lnTo>
                    <a:pt x="644126" y="531288"/>
                  </a:lnTo>
                  <a:lnTo>
                    <a:pt x="611244" y="503907"/>
                  </a:lnTo>
                  <a:lnTo>
                    <a:pt x="569963" y="493356"/>
                  </a:lnTo>
                  <a:lnTo>
                    <a:pt x="468325" y="493356"/>
                  </a:lnTo>
                  <a:lnTo>
                    <a:pt x="468325" y="474472"/>
                  </a:lnTo>
                  <a:close/>
                </a:path>
                <a:path w="673735" h="673735">
                  <a:moveTo>
                    <a:pt x="364350" y="411035"/>
                  </a:moveTo>
                  <a:lnTo>
                    <a:pt x="323176" y="411035"/>
                  </a:lnTo>
                  <a:lnTo>
                    <a:pt x="309523" y="413826"/>
                  </a:lnTo>
                  <a:lnTo>
                    <a:pt x="298318" y="421432"/>
                  </a:lnTo>
                  <a:lnTo>
                    <a:pt x="290735" y="432697"/>
                  </a:lnTo>
                  <a:lnTo>
                    <a:pt x="287947" y="446468"/>
                  </a:lnTo>
                  <a:lnTo>
                    <a:pt x="287947" y="473837"/>
                  </a:lnTo>
                  <a:lnTo>
                    <a:pt x="290735" y="487608"/>
                  </a:lnTo>
                  <a:lnTo>
                    <a:pt x="298318" y="498873"/>
                  </a:lnTo>
                  <a:lnTo>
                    <a:pt x="309523" y="506478"/>
                  </a:lnTo>
                  <a:lnTo>
                    <a:pt x="323176" y="509270"/>
                  </a:lnTo>
                  <a:lnTo>
                    <a:pt x="364350" y="509270"/>
                  </a:lnTo>
                  <a:lnTo>
                    <a:pt x="376704" y="507056"/>
                  </a:lnTo>
                  <a:lnTo>
                    <a:pt x="387154" y="500945"/>
                  </a:lnTo>
                  <a:lnTo>
                    <a:pt x="394902" y="491728"/>
                  </a:lnTo>
                  <a:lnTo>
                    <a:pt x="399148" y="480199"/>
                  </a:lnTo>
                  <a:lnTo>
                    <a:pt x="405785" y="479247"/>
                  </a:lnTo>
                  <a:lnTo>
                    <a:pt x="412327" y="477974"/>
                  </a:lnTo>
                  <a:lnTo>
                    <a:pt x="418750" y="476381"/>
                  </a:lnTo>
                  <a:lnTo>
                    <a:pt x="425030" y="474472"/>
                  </a:lnTo>
                  <a:lnTo>
                    <a:pt x="468325" y="474472"/>
                  </a:lnTo>
                  <a:lnTo>
                    <a:pt x="468325" y="465772"/>
                  </a:lnTo>
                  <a:lnTo>
                    <a:pt x="331241" y="465772"/>
                  </a:lnTo>
                  <a:lnTo>
                    <a:pt x="331241" y="454317"/>
                  </a:lnTo>
                  <a:lnTo>
                    <a:pt x="468325" y="454317"/>
                  </a:lnTo>
                  <a:lnTo>
                    <a:pt x="468325" y="453466"/>
                  </a:lnTo>
                  <a:lnTo>
                    <a:pt x="488223" y="436486"/>
                  </a:lnTo>
                  <a:lnTo>
                    <a:pt x="398297" y="436486"/>
                  </a:lnTo>
                  <a:lnTo>
                    <a:pt x="393464" y="426337"/>
                  </a:lnTo>
                  <a:lnTo>
                    <a:pt x="385772" y="418274"/>
                  </a:lnTo>
                  <a:lnTo>
                    <a:pt x="375855" y="412954"/>
                  </a:lnTo>
                  <a:lnTo>
                    <a:pt x="364350" y="411035"/>
                  </a:lnTo>
                  <a:close/>
                </a:path>
                <a:path w="673735" h="673735">
                  <a:moveTo>
                    <a:pt x="468325" y="454317"/>
                  </a:moveTo>
                  <a:lnTo>
                    <a:pt x="356488" y="454317"/>
                  </a:lnTo>
                  <a:lnTo>
                    <a:pt x="356488" y="465772"/>
                  </a:lnTo>
                  <a:lnTo>
                    <a:pt x="468325" y="465772"/>
                  </a:lnTo>
                  <a:lnTo>
                    <a:pt x="468325" y="454317"/>
                  </a:lnTo>
                  <a:close/>
                </a:path>
                <a:path w="673735" h="673735">
                  <a:moveTo>
                    <a:pt x="476663" y="152781"/>
                  </a:moveTo>
                  <a:lnTo>
                    <a:pt x="410171" y="152781"/>
                  </a:lnTo>
                  <a:lnTo>
                    <a:pt x="454736" y="191185"/>
                  </a:lnTo>
                  <a:lnTo>
                    <a:pt x="493356" y="229590"/>
                  </a:lnTo>
                  <a:lnTo>
                    <a:pt x="493356" y="322961"/>
                  </a:lnTo>
                  <a:lnTo>
                    <a:pt x="486113" y="363259"/>
                  </a:lnTo>
                  <a:lnTo>
                    <a:pt x="466120" y="397392"/>
                  </a:lnTo>
                  <a:lnTo>
                    <a:pt x="435980" y="422691"/>
                  </a:lnTo>
                  <a:lnTo>
                    <a:pt x="398297" y="436486"/>
                  </a:lnTo>
                  <a:lnTo>
                    <a:pt x="488223" y="436486"/>
                  </a:lnTo>
                  <a:lnTo>
                    <a:pt x="492972" y="432434"/>
                  </a:lnTo>
                  <a:lnTo>
                    <a:pt x="512884" y="406785"/>
                  </a:lnTo>
                  <a:lnTo>
                    <a:pt x="527227" y="377315"/>
                  </a:lnTo>
                  <a:lnTo>
                    <a:pt x="535165" y="344817"/>
                  </a:lnTo>
                  <a:lnTo>
                    <a:pt x="556171" y="344817"/>
                  </a:lnTo>
                  <a:lnTo>
                    <a:pt x="575317" y="340946"/>
                  </a:lnTo>
                  <a:lnTo>
                    <a:pt x="590965" y="330392"/>
                  </a:lnTo>
                  <a:lnTo>
                    <a:pt x="601523" y="314744"/>
                  </a:lnTo>
                  <a:lnTo>
                    <a:pt x="604237" y="301320"/>
                  </a:lnTo>
                  <a:lnTo>
                    <a:pt x="536867" y="301320"/>
                  </a:lnTo>
                  <a:lnTo>
                    <a:pt x="536867" y="207733"/>
                  </a:lnTo>
                  <a:lnTo>
                    <a:pt x="604235" y="207733"/>
                  </a:lnTo>
                  <a:lnTo>
                    <a:pt x="601523" y="194348"/>
                  </a:lnTo>
                  <a:lnTo>
                    <a:pt x="590965" y="178774"/>
                  </a:lnTo>
                  <a:lnTo>
                    <a:pt x="575317" y="168291"/>
                  </a:lnTo>
                  <a:lnTo>
                    <a:pt x="569914" y="167208"/>
                  </a:lnTo>
                  <a:lnTo>
                    <a:pt x="493356" y="167208"/>
                  </a:lnTo>
                  <a:lnTo>
                    <a:pt x="492937" y="166789"/>
                  </a:lnTo>
                  <a:lnTo>
                    <a:pt x="476663" y="152781"/>
                  </a:lnTo>
                  <a:close/>
                </a:path>
                <a:path w="673735" h="673735">
                  <a:moveTo>
                    <a:pt x="604235" y="207733"/>
                  </a:moveTo>
                  <a:lnTo>
                    <a:pt x="559358" y="207733"/>
                  </a:lnTo>
                  <a:lnTo>
                    <a:pt x="561898" y="210286"/>
                  </a:lnTo>
                  <a:lnTo>
                    <a:pt x="561898" y="298780"/>
                  </a:lnTo>
                  <a:lnTo>
                    <a:pt x="559358" y="301320"/>
                  </a:lnTo>
                  <a:lnTo>
                    <a:pt x="604237" y="301320"/>
                  </a:lnTo>
                  <a:lnTo>
                    <a:pt x="605396" y="295592"/>
                  </a:lnTo>
                  <a:lnTo>
                    <a:pt x="605396" y="213461"/>
                  </a:lnTo>
                  <a:lnTo>
                    <a:pt x="604235" y="207733"/>
                  </a:lnTo>
                  <a:close/>
                </a:path>
                <a:path w="673735" h="673735">
                  <a:moveTo>
                    <a:pt x="524340" y="99949"/>
                  </a:moveTo>
                  <a:lnTo>
                    <a:pt x="477227" y="99949"/>
                  </a:lnTo>
                  <a:lnTo>
                    <a:pt x="484045" y="113335"/>
                  </a:lnTo>
                  <a:lnTo>
                    <a:pt x="489111" y="127638"/>
                  </a:lnTo>
                  <a:lnTo>
                    <a:pt x="492269" y="142736"/>
                  </a:lnTo>
                  <a:lnTo>
                    <a:pt x="493356" y="158508"/>
                  </a:lnTo>
                  <a:lnTo>
                    <a:pt x="493356" y="167208"/>
                  </a:lnTo>
                  <a:lnTo>
                    <a:pt x="569914" y="167208"/>
                  </a:lnTo>
                  <a:lnTo>
                    <a:pt x="556171" y="164452"/>
                  </a:lnTo>
                  <a:lnTo>
                    <a:pt x="536867" y="164452"/>
                  </a:lnTo>
                  <a:lnTo>
                    <a:pt x="536867" y="158508"/>
                  </a:lnTo>
                  <a:lnTo>
                    <a:pt x="528752" y="108451"/>
                  </a:lnTo>
                  <a:lnTo>
                    <a:pt x="524340" y="99949"/>
                  </a:lnTo>
                  <a:close/>
                </a:path>
                <a:path w="673735" h="673735">
                  <a:moveTo>
                    <a:pt x="484483" y="43294"/>
                  </a:moveTo>
                  <a:lnTo>
                    <a:pt x="378142" y="43294"/>
                  </a:lnTo>
                  <a:lnTo>
                    <a:pt x="397590" y="44924"/>
                  </a:lnTo>
                  <a:lnTo>
                    <a:pt x="415985" y="49655"/>
                  </a:lnTo>
                  <a:lnTo>
                    <a:pt x="433070" y="57251"/>
                  </a:lnTo>
                  <a:lnTo>
                    <a:pt x="448589" y="67475"/>
                  </a:lnTo>
                  <a:lnTo>
                    <a:pt x="397865" y="109486"/>
                  </a:lnTo>
                  <a:lnTo>
                    <a:pt x="237655" y="109486"/>
                  </a:lnTo>
                  <a:lnTo>
                    <a:pt x="203504" y="150660"/>
                  </a:lnTo>
                  <a:lnTo>
                    <a:pt x="474199" y="150660"/>
                  </a:lnTo>
                  <a:lnTo>
                    <a:pt x="445604" y="126047"/>
                  </a:lnTo>
                  <a:lnTo>
                    <a:pt x="477227" y="99949"/>
                  </a:lnTo>
                  <a:lnTo>
                    <a:pt x="524340" y="99949"/>
                  </a:lnTo>
                  <a:lnTo>
                    <a:pt x="506174" y="64945"/>
                  </a:lnTo>
                  <a:lnTo>
                    <a:pt x="484483" y="43294"/>
                  </a:lnTo>
                  <a:close/>
                </a:path>
              </a:pathLst>
            </a:custGeom>
            <a:solidFill>
              <a:srgbClr val="054972"/>
            </a:solidFill>
            <a:ln>
              <a:solidFill>
                <a:srgbClr val="054972"/>
              </a:solidFill>
            </a:ln>
          </p:spPr>
          <p:txBody>
            <a:bodyPr wrap="square" lIns="0" tIns="0" rIns="0" bIns="0" rtlCol="0"/>
            <a:lstStyle/>
            <a:p>
              <a:endParaRPr dirty="0">
                <a:solidFill>
                  <a:srgbClr val="054972"/>
                </a:solidFill>
              </a:endParaRPr>
            </a:p>
          </p:txBody>
        </p:sp>
      </p:grpSp>
      <p:sp>
        <p:nvSpPr>
          <p:cNvPr id="2" name="Slide Number Placeholder 1">
            <a:extLst>
              <a:ext uri="{FF2B5EF4-FFF2-40B4-BE49-F238E27FC236}">
                <a16:creationId xmlns:a16="http://schemas.microsoft.com/office/drawing/2014/main" id="{00AD498A-5ECA-30D3-5B86-BE98B1FCB68E}"/>
              </a:ext>
            </a:extLst>
          </p:cNvPr>
          <p:cNvSpPr>
            <a:spLocks noGrp="1"/>
          </p:cNvSpPr>
          <p:nvPr>
            <p:ph type="sldNum" sz="quarter" idx="10"/>
          </p:nvPr>
        </p:nvSpPr>
        <p:spPr/>
        <p:txBody>
          <a:bodyPr/>
          <a:lstStyle/>
          <a:p>
            <a:fld id="{E58D3C44-4F5C-4BBB-9DFB-94AC973AA814}" type="slidenum">
              <a:rPr lang="en-US" smtClean="0"/>
              <a:pPr/>
              <a:t>19</a:t>
            </a:fld>
            <a:endParaRPr lang="en-US" dirty="0"/>
          </a:p>
        </p:txBody>
      </p:sp>
    </p:spTree>
    <p:extLst>
      <p:ext uri="{BB962C8B-B14F-4D97-AF65-F5344CB8AC3E}">
        <p14:creationId xmlns:p14="http://schemas.microsoft.com/office/powerpoint/2010/main" val="25742816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407988"/>
            <a:ext cx="3956050" cy="439737"/>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450"/>
              </a:spcAft>
              <a:buClrTx/>
              <a:buSzTx/>
              <a:buFont typeface="Arial" panose="020B0604020202020204" pitchFamily="34" charset="0"/>
              <a:buNone/>
              <a:tabLst/>
              <a:defRPr/>
            </a:pPr>
            <a:r>
              <a:rPr kumimoji="0" lang="en-US" sz="1800" b="0" i="0" u="none" strike="noStrike" kern="0" cap="none" spc="0" normalizeH="0" baseline="0" noProof="0" dirty="0">
                <a:ln>
                  <a:noFill/>
                </a:ln>
                <a:solidFill>
                  <a:schemeClr val="bg1"/>
                </a:solidFill>
                <a:effectLst/>
                <a:uLnTx/>
                <a:uFillTx/>
                <a:latin typeface="+mj-lt"/>
                <a:ea typeface="+mn-ea"/>
                <a:cs typeface="+mn-cs"/>
              </a:rPr>
              <a:t>PURPOSE &amp; IMPORTANCE </a:t>
            </a:r>
          </a:p>
        </p:txBody>
      </p:sp>
      <p:sp>
        <p:nvSpPr>
          <p:cNvPr id="2" name="TextBox 1">
            <a:extLst>
              <a:ext uri="{FF2B5EF4-FFF2-40B4-BE49-F238E27FC236}">
                <a16:creationId xmlns:a16="http://schemas.microsoft.com/office/drawing/2014/main" id="{6490BAFE-51E6-56AA-A525-CFFC3C1F127B}"/>
              </a:ext>
            </a:extLst>
          </p:cNvPr>
          <p:cNvSpPr txBox="1"/>
          <p:nvPr/>
        </p:nvSpPr>
        <p:spPr>
          <a:xfrm>
            <a:off x="2223084" y="1602058"/>
            <a:ext cx="4391025" cy="1018133"/>
          </a:xfrm>
          <a:prstGeom prst="rect">
            <a:avLst/>
          </a:prstGeom>
          <a:noFill/>
        </p:spPr>
        <p:txBody>
          <a:bodyPr wrap="square" rtlCol="0">
            <a:normAutofit lnSpcReduction="10000"/>
          </a:bodyPr>
          <a:lstStyle/>
          <a:p>
            <a:pPr marL="0" algn="l">
              <a:buNone/>
            </a:pPr>
            <a:r>
              <a:rPr sz="1500" b="1" dirty="0">
                <a:solidFill>
                  <a:srgbClr val="0C2101"/>
                </a:solidFill>
                <a:effectLst/>
                <a:latin typeface="Aptos Display Bold" panose="020B0004020202020204" pitchFamily="34" charset="0"/>
              </a:rPr>
              <a:t>WHAT IT BUILDS </a:t>
            </a:r>
            <a:endParaRPr dirty="0">
              <a:effectLst/>
            </a:endParaRPr>
          </a:p>
          <a:p>
            <a:pPr marL="0" algn="l">
              <a:spcBef>
                <a:spcPts val="750"/>
              </a:spcBef>
              <a:buNone/>
            </a:pPr>
            <a:r>
              <a:rPr sz="1350" b="0" dirty="0">
                <a:solidFill>
                  <a:schemeClr val="bg2">
                    <a:lumMod val="50000"/>
                  </a:schemeClr>
                </a:solidFill>
                <a:effectLst/>
                <a:latin typeface="Aptos Display" panose="020B0004020202020204" pitchFamily="34" charset="0"/>
              </a:rPr>
              <a:t>Knowledge, skills, and attitudes to collaborate effectively across race, language, gender identity, age, religion, disability, and class. </a:t>
            </a:r>
            <a:endParaRPr lang="en-US" dirty="0">
              <a:solidFill>
                <a:schemeClr val="bg2">
                  <a:lumMod val="50000"/>
                </a:schemeClr>
              </a:solidFill>
            </a:endParaRPr>
          </a:p>
        </p:txBody>
      </p:sp>
      <p:sp>
        <p:nvSpPr>
          <p:cNvPr id="3" name="TextBox 2">
            <a:extLst>
              <a:ext uri="{FF2B5EF4-FFF2-40B4-BE49-F238E27FC236}">
                <a16:creationId xmlns:a16="http://schemas.microsoft.com/office/drawing/2014/main" id="{145A2ABD-FFC1-33A0-65FD-FE9747C6EFA2}"/>
              </a:ext>
            </a:extLst>
          </p:cNvPr>
          <p:cNvSpPr txBox="1"/>
          <p:nvPr/>
        </p:nvSpPr>
        <p:spPr>
          <a:xfrm>
            <a:off x="2223084" y="2661227"/>
            <a:ext cx="4391025" cy="1018133"/>
          </a:xfrm>
          <a:prstGeom prst="rect">
            <a:avLst/>
          </a:prstGeom>
          <a:noFill/>
        </p:spPr>
        <p:txBody>
          <a:bodyPr wrap="square" rtlCol="0">
            <a:normAutofit lnSpcReduction="10000"/>
          </a:bodyPr>
          <a:lstStyle/>
          <a:p>
            <a:pPr marL="0" algn="l">
              <a:spcBef>
                <a:spcPts val="1350"/>
              </a:spcBef>
              <a:buNone/>
            </a:pPr>
            <a:r>
              <a:rPr sz="1500" b="1" dirty="0">
                <a:solidFill>
                  <a:srgbClr val="0C2101"/>
                </a:solidFill>
                <a:effectLst/>
                <a:latin typeface="Aptos Display Bold" panose="020B0004020202020204" pitchFamily="34" charset="0"/>
              </a:rPr>
              <a:t>WHY IT MATTERS IN SERVICE ROLES </a:t>
            </a:r>
            <a:endParaRPr dirty="0">
              <a:effectLst/>
            </a:endParaRPr>
          </a:p>
          <a:p>
            <a:pPr marL="0" algn="l">
              <a:spcBef>
                <a:spcPts val="750"/>
              </a:spcBef>
              <a:buNone/>
            </a:pPr>
            <a:r>
              <a:rPr sz="1350" b="0" dirty="0">
                <a:solidFill>
                  <a:schemeClr val="bg2">
                    <a:lumMod val="50000"/>
                  </a:schemeClr>
                </a:solidFill>
                <a:effectLst/>
                <a:latin typeface="Aptos Display" panose="020B0004020202020204" pitchFamily="34" charset="0"/>
              </a:rPr>
              <a:t>Empathy and cultural awareness reduce anxiety, build trust, and improve outcomes for members who face barriers or past harm. </a:t>
            </a:r>
            <a:endParaRPr lang="en-US" dirty="0">
              <a:solidFill>
                <a:schemeClr val="bg2">
                  <a:lumMod val="50000"/>
                </a:schemeClr>
              </a:solidFill>
            </a:endParaRPr>
          </a:p>
        </p:txBody>
      </p:sp>
      <p:sp>
        <p:nvSpPr>
          <p:cNvPr id="4" name="TextBox 3">
            <a:extLst>
              <a:ext uri="{FF2B5EF4-FFF2-40B4-BE49-F238E27FC236}">
                <a16:creationId xmlns:a16="http://schemas.microsoft.com/office/drawing/2014/main" id="{F71045D8-F42B-6AD5-694F-7674E857832F}"/>
              </a:ext>
            </a:extLst>
          </p:cNvPr>
          <p:cNvSpPr txBox="1"/>
          <p:nvPr/>
        </p:nvSpPr>
        <p:spPr>
          <a:xfrm>
            <a:off x="2223084" y="3761432"/>
            <a:ext cx="4391025" cy="1018133"/>
          </a:xfrm>
          <a:prstGeom prst="rect">
            <a:avLst/>
          </a:prstGeom>
          <a:noFill/>
        </p:spPr>
        <p:txBody>
          <a:bodyPr wrap="square" rtlCol="0">
            <a:normAutofit lnSpcReduction="10000"/>
          </a:bodyPr>
          <a:lstStyle/>
          <a:p>
            <a:pPr marL="0" algn="l">
              <a:spcBef>
                <a:spcPts val="1350"/>
              </a:spcBef>
              <a:buNone/>
            </a:pPr>
            <a:r>
              <a:rPr sz="1500" b="1" dirty="0">
                <a:solidFill>
                  <a:srgbClr val="0C2101"/>
                </a:solidFill>
                <a:effectLst/>
                <a:latin typeface="Aptos Display Bold" panose="020B0004020202020204" pitchFamily="34" charset="0"/>
              </a:rPr>
              <a:t>HOW WE PRACTICE IT </a:t>
            </a:r>
            <a:endParaRPr dirty="0">
              <a:effectLst/>
            </a:endParaRPr>
          </a:p>
          <a:p>
            <a:pPr marL="0" algn="l">
              <a:spcBef>
                <a:spcPts val="750"/>
              </a:spcBef>
              <a:buNone/>
            </a:pPr>
            <a:r>
              <a:rPr sz="1350" b="0" dirty="0">
                <a:solidFill>
                  <a:schemeClr val="bg2">
                    <a:lumMod val="50000"/>
                  </a:schemeClr>
                </a:solidFill>
                <a:effectLst/>
                <a:latin typeface="Aptos Display" panose="020B0004020202020204" pitchFamily="34" charset="0"/>
              </a:rPr>
              <a:t>Focus on self-awareness, curiosity, respectful communication, and adaptability—not stereotypes—supporting equity and inclusion daily. </a:t>
            </a:r>
            <a:endParaRPr lang="en-US" dirty="0">
              <a:solidFill>
                <a:schemeClr val="bg2">
                  <a:lumMod val="50000"/>
                </a:schemeClr>
              </a:solidFill>
            </a:endParaRPr>
          </a:p>
        </p:txBody>
      </p:sp>
      <p:sp>
        <p:nvSpPr>
          <p:cNvPr id="6" name="Slide Number Placeholder 5">
            <a:extLst>
              <a:ext uri="{FF2B5EF4-FFF2-40B4-BE49-F238E27FC236}">
                <a16:creationId xmlns:a16="http://schemas.microsoft.com/office/drawing/2014/main" id="{CCD13D40-7FA3-717F-BCA3-527557FF9C7B}"/>
              </a:ext>
            </a:extLst>
          </p:cNvPr>
          <p:cNvSpPr>
            <a:spLocks noGrp="1"/>
          </p:cNvSpPr>
          <p:nvPr>
            <p:ph type="sldNum" sz="quarter" idx="10"/>
          </p:nvPr>
        </p:nvSpPr>
        <p:spPr/>
        <p:txBody>
          <a:bodyPr/>
          <a:lstStyle/>
          <a:p>
            <a:fld id="{E58D3C44-4F5C-4BBB-9DFB-94AC973AA814}" type="slidenum">
              <a:rPr lang="en-US" smtClean="0">
                <a:solidFill>
                  <a:schemeClr val="tx1">
                    <a:lumMod val="50000"/>
                    <a:lumOff val="50000"/>
                  </a:schemeClr>
                </a:solidFill>
              </a:rPr>
              <a:pPr/>
              <a:t>2</a:t>
            </a:fld>
            <a:endParaRPr lang="en-US" dirty="0">
              <a:solidFill>
                <a:schemeClr val="tx1">
                  <a:lumMod val="50000"/>
                  <a:lumOff val="50000"/>
                </a:schemeClr>
              </a:solidFill>
            </a:endParaRPr>
          </a:p>
        </p:txBody>
      </p:sp>
    </p:spTree>
    <p:extLst>
      <p:ext uri="{BB962C8B-B14F-4D97-AF65-F5344CB8AC3E}">
        <p14:creationId xmlns:p14="http://schemas.microsoft.com/office/powerpoint/2010/main" val="13227408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Emotional Intelligence at work (Cont.)</a:t>
            </a:r>
          </a:p>
        </p:txBody>
      </p:sp>
      <p:sp>
        <p:nvSpPr>
          <p:cNvPr id="11" name="TextBox 10">
            <a:extLst>
              <a:ext uri="{FF2B5EF4-FFF2-40B4-BE49-F238E27FC236}">
                <a16:creationId xmlns:a16="http://schemas.microsoft.com/office/drawing/2014/main" id="{95A494E5-8971-42F6-ABE3-13BC5BD1F147}"/>
              </a:ext>
            </a:extLst>
          </p:cNvPr>
          <p:cNvSpPr txBox="1"/>
          <p:nvPr/>
        </p:nvSpPr>
        <p:spPr>
          <a:xfrm>
            <a:off x="462164" y="1528992"/>
            <a:ext cx="8447016" cy="2292935"/>
          </a:xfrm>
          <a:prstGeom prst="rect">
            <a:avLst/>
          </a:prstGeom>
          <a:noFill/>
        </p:spPr>
        <p:txBody>
          <a:bodyPr wrap="square" rtlCol="0">
            <a:spAutoFit/>
          </a:bodyPr>
          <a:lstStyle/>
          <a:p>
            <a:r>
              <a:rPr lang="en-US" sz="1100" dirty="0"/>
              <a:t>You are trying to calm down a colleague who has worked herself into a fury because the driver of another car has cut dangerously close in front of them. What do you do?</a:t>
            </a:r>
          </a:p>
          <a:p>
            <a:endParaRPr lang="en-US" sz="1100" dirty="0"/>
          </a:p>
          <a:p>
            <a:endParaRPr lang="en-US" sz="1100" dirty="0"/>
          </a:p>
          <a:p>
            <a:endParaRPr lang="en-US" sz="1100" dirty="0"/>
          </a:p>
          <a:p>
            <a:endParaRPr lang="en-US" sz="1100" dirty="0"/>
          </a:p>
          <a:p>
            <a:endParaRPr lang="en-US" sz="1100" dirty="0"/>
          </a:p>
          <a:p>
            <a:endParaRPr lang="en-US" sz="1100" dirty="0"/>
          </a:p>
          <a:p>
            <a:endParaRPr lang="en-US" sz="1100" dirty="0"/>
          </a:p>
          <a:p>
            <a:endParaRPr lang="en-US" sz="1100" dirty="0"/>
          </a:p>
          <a:p>
            <a:endParaRPr lang="en-US" sz="1100" dirty="0"/>
          </a:p>
          <a:p>
            <a:r>
              <a:rPr lang="en-US" sz="1100" dirty="0"/>
              <a:t>All research shows that anger and rage seriously affect one's ability to perform effectively. Your ability to avoid or control this emotional reaction in yourself and others is a key indicator of emotional intelligence. </a:t>
            </a:r>
          </a:p>
        </p:txBody>
      </p:sp>
      <p:grpSp>
        <p:nvGrpSpPr>
          <p:cNvPr id="6" name="Group 5">
            <a:extLst>
              <a:ext uri="{FF2B5EF4-FFF2-40B4-BE49-F238E27FC236}">
                <a16:creationId xmlns:a16="http://schemas.microsoft.com/office/drawing/2014/main" id="{8E4044BB-C0AC-4286-9D90-913DA67069BA}"/>
              </a:ext>
              <a:ext uri="{C183D7F6-B498-43B3-948B-1728B52AA6E4}">
                <adec:decorative xmlns:adec="http://schemas.microsoft.com/office/drawing/2017/decorative" val="1"/>
              </a:ext>
            </a:extLst>
          </p:cNvPr>
          <p:cNvGrpSpPr/>
          <p:nvPr/>
        </p:nvGrpSpPr>
        <p:grpSpPr>
          <a:xfrm>
            <a:off x="481524" y="2334876"/>
            <a:ext cx="618310" cy="544957"/>
            <a:chOff x="376360" y="1148320"/>
            <a:chExt cx="714833" cy="630029"/>
          </a:xfrm>
        </p:grpSpPr>
        <p:grpSp>
          <p:nvGrpSpPr>
            <p:cNvPr id="7" name="Group 6">
              <a:extLst>
                <a:ext uri="{FF2B5EF4-FFF2-40B4-BE49-F238E27FC236}">
                  <a16:creationId xmlns:a16="http://schemas.microsoft.com/office/drawing/2014/main" id="{D6434FA2-8A18-480F-897A-27AC98234D33}"/>
                </a:ext>
              </a:extLst>
            </p:cNvPr>
            <p:cNvGrpSpPr/>
            <p:nvPr/>
          </p:nvGrpSpPr>
          <p:grpSpPr>
            <a:xfrm>
              <a:off x="398902" y="1148320"/>
              <a:ext cx="692291" cy="622349"/>
              <a:chOff x="340546" y="1174983"/>
              <a:chExt cx="1021658" cy="918442"/>
            </a:xfrm>
          </p:grpSpPr>
          <p:grpSp>
            <p:nvGrpSpPr>
              <p:cNvPr id="13" name="Group 12">
                <a:extLst>
                  <a:ext uri="{FF2B5EF4-FFF2-40B4-BE49-F238E27FC236}">
                    <a16:creationId xmlns:a16="http://schemas.microsoft.com/office/drawing/2014/main" id="{9E18C095-6587-4AF3-B692-7CFF244A43EC}"/>
                  </a:ext>
                </a:extLst>
              </p:cNvPr>
              <p:cNvGrpSpPr/>
              <p:nvPr/>
            </p:nvGrpSpPr>
            <p:grpSpPr>
              <a:xfrm>
                <a:off x="340546" y="1174983"/>
                <a:ext cx="995152" cy="578301"/>
                <a:chOff x="578224" y="2771608"/>
                <a:chExt cx="995152" cy="578301"/>
              </a:xfrm>
            </p:grpSpPr>
            <p:sp>
              <p:nvSpPr>
                <p:cNvPr id="20" name="object 8">
                  <a:extLst>
                    <a:ext uri="{FF2B5EF4-FFF2-40B4-BE49-F238E27FC236}">
                      <a16:creationId xmlns:a16="http://schemas.microsoft.com/office/drawing/2014/main" id="{18593334-6597-4ECC-B495-E56CC8470953}"/>
                    </a:ext>
                  </a:extLst>
                </p:cNvPr>
                <p:cNvSpPr/>
                <p:nvPr/>
              </p:nvSpPr>
              <p:spPr>
                <a:xfrm>
                  <a:off x="578224" y="2897154"/>
                  <a:ext cx="403860" cy="452755"/>
                </a:xfrm>
                <a:custGeom>
                  <a:avLst/>
                  <a:gdLst/>
                  <a:ahLst/>
                  <a:cxnLst/>
                  <a:rect l="l" t="t" r="r" b="b"/>
                  <a:pathLst>
                    <a:path w="403859" h="452754">
                      <a:moveTo>
                        <a:pt x="339712" y="0"/>
                      </a:moveTo>
                      <a:lnTo>
                        <a:pt x="63690" y="0"/>
                      </a:lnTo>
                      <a:lnTo>
                        <a:pt x="38925" y="5029"/>
                      </a:lnTo>
                      <a:lnTo>
                        <a:pt x="18668" y="18745"/>
                      </a:lnTo>
                      <a:lnTo>
                        <a:pt x="5016" y="39052"/>
                      </a:lnTo>
                      <a:lnTo>
                        <a:pt x="0" y="63906"/>
                      </a:lnTo>
                      <a:lnTo>
                        <a:pt x="0" y="276936"/>
                      </a:lnTo>
                      <a:lnTo>
                        <a:pt x="5016" y="301790"/>
                      </a:lnTo>
                      <a:lnTo>
                        <a:pt x="18668" y="322097"/>
                      </a:lnTo>
                      <a:lnTo>
                        <a:pt x="38925" y="335813"/>
                      </a:lnTo>
                      <a:lnTo>
                        <a:pt x="63690" y="340842"/>
                      </a:lnTo>
                      <a:lnTo>
                        <a:pt x="278549" y="340842"/>
                      </a:lnTo>
                      <a:lnTo>
                        <a:pt x="403402" y="452196"/>
                      </a:lnTo>
                      <a:lnTo>
                        <a:pt x="403402" y="357301"/>
                      </a:lnTo>
                      <a:lnTo>
                        <a:pt x="360946" y="357301"/>
                      </a:lnTo>
                      <a:lnTo>
                        <a:pt x="294703" y="298234"/>
                      </a:lnTo>
                      <a:lnTo>
                        <a:pt x="63690" y="298234"/>
                      </a:lnTo>
                      <a:lnTo>
                        <a:pt x="55435" y="296557"/>
                      </a:lnTo>
                      <a:lnTo>
                        <a:pt x="48679" y="291985"/>
                      </a:lnTo>
                      <a:lnTo>
                        <a:pt x="44132" y="285216"/>
                      </a:lnTo>
                      <a:lnTo>
                        <a:pt x="42456" y="276936"/>
                      </a:lnTo>
                      <a:lnTo>
                        <a:pt x="42456" y="63906"/>
                      </a:lnTo>
                      <a:lnTo>
                        <a:pt x="44132" y="55626"/>
                      </a:lnTo>
                      <a:lnTo>
                        <a:pt x="48679" y="48856"/>
                      </a:lnTo>
                      <a:lnTo>
                        <a:pt x="55435" y="44284"/>
                      </a:lnTo>
                      <a:lnTo>
                        <a:pt x="63690" y="42608"/>
                      </a:lnTo>
                      <a:lnTo>
                        <a:pt x="339712" y="42608"/>
                      </a:lnTo>
                      <a:lnTo>
                        <a:pt x="339712" y="0"/>
                      </a:lnTo>
                      <a:close/>
                    </a:path>
                  </a:pathLst>
                </a:custGeom>
                <a:solidFill>
                  <a:srgbClr val="B38300"/>
                </a:solidFill>
              </p:spPr>
              <p:txBody>
                <a:bodyPr wrap="square" lIns="0" tIns="0" rIns="0" bIns="0" rtlCol="0"/>
                <a:lstStyle/>
                <a:p>
                  <a:endParaRPr dirty="0"/>
                </a:p>
              </p:txBody>
            </p:sp>
            <p:sp>
              <p:nvSpPr>
                <p:cNvPr id="21" name="object 9">
                  <a:extLst>
                    <a:ext uri="{FF2B5EF4-FFF2-40B4-BE49-F238E27FC236}">
                      <a16:creationId xmlns:a16="http://schemas.microsoft.com/office/drawing/2014/main" id="{D74D8635-6CD6-4D4B-A3FB-C24231021405}"/>
                    </a:ext>
                  </a:extLst>
                </p:cNvPr>
                <p:cNvSpPr/>
                <p:nvPr/>
              </p:nvSpPr>
              <p:spPr>
                <a:xfrm>
                  <a:off x="939176" y="3174088"/>
                  <a:ext cx="127381" cy="80378"/>
                </a:xfrm>
                <a:prstGeom prst="rect">
                  <a:avLst/>
                </a:prstGeom>
                <a:blipFill>
                  <a:blip r:embed="rId2" cstate="print"/>
                  <a:stretch>
                    <a:fillRect/>
                  </a:stretch>
                </a:blipFill>
              </p:spPr>
              <p:txBody>
                <a:bodyPr wrap="square" lIns="0" tIns="0" rIns="0" bIns="0" rtlCol="0"/>
                <a:lstStyle/>
                <a:p>
                  <a:endParaRPr dirty="0"/>
                </a:p>
              </p:txBody>
            </p:sp>
            <p:sp>
              <p:nvSpPr>
                <p:cNvPr id="22" name="object 12">
                  <a:extLst>
                    <a:ext uri="{FF2B5EF4-FFF2-40B4-BE49-F238E27FC236}">
                      <a16:creationId xmlns:a16="http://schemas.microsoft.com/office/drawing/2014/main" id="{F56FC341-F0EB-44C9-873C-21B884AD142A}"/>
                    </a:ext>
                  </a:extLst>
                </p:cNvPr>
                <p:cNvSpPr/>
                <p:nvPr/>
              </p:nvSpPr>
              <p:spPr>
                <a:xfrm>
                  <a:off x="959221" y="2771608"/>
                  <a:ext cx="610234" cy="475753"/>
                </a:xfrm>
                <a:custGeom>
                  <a:avLst/>
                  <a:gdLst/>
                  <a:ahLst/>
                  <a:cxnLst/>
                  <a:rect l="l" t="t" r="r" b="b"/>
                  <a:pathLst>
                    <a:path w="610235" h="518160">
                      <a:moveTo>
                        <a:pt x="550481" y="0"/>
                      </a:moveTo>
                      <a:lnTo>
                        <a:pt x="63512" y="0"/>
                      </a:lnTo>
                      <a:lnTo>
                        <a:pt x="38811" y="5003"/>
                      </a:lnTo>
                      <a:lnTo>
                        <a:pt x="18618" y="18656"/>
                      </a:lnTo>
                      <a:lnTo>
                        <a:pt x="5003" y="38874"/>
                      </a:lnTo>
                      <a:lnTo>
                        <a:pt x="0" y="63614"/>
                      </a:lnTo>
                      <a:lnTo>
                        <a:pt x="0" y="339305"/>
                      </a:lnTo>
                      <a:lnTo>
                        <a:pt x="5003" y="364045"/>
                      </a:lnTo>
                      <a:lnTo>
                        <a:pt x="18618" y="384263"/>
                      </a:lnTo>
                      <a:lnTo>
                        <a:pt x="38811" y="397916"/>
                      </a:lnTo>
                      <a:lnTo>
                        <a:pt x="63512" y="402920"/>
                      </a:lnTo>
                      <a:lnTo>
                        <a:pt x="402272" y="402920"/>
                      </a:lnTo>
                      <a:lnTo>
                        <a:pt x="402272" y="517728"/>
                      </a:lnTo>
                      <a:lnTo>
                        <a:pt x="504507" y="415340"/>
                      </a:lnTo>
                      <a:lnTo>
                        <a:pt x="444614" y="415340"/>
                      </a:lnTo>
                      <a:lnTo>
                        <a:pt x="444614" y="360514"/>
                      </a:lnTo>
                      <a:lnTo>
                        <a:pt x="63512" y="360514"/>
                      </a:lnTo>
                      <a:lnTo>
                        <a:pt x="55283" y="358838"/>
                      </a:lnTo>
                      <a:lnTo>
                        <a:pt x="48552" y="354291"/>
                      </a:lnTo>
                      <a:lnTo>
                        <a:pt x="44005" y="347548"/>
                      </a:lnTo>
                      <a:lnTo>
                        <a:pt x="42341" y="339305"/>
                      </a:lnTo>
                      <a:lnTo>
                        <a:pt x="42341" y="63614"/>
                      </a:lnTo>
                      <a:lnTo>
                        <a:pt x="44005" y="55372"/>
                      </a:lnTo>
                      <a:lnTo>
                        <a:pt x="48552" y="48628"/>
                      </a:lnTo>
                      <a:lnTo>
                        <a:pt x="55283" y="44081"/>
                      </a:lnTo>
                      <a:lnTo>
                        <a:pt x="63512" y="42405"/>
                      </a:lnTo>
                      <a:lnTo>
                        <a:pt x="609714" y="42405"/>
                      </a:lnTo>
                      <a:lnTo>
                        <a:pt x="609003" y="38874"/>
                      </a:lnTo>
                      <a:lnTo>
                        <a:pt x="595376" y="18656"/>
                      </a:lnTo>
                      <a:lnTo>
                        <a:pt x="575183" y="5003"/>
                      </a:lnTo>
                      <a:lnTo>
                        <a:pt x="550481" y="0"/>
                      </a:lnTo>
                      <a:close/>
                    </a:path>
                  </a:pathLst>
                </a:custGeom>
                <a:solidFill>
                  <a:srgbClr val="B38300"/>
                </a:solidFill>
              </p:spPr>
              <p:txBody>
                <a:bodyPr wrap="square" lIns="0" tIns="0" rIns="0" bIns="0" rtlCol="0"/>
                <a:lstStyle/>
                <a:p>
                  <a:endParaRPr dirty="0"/>
                </a:p>
              </p:txBody>
            </p:sp>
            <p:sp>
              <p:nvSpPr>
                <p:cNvPr id="23" name="object 13">
                  <a:extLst>
                    <a:ext uri="{FF2B5EF4-FFF2-40B4-BE49-F238E27FC236}">
                      <a16:creationId xmlns:a16="http://schemas.microsoft.com/office/drawing/2014/main" id="{B1F26762-5303-439F-9C42-D24DB0AAAD06}"/>
                    </a:ext>
                  </a:extLst>
                </p:cNvPr>
                <p:cNvSpPr/>
                <p:nvPr/>
              </p:nvSpPr>
              <p:spPr>
                <a:xfrm>
                  <a:off x="1403831" y="2771609"/>
                  <a:ext cx="169545" cy="402478"/>
                </a:xfrm>
                <a:custGeom>
                  <a:avLst/>
                  <a:gdLst/>
                  <a:ahLst/>
                  <a:cxnLst/>
                  <a:rect l="l" t="t" r="r" b="b"/>
                  <a:pathLst>
                    <a:path w="169544" h="373380">
                      <a:moveTo>
                        <a:pt x="165100" y="0"/>
                      </a:moveTo>
                      <a:lnTo>
                        <a:pt x="105867" y="0"/>
                      </a:lnTo>
                      <a:lnTo>
                        <a:pt x="114109" y="1676"/>
                      </a:lnTo>
                      <a:lnTo>
                        <a:pt x="120840" y="6223"/>
                      </a:lnTo>
                      <a:lnTo>
                        <a:pt x="125374" y="12966"/>
                      </a:lnTo>
                      <a:lnTo>
                        <a:pt x="127050" y="21209"/>
                      </a:lnTo>
                      <a:lnTo>
                        <a:pt x="127050" y="296900"/>
                      </a:lnTo>
                      <a:lnTo>
                        <a:pt x="125374" y="305142"/>
                      </a:lnTo>
                      <a:lnTo>
                        <a:pt x="120840" y="311886"/>
                      </a:lnTo>
                      <a:lnTo>
                        <a:pt x="114109" y="316433"/>
                      </a:lnTo>
                      <a:lnTo>
                        <a:pt x="105867" y="318109"/>
                      </a:lnTo>
                      <a:lnTo>
                        <a:pt x="54762" y="318109"/>
                      </a:lnTo>
                      <a:lnTo>
                        <a:pt x="0" y="372935"/>
                      </a:lnTo>
                      <a:lnTo>
                        <a:pt x="59893" y="372935"/>
                      </a:lnTo>
                      <a:lnTo>
                        <a:pt x="72301" y="360514"/>
                      </a:lnTo>
                      <a:lnTo>
                        <a:pt x="105867" y="360514"/>
                      </a:lnTo>
                      <a:lnTo>
                        <a:pt x="130568" y="355511"/>
                      </a:lnTo>
                      <a:lnTo>
                        <a:pt x="150761" y="341858"/>
                      </a:lnTo>
                      <a:lnTo>
                        <a:pt x="164388" y="321640"/>
                      </a:lnTo>
                      <a:lnTo>
                        <a:pt x="169379" y="296900"/>
                      </a:lnTo>
                      <a:lnTo>
                        <a:pt x="169379" y="21209"/>
                      </a:lnTo>
                      <a:lnTo>
                        <a:pt x="165100" y="0"/>
                      </a:lnTo>
                      <a:close/>
                    </a:path>
                  </a:pathLst>
                </a:custGeom>
                <a:solidFill>
                  <a:srgbClr val="B38300"/>
                </a:solidFill>
              </p:spPr>
              <p:txBody>
                <a:bodyPr wrap="square" lIns="0" tIns="0" rIns="0" bIns="0" rtlCol="0"/>
                <a:lstStyle/>
                <a:p>
                  <a:endParaRPr dirty="0"/>
                </a:p>
              </p:txBody>
            </p:sp>
          </p:grpSp>
          <p:grpSp>
            <p:nvGrpSpPr>
              <p:cNvPr id="14" name="Group 13">
                <a:extLst>
                  <a:ext uri="{FF2B5EF4-FFF2-40B4-BE49-F238E27FC236}">
                    <a16:creationId xmlns:a16="http://schemas.microsoft.com/office/drawing/2014/main" id="{C2E2A70E-FDF4-4913-9FC2-AA4AEC7B6B97}"/>
                  </a:ext>
                </a:extLst>
              </p:cNvPr>
              <p:cNvGrpSpPr/>
              <p:nvPr/>
            </p:nvGrpSpPr>
            <p:grpSpPr>
              <a:xfrm>
                <a:off x="956115" y="1711081"/>
                <a:ext cx="406089" cy="382344"/>
                <a:chOff x="1193793" y="3307706"/>
                <a:chExt cx="406089" cy="382344"/>
              </a:xfrm>
            </p:grpSpPr>
            <p:sp>
              <p:nvSpPr>
                <p:cNvPr id="17" name="object 6">
                  <a:extLst>
                    <a:ext uri="{FF2B5EF4-FFF2-40B4-BE49-F238E27FC236}">
                      <a16:creationId xmlns:a16="http://schemas.microsoft.com/office/drawing/2014/main" id="{021306F4-35AC-4DAB-9B39-494A0AD96EF5}"/>
                    </a:ext>
                  </a:extLst>
                </p:cNvPr>
                <p:cNvSpPr/>
                <p:nvPr/>
              </p:nvSpPr>
              <p:spPr>
                <a:xfrm>
                  <a:off x="1193793" y="3558566"/>
                  <a:ext cx="406089" cy="131484"/>
                </a:xfrm>
                <a:custGeom>
                  <a:avLst/>
                  <a:gdLst/>
                  <a:ahLst/>
                  <a:cxnLst/>
                  <a:rect l="l" t="t" r="r" b="b"/>
                  <a:pathLst>
                    <a:path w="426084" h="191135">
                      <a:moveTo>
                        <a:pt x="276580" y="0"/>
                      </a:moveTo>
                      <a:lnTo>
                        <a:pt x="148920" y="0"/>
                      </a:lnTo>
                      <a:lnTo>
                        <a:pt x="101904" y="7581"/>
                      </a:lnTo>
                      <a:lnTo>
                        <a:pt x="61023" y="28676"/>
                      </a:lnTo>
                      <a:lnTo>
                        <a:pt x="28765" y="60833"/>
                      </a:lnTo>
                      <a:lnTo>
                        <a:pt x="7607" y="101587"/>
                      </a:lnTo>
                      <a:lnTo>
                        <a:pt x="0" y="148463"/>
                      </a:lnTo>
                      <a:lnTo>
                        <a:pt x="0" y="190881"/>
                      </a:lnTo>
                      <a:lnTo>
                        <a:pt x="425500" y="190881"/>
                      </a:lnTo>
                      <a:lnTo>
                        <a:pt x="425500" y="148463"/>
                      </a:lnTo>
                      <a:lnTo>
                        <a:pt x="42545" y="148463"/>
                      </a:lnTo>
                      <a:lnTo>
                        <a:pt x="50914" y="107226"/>
                      </a:lnTo>
                      <a:lnTo>
                        <a:pt x="73736" y="73520"/>
                      </a:lnTo>
                      <a:lnTo>
                        <a:pt x="107556" y="50774"/>
                      </a:lnTo>
                      <a:lnTo>
                        <a:pt x="148920" y="42418"/>
                      </a:lnTo>
                      <a:lnTo>
                        <a:pt x="378256" y="42418"/>
                      </a:lnTo>
                      <a:lnTo>
                        <a:pt x="364477" y="28676"/>
                      </a:lnTo>
                      <a:lnTo>
                        <a:pt x="323596" y="7581"/>
                      </a:lnTo>
                      <a:lnTo>
                        <a:pt x="276580" y="0"/>
                      </a:lnTo>
                      <a:close/>
                    </a:path>
                  </a:pathLst>
                </a:custGeom>
                <a:solidFill>
                  <a:srgbClr val="054871"/>
                </a:solidFill>
              </p:spPr>
              <p:txBody>
                <a:bodyPr wrap="square" lIns="0" tIns="0" rIns="0" bIns="0" rtlCol="0"/>
                <a:lstStyle/>
                <a:p>
                  <a:endParaRPr dirty="0"/>
                </a:p>
              </p:txBody>
            </p:sp>
            <p:sp>
              <p:nvSpPr>
                <p:cNvPr id="18" name="object 7">
                  <a:extLst>
                    <a:ext uri="{FF2B5EF4-FFF2-40B4-BE49-F238E27FC236}">
                      <a16:creationId xmlns:a16="http://schemas.microsoft.com/office/drawing/2014/main" id="{3A379198-EFAB-4628-8B9E-F7EE1EE85CE2}"/>
                    </a:ext>
                  </a:extLst>
                </p:cNvPr>
                <p:cNvSpPr/>
                <p:nvPr/>
              </p:nvSpPr>
              <p:spPr>
                <a:xfrm>
                  <a:off x="1450963" y="3587679"/>
                  <a:ext cx="148919" cy="102371"/>
                </a:xfrm>
                <a:prstGeom prst="rect">
                  <a:avLst/>
                </a:prstGeom>
                <a:blipFill>
                  <a:blip r:embed="rId3" cstate="print"/>
                  <a:stretch>
                    <a:fillRect/>
                  </a:stretch>
                </a:blipFill>
              </p:spPr>
              <p:txBody>
                <a:bodyPr wrap="square" lIns="0" tIns="0" rIns="0" bIns="0" rtlCol="0"/>
                <a:lstStyle/>
                <a:p>
                  <a:endParaRPr dirty="0"/>
                </a:p>
              </p:txBody>
            </p:sp>
            <p:sp>
              <p:nvSpPr>
                <p:cNvPr id="19" name="object 17">
                  <a:extLst>
                    <a:ext uri="{FF2B5EF4-FFF2-40B4-BE49-F238E27FC236}">
                      <a16:creationId xmlns:a16="http://schemas.microsoft.com/office/drawing/2014/main" id="{3B2311B4-10FC-486E-B78A-21FDB9A65D78}"/>
                    </a:ext>
                  </a:extLst>
                </p:cNvPr>
                <p:cNvSpPr/>
                <p:nvPr/>
              </p:nvSpPr>
              <p:spPr>
                <a:xfrm>
                  <a:off x="1290918" y="3307706"/>
                  <a:ext cx="215150" cy="209930"/>
                </a:xfrm>
                <a:prstGeom prst="rect">
                  <a:avLst/>
                </a:prstGeom>
                <a:blipFill>
                  <a:blip r:embed="rId4" cstate="print"/>
                  <a:stretch>
                    <a:fillRect/>
                  </a:stretch>
                </a:blipFill>
              </p:spPr>
              <p:txBody>
                <a:bodyPr wrap="square" lIns="0" tIns="0" rIns="0" bIns="0" rtlCol="0"/>
                <a:lstStyle/>
                <a:p>
                  <a:endParaRPr dirty="0"/>
                </a:p>
              </p:txBody>
            </p:sp>
          </p:grpSp>
          <p:sp>
            <p:nvSpPr>
              <p:cNvPr id="15" name="object 18">
                <a:extLst>
                  <a:ext uri="{FF2B5EF4-FFF2-40B4-BE49-F238E27FC236}">
                    <a16:creationId xmlns:a16="http://schemas.microsoft.com/office/drawing/2014/main" id="{F9369BC4-A306-4823-8499-F67B6DBC5332}"/>
                  </a:ext>
                </a:extLst>
              </p:cNvPr>
              <p:cNvSpPr/>
              <p:nvPr/>
            </p:nvSpPr>
            <p:spPr>
              <a:xfrm>
                <a:off x="726028" y="1802485"/>
                <a:ext cx="192734" cy="191286"/>
              </a:xfrm>
              <a:prstGeom prst="rect">
                <a:avLst/>
              </a:prstGeom>
              <a:blipFill>
                <a:blip r:embed="rId5" cstate="print"/>
                <a:stretch>
                  <a:fillRect/>
                </a:stretch>
              </a:blipFill>
            </p:spPr>
            <p:txBody>
              <a:bodyPr wrap="square" lIns="0" tIns="0" rIns="0" bIns="0" rtlCol="0"/>
              <a:lstStyle/>
              <a:p>
                <a:endParaRPr dirty="0"/>
              </a:p>
            </p:txBody>
          </p:sp>
          <p:sp>
            <p:nvSpPr>
              <p:cNvPr id="16" name="object 19">
                <a:extLst>
                  <a:ext uri="{FF2B5EF4-FFF2-40B4-BE49-F238E27FC236}">
                    <a16:creationId xmlns:a16="http://schemas.microsoft.com/office/drawing/2014/main" id="{54B40273-5FF6-4A86-A372-43B53E8B1A00}"/>
                  </a:ext>
                </a:extLst>
              </p:cNvPr>
              <p:cNvSpPr/>
              <p:nvPr/>
            </p:nvSpPr>
            <p:spPr>
              <a:xfrm flipV="1">
                <a:off x="757406" y="1971750"/>
                <a:ext cx="125731" cy="78003"/>
              </a:xfrm>
              <a:custGeom>
                <a:avLst/>
                <a:gdLst/>
                <a:ahLst/>
                <a:cxnLst/>
                <a:rect l="l" t="t" r="r" b="b"/>
                <a:pathLst>
                  <a:path w="125730">
                    <a:moveTo>
                      <a:pt x="0" y="0"/>
                    </a:moveTo>
                    <a:lnTo>
                      <a:pt x="125501" y="0"/>
                    </a:lnTo>
                  </a:path>
                </a:pathLst>
              </a:custGeom>
              <a:ln w="46659">
                <a:solidFill>
                  <a:srgbClr val="054871"/>
                </a:solidFill>
              </a:ln>
            </p:spPr>
            <p:txBody>
              <a:bodyPr wrap="square" lIns="0" tIns="0" rIns="0" bIns="0" rtlCol="0"/>
              <a:lstStyle/>
              <a:p>
                <a:endParaRPr dirty="0"/>
              </a:p>
            </p:txBody>
          </p:sp>
        </p:grpSp>
        <p:grpSp>
          <p:nvGrpSpPr>
            <p:cNvPr id="8" name="Group 7">
              <a:extLst>
                <a:ext uri="{FF2B5EF4-FFF2-40B4-BE49-F238E27FC236}">
                  <a16:creationId xmlns:a16="http://schemas.microsoft.com/office/drawing/2014/main" id="{51B49853-CC40-44EE-8BFC-E7A1E894640F}"/>
                </a:ext>
              </a:extLst>
            </p:cNvPr>
            <p:cNvGrpSpPr/>
            <p:nvPr/>
          </p:nvGrpSpPr>
          <p:grpSpPr>
            <a:xfrm>
              <a:off x="376360" y="1519268"/>
              <a:ext cx="275172" cy="259081"/>
              <a:chOff x="139540" y="1637673"/>
              <a:chExt cx="275172" cy="259081"/>
            </a:xfrm>
          </p:grpSpPr>
          <p:sp>
            <p:nvSpPr>
              <p:cNvPr id="9" name="object 6">
                <a:extLst>
                  <a:ext uri="{FF2B5EF4-FFF2-40B4-BE49-F238E27FC236}">
                    <a16:creationId xmlns:a16="http://schemas.microsoft.com/office/drawing/2014/main" id="{E8F19105-5552-430A-9916-311C0F38CC37}"/>
                  </a:ext>
                </a:extLst>
              </p:cNvPr>
              <p:cNvSpPr/>
              <p:nvPr/>
            </p:nvSpPr>
            <p:spPr>
              <a:xfrm>
                <a:off x="139540" y="1807659"/>
                <a:ext cx="275172" cy="89095"/>
              </a:xfrm>
              <a:custGeom>
                <a:avLst/>
                <a:gdLst/>
                <a:ahLst/>
                <a:cxnLst/>
                <a:rect l="l" t="t" r="r" b="b"/>
                <a:pathLst>
                  <a:path w="426084" h="191135">
                    <a:moveTo>
                      <a:pt x="276580" y="0"/>
                    </a:moveTo>
                    <a:lnTo>
                      <a:pt x="148920" y="0"/>
                    </a:lnTo>
                    <a:lnTo>
                      <a:pt x="101904" y="7581"/>
                    </a:lnTo>
                    <a:lnTo>
                      <a:pt x="61023" y="28676"/>
                    </a:lnTo>
                    <a:lnTo>
                      <a:pt x="28765" y="60833"/>
                    </a:lnTo>
                    <a:lnTo>
                      <a:pt x="7607" y="101587"/>
                    </a:lnTo>
                    <a:lnTo>
                      <a:pt x="0" y="148463"/>
                    </a:lnTo>
                    <a:lnTo>
                      <a:pt x="0" y="190881"/>
                    </a:lnTo>
                    <a:lnTo>
                      <a:pt x="425500" y="190881"/>
                    </a:lnTo>
                    <a:lnTo>
                      <a:pt x="425500" y="148463"/>
                    </a:lnTo>
                    <a:lnTo>
                      <a:pt x="42545" y="148463"/>
                    </a:lnTo>
                    <a:lnTo>
                      <a:pt x="50914" y="107226"/>
                    </a:lnTo>
                    <a:lnTo>
                      <a:pt x="73736" y="73520"/>
                    </a:lnTo>
                    <a:lnTo>
                      <a:pt x="107556" y="50774"/>
                    </a:lnTo>
                    <a:lnTo>
                      <a:pt x="148920" y="42418"/>
                    </a:lnTo>
                    <a:lnTo>
                      <a:pt x="378256" y="42418"/>
                    </a:lnTo>
                    <a:lnTo>
                      <a:pt x="364477" y="28676"/>
                    </a:lnTo>
                    <a:lnTo>
                      <a:pt x="323596" y="7581"/>
                    </a:lnTo>
                    <a:lnTo>
                      <a:pt x="276580" y="0"/>
                    </a:lnTo>
                    <a:close/>
                  </a:path>
                </a:pathLst>
              </a:custGeom>
              <a:solidFill>
                <a:srgbClr val="054871"/>
              </a:solidFill>
            </p:spPr>
            <p:txBody>
              <a:bodyPr wrap="square" lIns="0" tIns="0" rIns="0" bIns="0" rtlCol="0"/>
              <a:lstStyle/>
              <a:p>
                <a:endParaRPr dirty="0"/>
              </a:p>
            </p:txBody>
          </p:sp>
          <p:sp>
            <p:nvSpPr>
              <p:cNvPr id="10" name="object 7">
                <a:extLst>
                  <a:ext uri="{FF2B5EF4-FFF2-40B4-BE49-F238E27FC236}">
                    <a16:creationId xmlns:a16="http://schemas.microsoft.com/office/drawing/2014/main" id="{FE22A5AF-7A2C-4690-9F5D-F4767DAEEA3F}"/>
                  </a:ext>
                </a:extLst>
              </p:cNvPr>
              <p:cNvSpPr/>
              <p:nvPr/>
            </p:nvSpPr>
            <p:spPr>
              <a:xfrm>
                <a:off x="313802" y="1827386"/>
                <a:ext cx="100910" cy="69368"/>
              </a:xfrm>
              <a:prstGeom prst="rect">
                <a:avLst/>
              </a:prstGeom>
              <a:blipFill>
                <a:blip r:embed="rId3" cstate="print"/>
                <a:stretch>
                  <a:fillRect/>
                </a:stretch>
              </a:blipFill>
            </p:spPr>
            <p:txBody>
              <a:bodyPr wrap="square" lIns="0" tIns="0" rIns="0" bIns="0" rtlCol="0"/>
              <a:lstStyle/>
              <a:p>
                <a:endParaRPr dirty="0"/>
              </a:p>
            </p:txBody>
          </p:sp>
          <p:sp>
            <p:nvSpPr>
              <p:cNvPr id="12" name="object 17">
                <a:extLst>
                  <a:ext uri="{FF2B5EF4-FFF2-40B4-BE49-F238E27FC236}">
                    <a16:creationId xmlns:a16="http://schemas.microsoft.com/office/drawing/2014/main" id="{D114CDE1-D1A3-41CA-BA36-199CB5D81690}"/>
                  </a:ext>
                </a:extLst>
              </p:cNvPr>
              <p:cNvSpPr/>
              <p:nvPr/>
            </p:nvSpPr>
            <p:spPr>
              <a:xfrm>
                <a:off x="205353" y="1637673"/>
                <a:ext cx="145789" cy="142251"/>
              </a:xfrm>
              <a:prstGeom prst="rect">
                <a:avLst/>
              </a:prstGeom>
              <a:blipFill>
                <a:blip r:embed="rId4" cstate="print"/>
                <a:stretch>
                  <a:fillRect/>
                </a:stretch>
              </a:blipFill>
            </p:spPr>
            <p:txBody>
              <a:bodyPr wrap="square" lIns="0" tIns="0" rIns="0" bIns="0" rtlCol="0"/>
              <a:lstStyle/>
              <a:p>
                <a:endParaRPr dirty="0"/>
              </a:p>
            </p:txBody>
          </p:sp>
        </p:grpSp>
      </p:grpSp>
      <p:sp>
        <p:nvSpPr>
          <p:cNvPr id="24" name="TextBox 23">
            <a:extLst>
              <a:ext uri="{FF2B5EF4-FFF2-40B4-BE49-F238E27FC236}">
                <a16:creationId xmlns:a16="http://schemas.microsoft.com/office/drawing/2014/main" id="{22097BEC-C206-4003-81A5-B062278BC52C}"/>
              </a:ext>
            </a:extLst>
          </p:cNvPr>
          <p:cNvSpPr txBox="1"/>
          <p:nvPr/>
        </p:nvSpPr>
        <p:spPr>
          <a:xfrm>
            <a:off x="1461779" y="2402443"/>
            <a:ext cx="7386794" cy="430887"/>
          </a:xfrm>
          <a:prstGeom prst="rect">
            <a:avLst/>
          </a:prstGeom>
          <a:noFill/>
        </p:spPr>
        <p:txBody>
          <a:bodyPr wrap="square" rtlCol="0">
            <a:spAutoFit/>
          </a:bodyPr>
          <a:lstStyle/>
          <a:p>
            <a:r>
              <a:rPr lang="en-US" sz="1100" b="1" i="1" dirty="0"/>
              <a:t>Tell them about a time something like this happened to you, and how angry you felt, until you saw the other driver was on the way to the hospital.</a:t>
            </a:r>
          </a:p>
        </p:txBody>
      </p:sp>
      <p:sp>
        <p:nvSpPr>
          <p:cNvPr id="2" name="Slide Number Placeholder 1">
            <a:extLst>
              <a:ext uri="{FF2B5EF4-FFF2-40B4-BE49-F238E27FC236}">
                <a16:creationId xmlns:a16="http://schemas.microsoft.com/office/drawing/2014/main" id="{291E1104-9170-E7E9-D44A-807C00801239}"/>
              </a:ext>
            </a:extLst>
          </p:cNvPr>
          <p:cNvSpPr>
            <a:spLocks noGrp="1"/>
          </p:cNvSpPr>
          <p:nvPr>
            <p:ph type="sldNum" sz="quarter" idx="10"/>
          </p:nvPr>
        </p:nvSpPr>
        <p:spPr/>
        <p:txBody>
          <a:bodyPr/>
          <a:lstStyle/>
          <a:p>
            <a:fld id="{E58D3C44-4F5C-4BBB-9DFB-94AC973AA814}" type="slidenum">
              <a:rPr lang="en-US" smtClean="0"/>
              <a:pPr/>
              <a:t>20</a:t>
            </a:fld>
            <a:endParaRPr lang="en-US" dirty="0"/>
          </a:p>
        </p:txBody>
      </p:sp>
    </p:spTree>
    <p:extLst>
      <p:ext uri="{BB962C8B-B14F-4D97-AF65-F5344CB8AC3E}">
        <p14:creationId xmlns:p14="http://schemas.microsoft.com/office/powerpoint/2010/main" val="25462701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6D6A3C42-F5A3-499E-905E-1230ED46167B}"/>
              </a:ext>
            </a:extLst>
          </p:cNvPr>
          <p:cNvSpPr>
            <a:spLocks noGrp="1"/>
          </p:cNvSpPr>
          <p:nvPr>
            <p:ph type="body" sz="quarter" idx="4294967295"/>
          </p:nvPr>
        </p:nvSpPr>
        <p:spPr>
          <a:xfrm>
            <a:off x="0" y="490538"/>
            <a:ext cx="7986713" cy="269875"/>
          </a:xfrm>
        </p:spPr>
        <p:txBody>
          <a:bodyPr/>
          <a:lstStyle/>
          <a:p>
            <a:pPr marL="34290" indent="0">
              <a:buNone/>
            </a:pPr>
            <a:r>
              <a:rPr lang="en-US" sz="1600" b="1" dirty="0"/>
              <a:t>LGBTQIA+ Cultural Competence training</a:t>
            </a:r>
          </a:p>
        </p:txBody>
      </p:sp>
      <p:sp>
        <p:nvSpPr>
          <p:cNvPr id="11" name="TextBox 10">
            <a:extLst>
              <a:ext uri="{FF2B5EF4-FFF2-40B4-BE49-F238E27FC236}">
                <a16:creationId xmlns:a16="http://schemas.microsoft.com/office/drawing/2014/main" id="{95A494E5-8971-42F6-ABE3-13BC5BD1F147}"/>
              </a:ext>
            </a:extLst>
          </p:cNvPr>
          <p:cNvSpPr txBox="1"/>
          <p:nvPr/>
        </p:nvSpPr>
        <p:spPr>
          <a:xfrm>
            <a:off x="0" y="1041688"/>
            <a:ext cx="8598320" cy="430887"/>
          </a:xfrm>
          <a:prstGeom prst="rect">
            <a:avLst/>
          </a:prstGeom>
          <a:noFill/>
        </p:spPr>
        <p:txBody>
          <a:bodyPr wrap="square" rtlCol="0">
            <a:spAutoFit/>
          </a:bodyPr>
          <a:lstStyle/>
          <a:p>
            <a:r>
              <a:rPr lang="en-US" sz="1100" dirty="0"/>
              <a:t>Healthcare experts identified a connection between cultural competence and </a:t>
            </a:r>
          </a:p>
          <a:p>
            <a:r>
              <a:rPr lang="en-US" sz="1100" dirty="0"/>
              <a:t>quality improvement, and the elimination of racial and ethnic disparities.</a:t>
            </a:r>
          </a:p>
        </p:txBody>
      </p:sp>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4294967295"/>
          </p:nvPr>
        </p:nvSpPr>
        <p:spPr>
          <a:xfrm>
            <a:off x="0" y="1890713"/>
            <a:ext cx="3956050" cy="439737"/>
          </a:xfrm>
        </p:spPr>
        <p:txBody>
          <a:bodyPr/>
          <a:lstStyle/>
          <a:p>
            <a:pPr marL="34290" indent="0">
              <a:buNone/>
            </a:pPr>
            <a:r>
              <a:rPr lang="en-US" dirty="0">
                <a:solidFill>
                  <a:schemeClr val="tx1"/>
                </a:solidFill>
              </a:rPr>
              <a:t>Benefits of Cultural Competency</a:t>
            </a:r>
          </a:p>
        </p:txBody>
      </p:sp>
      <p:sp>
        <p:nvSpPr>
          <p:cNvPr id="8" name="TextBox 7">
            <a:extLst>
              <a:ext uri="{FF2B5EF4-FFF2-40B4-BE49-F238E27FC236}">
                <a16:creationId xmlns:a16="http://schemas.microsoft.com/office/drawing/2014/main" id="{95A494E5-8971-42F6-ABE3-13BC5BD1F147}"/>
              </a:ext>
            </a:extLst>
          </p:cNvPr>
          <p:cNvSpPr txBox="1"/>
          <p:nvPr/>
        </p:nvSpPr>
        <p:spPr>
          <a:xfrm>
            <a:off x="0" y="2214264"/>
            <a:ext cx="5486400" cy="430887"/>
          </a:xfrm>
          <a:prstGeom prst="rect">
            <a:avLst/>
          </a:prstGeom>
          <a:noFill/>
        </p:spPr>
        <p:txBody>
          <a:bodyPr wrap="square" rtlCol="0">
            <a:spAutoFit/>
          </a:bodyPr>
          <a:lstStyle/>
          <a:p>
            <a:pPr marL="171450" indent="-171450">
              <a:buFont typeface="Arial" panose="020B0604020202020204" pitchFamily="34" charset="0"/>
              <a:buChar char="•"/>
            </a:pPr>
            <a:r>
              <a:rPr lang="en-US" sz="1100" dirty="0"/>
              <a:t>Handling with sensibility the LGBTQIA+ population when requesting health care related services.</a:t>
            </a:r>
          </a:p>
        </p:txBody>
      </p:sp>
      <p:sp>
        <p:nvSpPr>
          <p:cNvPr id="2" name="Slide Number Placeholder 1">
            <a:extLst>
              <a:ext uri="{FF2B5EF4-FFF2-40B4-BE49-F238E27FC236}">
                <a16:creationId xmlns:a16="http://schemas.microsoft.com/office/drawing/2014/main" id="{999D7D72-F587-308C-1A2A-32B0DA1C2206}"/>
              </a:ext>
            </a:extLst>
          </p:cNvPr>
          <p:cNvSpPr>
            <a:spLocks noGrp="1"/>
          </p:cNvSpPr>
          <p:nvPr>
            <p:ph type="sldNum" sz="quarter" idx="10"/>
          </p:nvPr>
        </p:nvSpPr>
        <p:spPr/>
        <p:txBody>
          <a:bodyPr/>
          <a:lstStyle/>
          <a:p>
            <a:fld id="{E58D3C44-4F5C-4BBB-9DFB-94AC973AA814}" type="slidenum">
              <a:rPr lang="en-US" smtClean="0"/>
              <a:pPr/>
              <a:t>21</a:t>
            </a:fld>
            <a:endParaRPr lang="en-US" dirty="0"/>
          </a:p>
        </p:txBody>
      </p:sp>
    </p:spTree>
    <p:extLst>
      <p:ext uri="{BB962C8B-B14F-4D97-AF65-F5344CB8AC3E}">
        <p14:creationId xmlns:p14="http://schemas.microsoft.com/office/powerpoint/2010/main" val="15949830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Sexual Orientation and Gender Identity are two different concepts</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594239"/>
            <a:ext cx="8598320" cy="938719"/>
          </a:xfrm>
          <a:prstGeom prst="rect">
            <a:avLst/>
          </a:prstGeom>
          <a:noFill/>
        </p:spPr>
        <p:txBody>
          <a:bodyPr wrap="square" rtlCol="0">
            <a:spAutoFit/>
          </a:bodyPr>
          <a:lstStyle/>
          <a:p>
            <a:r>
              <a:rPr lang="en-US" sz="1100" b="1" dirty="0"/>
              <a:t>Sexual Orientation </a:t>
            </a:r>
            <a:r>
              <a:rPr lang="en-US" sz="1100" dirty="0"/>
              <a:t>tells you how a person characterizes their sexual and emotional attraction to others.</a:t>
            </a:r>
          </a:p>
          <a:p>
            <a:endParaRPr lang="en-US" sz="1100" dirty="0"/>
          </a:p>
          <a:p>
            <a:r>
              <a:rPr lang="en-US" sz="1100" b="1" dirty="0"/>
              <a:t>Gender Identity </a:t>
            </a:r>
            <a:r>
              <a:rPr lang="en-US" sz="1100" dirty="0"/>
              <a:t>is a person’s internal sense of being a man, woman, both, neither, or another gender. Some people have a gender identity that does not correspond to the gender they were assigned at birth. The term</a:t>
            </a:r>
            <a:r>
              <a:rPr lang="en-US" sz="1100" b="1" dirty="0"/>
              <a:t> transgender </a:t>
            </a:r>
            <a:r>
              <a:rPr lang="en-US" sz="1100" dirty="0"/>
              <a:t>is used to describe these individuals.</a:t>
            </a:r>
          </a:p>
          <a:p>
            <a:endParaRPr lang="en-US" sz="1100" dirty="0"/>
          </a:p>
        </p:txBody>
      </p:sp>
      <p:sp>
        <p:nvSpPr>
          <p:cNvPr id="2" name="Slide Number Placeholder 1">
            <a:extLst>
              <a:ext uri="{FF2B5EF4-FFF2-40B4-BE49-F238E27FC236}">
                <a16:creationId xmlns:a16="http://schemas.microsoft.com/office/drawing/2014/main" id="{631BFCA7-DFF5-E99F-0598-1A7A15358119}"/>
              </a:ext>
            </a:extLst>
          </p:cNvPr>
          <p:cNvSpPr>
            <a:spLocks noGrp="1"/>
          </p:cNvSpPr>
          <p:nvPr>
            <p:ph type="sldNum" sz="quarter" idx="10"/>
          </p:nvPr>
        </p:nvSpPr>
        <p:spPr/>
        <p:txBody>
          <a:bodyPr/>
          <a:lstStyle/>
          <a:p>
            <a:fld id="{E58D3C44-4F5C-4BBB-9DFB-94AC973AA814}" type="slidenum">
              <a:rPr lang="en-US" smtClean="0"/>
              <a:pPr/>
              <a:t>22</a:t>
            </a:fld>
            <a:endParaRPr lang="en-US" dirty="0"/>
          </a:p>
        </p:txBody>
      </p:sp>
    </p:spTree>
    <p:extLst>
      <p:ext uri="{BB962C8B-B14F-4D97-AF65-F5344CB8AC3E}">
        <p14:creationId xmlns:p14="http://schemas.microsoft.com/office/powerpoint/2010/main" val="1831685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Common words to describe sexual orientation</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264555"/>
            <a:ext cx="8598320" cy="2123658"/>
          </a:xfrm>
          <a:prstGeom prst="rect">
            <a:avLst/>
          </a:prstGeom>
          <a:noFill/>
        </p:spPr>
        <p:txBody>
          <a:bodyPr wrap="square" rtlCol="0">
            <a:spAutoFit/>
          </a:bodyPr>
          <a:lstStyle/>
          <a:p>
            <a:pPr marL="171450" indent="-171450">
              <a:buFont typeface="Arial" panose="020B0604020202020204" pitchFamily="34" charset="0"/>
              <a:buChar char="•"/>
            </a:pPr>
            <a:r>
              <a:rPr lang="en-US" sz="1100" b="1" dirty="0"/>
              <a:t>Heterosexual </a:t>
            </a:r>
            <a:r>
              <a:rPr lang="en-US" sz="1100" dirty="0"/>
              <a:t>is a sexual orientation that describes women who are emotionally and sexually attracted to men, and men who are emotionally and  sexually attracted to women.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b="1" dirty="0"/>
              <a:t>Gay</a:t>
            </a:r>
            <a:r>
              <a:rPr lang="en-US" sz="1100" dirty="0"/>
              <a:t> is a sexual orientation that describes a person who is emotionally and sexually attracted to people of their own gender. It is more commonly used to  describe men.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b="1" dirty="0"/>
              <a:t>Lesbian</a:t>
            </a:r>
            <a:r>
              <a:rPr lang="en-US" sz="1100" dirty="0"/>
              <a:t> is a sexual orientation that describes a woman who is emotionally and sexually attracted to other women.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b="1" dirty="0"/>
              <a:t>Bisexual</a:t>
            </a:r>
            <a:r>
              <a:rPr lang="en-US" sz="1100" dirty="0"/>
              <a:t> is a sexual orientation that describes a person who is emotionally and sexually attracted to people of their own gender and people of other genders.</a:t>
            </a:r>
          </a:p>
          <a:p>
            <a:pPr marL="171450" indent="-171450">
              <a:buFont typeface="Arial" panose="020B0604020202020204" pitchFamily="34" charset="0"/>
              <a:buChar char="•"/>
            </a:pPr>
            <a:endParaRPr lang="en-US" sz="1100" dirty="0"/>
          </a:p>
          <a:p>
            <a:endParaRPr lang="en-US" sz="1100" dirty="0"/>
          </a:p>
        </p:txBody>
      </p:sp>
      <p:sp>
        <p:nvSpPr>
          <p:cNvPr id="2" name="Slide Number Placeholder 1">
            <a:extLst>
              <a:ext uri="{FF2B5EF4-FFF2-40B4-BE49-F238E27FC236}">
                <a16:creationId xmlns:a16="http://schemas.microsoft.com/office/drawing/2014/main" id="{7C880D22-87C5-0D65-825D-7362C7AD6718}"/>
              </a:ext>
            </a:extLst>
          </p:cNvPr>
          <p:cNvSpPr>
            <a:spLocks noGrp="1"/>
          </p:cNvSpPr>
          <p:nvPr>
            <p:ph type="sldNum" sz="quarter" idx="10"/>
          </p:nvPr>
        </p:nvSpPr>
        <p:spPr/>
        <p:txBody>
          <a:bodyPr/>
          <a:lstStyle/>
          <a:p>
            <a:fld id="{E58D3C44-4F5C-4BBB-9DFB-94AC973AA814}" type="slidenum">
              <a:rPr lang="en-US" smtClean="0"/>
              <a:pPr/>
              <a:t>23</a:t>
            </a:fld>
            <a:endParaRPr lang="en-US" dirty="0"/>
          </a:p>
        </p:txBody>
      </p:sp>
    </p:spTree>
    <p:extLst>
      <p:ext uri="{BB962C8B-B14F-4D97-AF65-F5344CB8AC3E}">
        <p14:creationId xmlns:p14="http://schemas.microsoft.com/office/powerpoint/2010/main" val="27479577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vert="horz" lIns="0" tIns="45720" rIns="91440" bIns="45720" rtlCol="0">
            <a:normAutofit fontScale="85000" lnSpcReduction="10000"/>
          </a:bodyPr>
          <a:lstStyle/>
          <a:p>
            <a:pPr>
              <a:lnSpc>
                <a:spcPct val="90000"/>
              </a:lnSpc>
            </a:pPr>
            <a:r>
              <a:rPr lang="en-US" b="1" kern="0" baseline="0" dirty="0">
                <a:latin typeface="Lato Black" panose="020F0A02020204030203" pitchFamily="34" charset="0"/>
                <a:ea typeface="+mn-ea"/>
                <a:cs typeface="+mn-cs"/>
              </a:rPr>
              <a:t>Barriers when receiving health care services</a:t>
            </a:r>
          </a:p>
        </p:txBody>
      </p:sp>
      <p:graphicFrame>
        <p:nvGraphicFramePr>
          <p:cNvPr id="13" name="TextBox 10">
            <a:extLst>
              <a:ext uri="{FF2B5EF4-FFF2-40B4-BE49-F238E27FC236}">
                <a16:creationId xmlns:a16="http://schemas.microsoft.com/office/drawing/2014/main" id="{A4A8DF72-4055-CA0A-BCD6-39AC291BC3FD}"/>
              </a:ext>
            </a:extLst>
          </p:cNvPr>
          <p:cNvGraphicFramePr/>
          <p:nvPr>
            <p:extLst>
              <p:ext uri="{D42A27DB-BD31-4B8C-83A1-F6EECF244321}">
                <p14:modId xmlns:p14="http://schemas.microsoft.com/office/powerpoint/2010/main" val="4093867631"/>
              </p:ext>
            </p:extLst>
          </p:nvPr>
        </p:nvGraphicFramePr>
        <p:xfrm>
          <a:off x="914400" y="1637861"/>
          <a:ext cx="7315200" cy="2441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Slide Number Placeholder 1">
            <a:extLst>
              <a:ext uri="{FF2B5EF4-FFF2-40B4-BE49-F238E27FC236}">
                <a16:creationId xmlns:a16="http://schemas.microsoft.com/office/drawing/2014/main" id="{9B96780A-1CD6-9FF6-8F21-70D42AB965CA}"/>
              </a:ext>
            </a:extLst>
          </p:cNvPr>
          <p:cNvSpPr>
            <a:spLocks noGrp="1"/>
          </p:cNvSpPr>
          <p:nvPr>
            <p:ph type="sldNum" sz="quarter" idx="10"/>
          </p:nvPr>
        </p:nvSpPr>
        <p:spPr>
          <a:xfrm>
            <a:off x="144737" y="4789135"/>
            <a:ext cx="250191" cy="273844"/>
          </a:xfrm>
        </p:spPr>
        <p:txBody>
          <a:bodyPr/>
          <a:lstStyle/>
          <a:p>
            <a:fld id="{E58D3C44-4F5C-4BBB-9DFB-94AC973AA814}" type="slidenum">
              <a:rPr lang="en-US" smtClean="0">
                <a:solidFill>
                  <a:schemeClr val="tx1">
                    <a:lumMod val="50000"/>
                    <a:lumOff val="50000"/>
                  </a:schemeClr>
                </a:solidFill>
              </a:rPr>
              <a:pPr/>
              <a:t>24</a:t>
            </a:fld>
            <a:endParaRPr lang="en-US" dirty="0">
              <a:solidFill>
                <a:schemeClr val="tx1">
                  <a:lumMod val="50000"/>
                  <a:lumOff val="50000"/>
                </a:schemeClr>
              </a:solidFill>
            </a:endParaRPr>
          </a:p>
        </p:txBody>
      </p:sp>
    </p:spTree>
    <p:extLst>
      <p:ext uri="{BB962C8B-B14F-4D97-AF65-F5344CB8AC3E}">
        <p14:creationId xmlns:p14="http://schemas.microsoft.com/office/powerpoint/2010/main" val="293844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Cultural Competence and Sensibility</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476475"/>
            <a:ext cx="8598320" cy="3647152"/>
          </a:xfrm>
          <a:prstGeom prst="rect">
            <a:avLst/>
          </a:prstGeom>
          <a:noFill/>
        </p:spPr>
        <p:txBody>
          <a:bodyPr wrap="square" rtlCol="0">
            <a:spAutoFit/>
          </a:bodyPr>
          <a:lstStyle/>
          <a:p>
            <a:r>
              <a:rPr lang="en-US" sz="1100" b="1" dirty="0"/>
              <a:t>Cultural Competence </a:t>
            </a:r>
            <a:r>
              <a:rPr lang="en-US" sz="1100" dirty="0"/>
              <a:t>is about being respectful and receptive towards the beliefs, practices, and needs of the diverse groups of the population being able to interact effectively with the different groups that composed our society.</a:t>
            </a:r>
          </a:p>
          <a:p>
            <a:endParaRPr lang="en-US" sz="1100" dirty="0"/>
          </a:p>
          <a:p>
            <a:r>
              <a:rPr lang="en-US" sz="1100" b="1" dirty="0"/>
              <a:t>Diversity </a:t>
            </a:r>
            <a:r>
              <a:rPr lang="en-US" sz="1100" dirty="0"/>
              <a:t>is what makes us unique. Which aspects are included on diversity? </a:t>
            </a:r>
          </a:p>
          <a:p>
            <a:endParaRPr lang="en-US" sz="1100" dirty="0"/>
          </a:p>
          <a:p>
            <a:pPr marL="171450" indent="-171450">
              <a:buFont typeface="Arial" panose="020B0604020202020204" pitchFamily="34" charset="0"/>
              <a:buChar char="•"/>
            </a:pPr>
            <a:r>
              <a:rPr lang="en-US" sz="1100" dirty="0"/>
              <a:t>Race, color, religion, age, socio-economic status, sexual orientation, gender identity, nationality, disability, among others.</a:t>
            </a:r>
          </a:p>
          <a:p>
            <a:pPr marL="171450" indent="-171450">
              <a:buFont typeface="Arial" panose="020B0604020202020204" pitchFamily="34" charset="0"/>
              <a:buChar char="•"/>
            </a:pPr>
            <a:endParaRPr lang="en-US" sz="1100"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a:p>
            <a:endParaRPr lang="en-US" sz="1100" b="1" i="1" dirty="0"/>
          </a:p>
        </p:txBody>
      </p:sp>
      <p:sp>
        <p:nvSpPr>
          <p:cNvPr id="2" name="Slide Number Placeholder 1">
            <a:extLst>
              <a:ext uri="{FF2B5EF4-FFF2-40B4-BE49-F238E27FC236}">
                <a16:creationId xmlns:a16="http://schemas.microsoft.com/office/drawing/2014/main" id="{E8F2B482-D6B4-9BF8-272A-DB8A28A113FC}"/>
              </a:ext>
            </a:extLst>
          </p:cNvPr>
          <p:cNvSpPr>
            <a:spLocks noGrp="1"/>
          </p:cNvSpPr>
          <p:nvPr>
            <p:ph type="sldNum" sz="quarter" idx="10"/>
          </p:nvPr>
        </p:nvSpPr>
        <p:spPr/>
        <p:txBody>
          <a:bodyPr/>
          <a:lstStyle/>
          <a:p>
            <a:fld id="{E58D3C44-4F5C-4BBB-9DFB-94AC973AA814}" type="slidenum">
              <a:rPr lang="en-US" smtClean="0"/>
              <a:pPr/>
              <a:t>25</a:t>
            </a:fld>
            <a:endParaRPr lang="en-US" dirty="0"/>
          </a:p>
        </p:txBody>
      </p:sp>
    </p:spTree>
    <p:extLst>
      <p:ext uri="{BB962C8B-B14F-4D97-AF65-F5344CB8AC3E}">
        <p14:creationId xmlns:p14="http://schemas.microsoft.com/office/powerpoint/2010/main" val="313431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Diversity Facts</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0445" y="1419310"/>
            <a:ext cx="8598320" cy="1107996"/>
          </a:xfrm>
          <a:prstGeom prst="rect">
            <a:avLst/>
          </a:prstGeom>
          <a:noFill/>
        </p:spPr>
        <p:txBody>
          <a:bodyPr wrap="square" rtlCol="0">
            <a:spAutoFit/>
          </a:bodyPr>
          <a:lstStyle/>
          <a:p>
            <a:pPr marL="171450" indent="-171450">
              <a:buFont typeface="Arial" panose="020B0604020202020204" pitchFamily="34" charset="0"/>
              <a:buChar char="•"/>
            </a:pPr>
            <a:r>
              <a:rPr lang="en-US" sz="1100" dirty="0"/>
              <a:t>22% of US families speak a language other than English.</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Millennials are 16% more diverse than baby boomers.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Hawaii recognizes both English and Hawaiian as official languages and Alaska has made some 20 Native languages official, along with English.</a:t>
            </a:r>
            <a:endParaRPr lang="en-US" sz="1100" i="1" dirty="0"/>
          </a:p>
        </p:txBody>
      </p:sp>
      <p:sp>
        <p:nvSpPr>
          <p:cNvPr id="2" name="Slide Number Placeholder 1">
            <a:extLst>
              <a:ext uri="{FF2B5EF4-FFF2-40B4-BE49-F238E27FC236}">
                <a16:creationId xmlns:a16="http://schemas.microsoft.com/office/drawing/2014/main" id="{4B6C27B8-08E4-E6FD-1D07-FB39459FF683}"/>
              </a:ext>
            </a:extLst>
          </p:cNvPr>
          <p:cNvSpPr>
            <a:spLocks noGrp="1"/>
          </p:cNvSpPr>
          <p:nvPr>
            <p:ph type="sldNum" sz="quarter" idx="10"/>
          </p:nvPr>
        </p:nvSpPr>
        <p:spPr/>
        <p:txBody>
          <a:bodyPr/>
          <a:lstStyle/>
          <a:p>
            <a:fld id="{E58D3C44-4F5C-4BBB-9DFB-94AC973AA814}" type="slidenum">
              <a:rPr lang="en-US" smtClean="0"/>
              <a:pPr/>
              <a:t>26</a:t>
            </a:fld>
            <a:endParaRPr lang="en-US" dirty="0"/>
          </a:p>
        </p:txBody>
      </p:sp>
    </p:spTree>
    <p:extLst>
      <p:ext uri="{BB962C8B-B14F-4D97-AF65-F5344CB8AC3E}">
        <p14:creationId xmlns:p14="http://schemas.microsoft.com/office/powerpoint/2010/main" val="2782332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What can you do to render a service with sensibility?</a:t>
            </a:r>
          </a:p>
        </p:txBody>
      </p:sp>
      <p:sp>
        <p:nvSpPr>
          <p:cNvPr id="11" name="TextBox 10">
            <a:extLst>
              <a:ext uri="{FF2B5EF4-FFF2-40B4-BE49-F238E27FC236}">
                <a16:creationId xmlns:a16="http://schemas.microsoft.com/office/drawing/2014/main" id="{95A494E5-8971-42F6-ABE3-13BC5BD1F147}"/>
              </a:ext>
            </a:extLst>
          </p:cNvPr>
          <p:cNvSpPr txBox="1"/>
          <p:nvPr/>
        </p:nvSpPr>
        <p:spPr>
          <a:xfrm>
            <a:off x="708677" y="1393247"/>
            <a:ext cx="8598320" cy="2631490"/>
          </a:xfrm>
          <a:prstGeom prst="rect">
            <a:avLst/>
          </a:prstGeom>
          <a:noFill/>
        </p:spPr>
        <p:txBody>
          <a:bodyPr wrap="square" rtlCol="0">
            <a:spAutoFit/>
          </a:bodyPr>
          <a:lstStyle/>
          <a:p>
            <a:pPr marL="171450" indent="-171450">
              <a:buFont typeface="Arial" panose="020B0604020202020204" pitchFamily="34" charset="0"/>
              <a:buChar char="•"/>
            </a:pPr>
            <a:r>
              <a:rPr lang="en-US" sz="1100" dirty="0"/>
              <a:t>Respect diversity.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Make others feels safe in a comfortable and open environment.</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Treat others with courtesy.</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Be inclusive, give equal services to all people without distinctions or discriminatory attitudes.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Listen carefully to all client’s needs, when they call or visit the office.</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Give the extra mile when attending the person.</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Don’t promise what you can’t accomplish.</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Be creative so you can be able to offer a good service, by making sure that you follow the established policies and procedures.</a:t>
            </a:r>
          </a:p>
        </p:txBody>
      </p:sp>
      <p:sp>
        <p:nvSpPr>
          <p:cNvPr id="2" name="Slide Number Placeholder 1">
            <a:extLst>
              <a:ext uri="{FF2B5EF4-FFF2-40B4-BE49-F238E27FC236}">
                <a16:creationId xmlns:a16="http://schemas.microsoft.com/office/drawing/2014/main" id="{32CC120B-67F3-11CA-17A3-290686ACBC5D}"/>
              </a:ext>
            </a:extLst>
          </p:cNvPr>
          <p:cNvSpPr>
            <a:spLocks noGrp="1"/>
          </p:cNvSpPr>
          <p:nvPr>
            <p:ph type="sldNum" sz="quarter" idx="10"/>
          </p:nvPr>
        </p:nvSpPr>
        <p:spPr/>
        <p:txBody>
          <a:bodyPr/>
          <a:lstStyle/>
          <a:p>
            <a:fld id="{E58D3C44-4F5C-4BBB-9DFB-94AC973AA814}" type="slidenum">
              <a:rPr lang="en-US" smtClean="0"/>
              <a:pPr/>
              <a:t>27</a:t>
            </a:fld>
            <a:endParaRPr lang="en-US" dirty="0"/>
          </a:p>
        </p:txBody>
      </p:sp>
    </p:spTree>
    <p:extLst>
      <p:ext uri="{BB962C8B-B14F-4D97-AF65-F5344CB8AC3E}">
        <p14:creationId xmlns:p14="http://schemas.microsoft.com/office/powerpoint/2010/main" val="5678917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What can you do to render a service with sensibility? (Cont.)</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0445" y="1281415"/>
            <a:ext cx="8598320" cy="3139321"/>
          </a:xfrm>
          <a:prstGeom prst="rect">
            <a:avLst/>
          </a:prstGeom>
          <a:noFill/>
        </p:spPr>
        <p:txBody>
          <a:bodyPr wrap="square" rtlCol="0">
            <a:spAutoFit/>
          </a:bodyPr>
          <a:lstStyle/>
          <a:p>
            <a:pPr marL="171450" indent="-171450">
              <a:buFont typeface="Arial" panose="020B0604020202020204" pitchFamily="34" charset="0"/>
              <a:buChar char="•"/>
            </a:pPr>
            <a:r>
              <a:rPr lang="en-US" sz="1100" dirty="0"/>
              <a:t>Use a simple, respectful and easy to understand language.</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Use the words “Thank you”, “good morning” etc. when attending people.</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Avoid the use of slang.</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Recognize everyone's identity, listen how the person refers to himself/herself/themselves.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Be flexible and nonjudgmental.</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Familiarize with LGBTQIA+ concepts.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Do not ask unnecessary questions, ask yourself before asking any questions if the requested information is important to provide health care services.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Keep in mind that different gender identity or sexual orientation expressions exist.</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Do not demonstrate surprise or disapproval to an affiliate’s sexual orientation or gender identity.</a:t>
            </a:r>
          </a:p>
        </p:txBody>
      </p:sp>
      <p:sp>
        <p:nvSpPr>
          <p:cNvPr id="2" name="Slide Number Placeholder 1">
            <a:extLst>
              <a:ext uri="{FF2B5EF4-FFF2-40B4-BE49-F238E27FC236}">
                <a16:creationId xmlns:a16="http://schemas.microsoft.com/office/drawing/2014/main" id="{AD0E8C30-B642-A1CD-D0C3-EBDAEFEEB49A}"/>
              </a:ext>
            </a:extLst>
          </p:cNvPr>
          <p:cNvSpPr>
            <a:spLocks noGrp="1"/>
          </p:cNvSpPr>
          <p:nvPr>
            <p:ph type="sldNum" sz="quarter" idx="10"/>
          </p:nvPr>
        </p:nvSpPr>
        <p:spPr/>
        <p:txBody>
          <a:bodyPr/>
          <a:lstStyle/>
          <a:p>
            <a:fld id="{E58D3C44-4F5C-4BBB-9DFB-94AC973AA814}" type="slidenum">
              <a:rPr lang="en-US" smtClean="0"/>
              <a:pPr/>
              <a:t>28</a:t>
            </a:fld>
            <a:endParaRPr lang="en-US" dirty="0"/>
          </a:p>
        </p:txBody>
      </p:sp>
    </p:spTree>
    <p:extLst>
      <p:ext uri="{BB962C8B-B14F-4D97-AF65-F5344CB8AC3E}">
        <p14:creationId xmlns:p14="http://schemas.microsoft.com/office/powerpoint/2010/main" val="20474287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a:xfrm>
            <a:off x="657146" y="358007"/>
            <a:ext cx="5454542" cy="439737"/>
          </a:xfrm>
        </p:spPr>
        <p:txBody>
          <a:bodyPr/>
          <a:lstStyle/>
          <a:p>
            <a:r>
              <a:rPr lang="en-US" cap="all" dirty="0">
                <a:latin typeface="Aptos Display Bold" panose="020B0004020202020204" pitchFamily="34" charset="0"/>
              </a:rPr>
              <a:t>STANDARDS &amp; CONTINUOUS IMPROVEMENT </a:t>
            </a:r>
            <a:endParaRPr lang="en-US" dirty="0"/>
          </a:p>
        </p:txBody>
      </p:sp>
      <p:sp>
        <p:nvSpPr>
          <p:cNvPr id="2" name="TextBox 1">
            <a:extLst>
              <a:ext uri="{FF2B5EF4-FFF2-40B4-BE49-F238E27FC236}">
                <a16:creationId xmlns:a16="http://schemas.microsoft.com/office/drawing/2014/main" id="{6F9E4E8B-C0AD-8AB2-F44C-7DF0E97DBF72}"/>
              </a:ext>
            </a:extLst>
          </p:cNvPr>
          <p:cNvSpPr txBox="1"/>
          <p:nvPr/>
        </p:nvSpPr>
        <p:spPr>
          <a:xfrm>
            <a:off x="724727" y="1287664"/>
            <a:ext cx="6711497" cy="3397299"/>
          </a:xfrm>
          <a:prstGeom prst="rect">
            <a:avLst/>
          </a:prstGeom>
          <a:noFill/>
        </p:spPr>
        <p:txBody>
          <a:bodyPr wrap="square" rtlCol="0">
            <a:normAutofit/>
          </a:bodyPr>
          <a:lstStyle/>
          <a:p>
            <a:pPr marL="0" algn="l">
              <a:buNone/>
            </a:pPr>
            <a:r>
              <a:rPr sz="1500" b="1" dirty="0">
                <a:solidFill>
                  <a:srgbClr val="0C2101"/>
                </a:solidFill>
                <a:effectLst/>
                <a:latin typeface="Aptos Display Bold" panose="020B0004020202020204" pitchFamily="34" charset="0"/>
              </a:rPr>
              <a:t>STANDARDS &amp; COMPLIANCE </a:t>
            </a:r>
            <a:endParaRPr dirty="0">
              <a:effectLst/>
            </a:endParaRPr>
          </a:p>
          <a:p>
            <a:pPr marL="0" algn="l">
              <a:spcBef>
                <a:spcPts val="750"/>
              </a:spcBef>
              <a:buNone/>
            </a:pPr>
            <a:r>
              <a:rPr sz="1350" b="0" dirty="0">
                <a:solidFill>
                  <a:schemeClr val="accent1">
                    <a:lumMod val="75000"/>
                  </a:schemeClr>
                </a:solidFill>
                <a:effectLst/>
                <a:latin typeface="Aptos Display" panose="020B0004020202020204" pitchFamily="34" charset="0"/>
              </a:rPr>
              <a:t>Align policies with civil rights laws and National CLAS Standards to ensure non-discrimination, language access, accessibility, and respectful care. </a:t>
            </a:r>
            <a:endParaRPr dirty="0">
              <a:solidFill>
                <a:schemeClr val="accent1">
                  <a:lumMod val="75000"/>
                </a:schemeClr>
              </a:solidFill>
              <a:effectLst/>
            </a:endParaRPr>
          </a:p>
          <a:p>
            <a:pPr marL="0" algn="l">
              <a:spcBef>
                <a:spcPts val="1350"/>
              </a:spcBef>
              <a:buNone/>
            </a:pPr>
            <a:r>
              <a:rPr sz="1500" b="1" dirty="0">
                <a:solidFill>
                  <a:srgbClr val="0C2101"/>
                </a:solidFill>
                <a:effectLst/>
                <a:latin typeface="Aptos Display Bold" panose="020B0004020202020204" pitchFamily="34" charset="0"/>
              </a:rPr>
              <a:t>ACCOUNTABILITY &amp; TRAINING </a:t>
            </a:r>
            <a:endParaRPr dirty="0">
              <a:effectLst/>
            </a:endParaRPr>
          </a:p>
          <a:p>
            <a:pPr marL="0" algn="l">
              <a:spcBef>
                <a:spcPts val="750"/>
              </a:spcBef>
              <a:buNone/>
            </a:pPr>
            <a:r>
              <a:rPr sz="1350" b="0" dirty="0">
                <a:solidFill>
                  <a:schemeClr val="accent1">
                    <a:lumMod val="75000"/>
                  </a:schemeClr>
                </a:solidFill>
                <a:effectLst/>
                <a:latin typeface="Aptos Display" panose="020B0004020202020204" pitchFamily="34" charset="0"/>
              </a:rPr>
              <a:t>Set clear expectations for inclusive service and reinforce them through ongoing education and refresher training as community needs evolve. </a:t>
            </a:r>
            <a:endParaRPr dirty="0">
              <a:solidFill>
                <a:schemeClr val="accent1">
                  <a:lumMod val="75000"/>
                </a:schemeClr>
              </a:solidFill>
              <a:effectLst/>
            </a:endParaRPr>
          </a:p>
          <a:p>
            <a:pPr marL="0" algn="l">
              <a:spcBef>
                <a:spcPts val="1350"/>
              </a:spcBef>
              <a:buNone/>
            </a:pPr>
            <a:r>
              <a:rPr sz="1500" b="1" dirty="0">
                <a:solidFill>
                  <a:srgbClr val="0C2101"/>
                </a:solidFill>
                <a:effectLst/>
                <a:latin typeface="Aptos Display Bold" panose="020B0004020202020204" pitchFamily="34" charset="0"/>
              </a:rPr>
              <a:t>FEEDBACK &amp; IMPROVEMENT </a:t>
            </a:r>
            <a:endParaRPr dirty="0">
              <a:effectLst/>
            </a:endParaRPr>
          </a:p>
          <a:p>
            <a:pPr marL="0" algn="l">
              <a:spcBef>
                <a:spcPts val="750"/>
              </a:spcBef>
              <a:buNone/>
            </a:pPr>
            <a:r>
              <a:rPr sz="1350" b="0" dirty="0">
                <a:solidFill>
                  <a:schemeClr val="accent1">
                    <a:lumMod val="75000"/>
                  </a:schemeClr>
                </a:solidFill>
                <a:effectLst/>
                <a:latin typeface="Aptos Display" panose="020B0004020202020204" pitchFamily="34" charset="0"/>
              </a:rPr>
              <a:t>Provide safe reporting options (including anonymous), respond promptly, measure outcomes, and invest in development to strengthen equity and trust. </a:t>
            </a:r>
            <a:endParaRPr lang="en-US" dirty="0">
              <a:solidFill>
                <a:schemeClr val="accent1">
                  <a:lumMod val="75000"/>
                </a:schemeClr>
              </a:solidFill>
            </a:endParaRPr>
          </a:p>
        </p:txBody>
      </p:sp>
      <p:sp>
        <p:nvSpPr>
          <p:cNvPr id="3" name="Slide Number Placeholder 2">
            <a:extLst>
              <a:ext uri="{FF2B5EF4-FFF2-40B4-BE49-F238E27FC236}">
                <a16:creationId xmlns:a16="http://schemas.microsoft.com/office/drawing/2014/main" id="{73957F07-CC09-838E-2F9B-7A808A8E6953}"/>
              </a:ext>
            </a:extLst>
          </p:cNvPr>
          <p:cNvSpPr>
            <a:spLocks noGrp="1"/>
          </p:cNvSpPr>
          <p:nvPr>
            <p:ph type="sldNum" sz="quarter" idx="10"/>
          </p:nvPr>
        </p:nvSpPr>
        <p:spPr/>
        <p:txBody>
          <a:bodyPr/>
          <a:lstStyle/>
          <a:p>
            <a:fld id="{E58D3C44-4F5C-4BBB-9DFB-94AC973AA814}" type="slidenum">
              <a:rPr lang="en-US" smtClean="0"/>
              <a:pPr/>
              <a:t>29</a:t>
            </a:fld>
            <a:endParaRPr lang="en-US" dirty="0"/>
          </a:p>
        </p:txBody>
      </p:sp>
    </p:spTree>
    <p:extLst>
      <p:ext uri="{BB962C8B-B14F-4D97-AF65-F5344CB8AC3E}">
        <p14:creationId xmlns:p14="http://schemas.microsoft.com/office/powerpoint/2010/main" val="589290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358775"/>
            <a:ext cx="3956050" cy="439738"/>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450"/>
              </a:spcAft>
              <a:buClrTx/>
              <a:buSzTx/>
              <a:buFont typeface="Arial" panose="020B0604020202020204" pitchFamily="34" charset="0"/>
              <a:buNone/>
              <a:tabLst/>
              <a:defRPr/>
            </a:pPr>
            <a:r>
              <a:rPr kumimoji="0" lang="en-US" sz="1800" b="0" i="0" u="none" strike="noStrike" kern="0" cap="none" spc="0" normalizeH="0" baseline="0" noProof="0" dirty="0">
                <a:ln>
                  <a:noFill/>
                </a:ln>
                <a:solidFill>
                  <a:schemeClr val="bg1"/>
                </a:solidFill>
                <a:effectLst/>
                <a:uLnTx/>
                <a:uFillTx/>
                <a:latin typeface="+mj-lt"/>
                <a:ea typeface="+mn-ea"/>
                <a:cs typeface="+mn-cs"/>
              </a:rPr>
              <a:t>Provider Network</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0445" y="1474970"/>
            <a:ext cx="8637790" cy="2800767"/>
          </a:xfrm>
          <a:prstGeom prst="rect">
            <a:avLst/>
          </a:prstGeom>
          <a:noFill/>
        </p:spPr>
        <p:txBody>
          <a:bodyPr wrap="square" rtlCol="0">
            <a:spAutoFit/>
          </a:bodyPr>
          <a:lstStyle/>
          <a:p>
            <a:pPr marL="171450" indent="-171450">
              <a:buFont typeface="Arial" panose="020B0604020202020204" pitchFamily="34" charset="0"/>
              <a:buChar char="•"/>
            </a:pPr>
            <a:r>
              <a:rPr lang="en-US" sz="1600" dirty="0"/>
              <a:t>An Annual Population Assessment reviews Quality Improvement Referrals, Provider Satisfaction results, and Translator service request to identify any opportunities related to providing a sufficient provider network to support the linguistic, race, ethnicity, and gender needs of the patient/ beneficiary population.</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a:t>The Organization does not discriminate against employees, patients/beneficiaries, or providers, based on age, race, gender, religion, sexual preference/orientation, or any protected status.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dirty="0"/>
              <a:t>NM 9002 – Cultural Competency, Attachment A  list actions needed to relay the information to the health plans if a provider  elects not to provide a service within the scope of the detailed Covered Services, because of an objection on moral or religious grounds.</a:t>
            </a:r>
          </a:p>
        </p:txBody>
      </p:sp>
      <p:sp>
        <p:nvSpPr>
          <p:cNvPr id="2" name="Slide Number Placeholder 1">
            <a:extLst>
              <a:ext uri="{FF2B5EF4-FFF2-40B4-BE49-F238E27FC236}">
                <a16:creationId xmlns:a16="http://schemas.microsoft.com/office/drawing/2014/main" id="{A35582FB-9631-ACE7-15AA-CB68A0BF4E12}"/>
              </a:ext>
            </a:extLst>
          </p:cNvPr>
          <p:cNvSpPr>
            <a:spLocks noGrp="1"/>
          </p:cNvSpPr>
          <p:nvPr>
            <p:ph type="sldNum" sz="quarter" idx="10"/>
          </p:nvPr>
        </p:nvSpPr>
        <p:spPr/>
        <p:txBody>
          <a:bodyPr/>
          <a:lstStyle/>
          <a:p>
            <a:fld id="{E58D3C44-4F5C-4BBB-9DFB-94AC973AA814}" type="slidenum">
              <a:rPr lang="en-US" smtClean="0"/>
              <a:pPr/>
              <a:t>3</a:t>
            </a:fld>
            <a:endParaRPr lang="en-US" dirty="0"/>
          </a:p>
        </p:txBody>
      </p:sp>
    </p:spTree>
    <p:extLst>
      <p:ext uri="{BB962C8B-B14F-4D97-AF65-F5344CB8AC3E}">
        <p14:creationId xmlns:p14="http://schemas.microsoft.com/office/powerpoint/2010/main" val="3977829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Reporting</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18884" y="1252333"/>
            <a:ext cx="8598320" cy="3816429"/>
          </a:xfrm>
          <a:prstGeom prst="rect">
            <a:avLst/>
          </a:prstGeom>
          <a:noFill/>
        </p:spPr>
        <p:txBody>
          <a:bodyPr wrap="square" rtlCol="0">
            <a:spAutoFit/>
          </a:bodyPr>
          <a:lstStyle/>
          <a:p>
            <a:r>
              <a:rPr lang="en-US" sz="1100" dirty="0"/>
              <a:t>If a person believes that Dental and Vision Services has failed to provide these services or discriminated in another way on the basis of race, color national origin, age, disability, or gender, you can file a grievance:</a:t>
            </a:r>
          </a:p>
          <a:p>
            <a:pPr marL="171450" indent="-171450">
              <a:buFont typeface="Arial" panose="020B0604020202020204" pitchFamily="34" charset="0"/>
              <a:buChar char="•"/>
            </a:pPr>
            <a:endParaRPr lang="en-US" sz="1100" dirty="0"/>
          </a:p>
          <a:p>
            <a:pPr marL="285750" indent="-285750">
              <a:buFont typeface="Arial" panose="020B0604020202020204" pitchFamily="34" charset="0"/>
              <a:buChar char="•"/>
            </a:pPr>
            <a:r>
              <a:rPr lang="en-US" sz="1100" dirty="0"/>
              <a:t>1557 Coordinator</a:t>
            </a:r>
          </a:p>
          <a:p>
            <a:pPr marL="285750" indent="-285750">
              <a:buFont typeface="Arial" panose="020B0604020202020204" pitchFamily="34" charset="0"/>
              <a:buChar char="•"/>
            </a:pPr>
            <a:r>
              <a:rPr lang="en-US" sz="1100" dirty="0"/>
              <a:t>Address: PO Box 31384, Tampa, FL 33631,</a:t>
            </a:r>
          </a:p>
          <a:p>
            <a:pPr marL="285750" indent="-285750">
              <a:buFont typeface="Arial" panose="020B0604020202020204" pitchFamily="34" charset="0"/>
              <a:buChar char="•"/>
            </a:pPr>
            <a:r>
              <a:rPr lang="en-US" sz="1100" dirty="0"/>
              <a:t>Phone: 855-577-8234 TTY: 711</a:t>
            </a:r>
          </a:p>
          <a:p>
            <a:pPr marL="285750" indent="-285750">
              <a:buFont typeface="Arial" panose="020B0604020202020204" pitchFamily="34" charset="0"/>
              <a:buChar char="•"/>
            </a:pPr>
            <a:r>
              <a:rPr lang="en-US" sz="1100" dirty="0"/>
              <a:t>Fax: 866-388-1769</a:t>
            </a:r>
          </a:p>
          <a:p>
            <a:pPr marL="285750" indent="-285750">
              <a:buFont typeface="Arial" panose="020B0604020202020204" pitchFamily="34" charset="0"/>
              <a:buChar char="•"/>
            </a:pPr>
            <a:r>
              <a:rPr lang="en-US" sz="1100" u="sng" dirty="0">
                <a:hlinkClick r:id="rId2"/>
              </a:rPr>
              <a:t>Email: SM_Section1557Coord@centene.com</a:t>
            </a:r>
            <a:endParaRPr lang="en-US" sz="1100" u="sng" dirty="0"/>
          </a:p>
          <a:p>
            <a:endParaRPr lang="en-US" sz="1100" u="sng" dirty="0"/>
          </a:p>
          <a:p>
            <a:r>
              <a:rPr lang="en-US" sz="1100" dirty="0"/>
              <a:t>You can file a grievance in person or by mail, fax, or email. If you need help filing a grievance, our </a:t>
            </a:r>
            <a:r>
              <a:rPr lang="en-US" sz="1100" b="1" dirty="0"/>
              <a:t>1557 Coordinator</a:t>
            </a:r>
            <a:r>
              <a:rPr lang="en-US" sz="1100" dirty="0"/>
              <a:t> is available to help you.</a:t>
            </a:r>
          </a:p>
          <a:p>
            <a:endParaRPr lang="en-US" sz="1100" dirty="0"/>
          </a:p>
          <a:p>
            <a:r>
              <a:rPr lang="en-US" sz="1100" dirty="0"/>
              <a:t>You can also file a civil rights complaint with the U.S. Department of Health and Human Services, Office for Civil Rights, electronically through the Office for Civil Rights Complaint Portal, available at </a:t>
            </a:r>
            <a:r>
              <a:rPr lang="en-US" sz="1100" dirty="0">
                <a:hlinkClick r:id="rId3"/>
              </a:rPr>
              <a:t>https://ocrportal.hhs.gov/ocr/portal/lobby.jsf</a:t>
            </a:r>
            <a:r>
              <a:rPr lang="en-US" sz="1100" dirty="0"/>
              <a:t>, or by mail or phone at:</a:t>
            </a:r>
          </a:p>
          <a:p>
            <a:endParaRPr lang="en-US" sz="1100" dirty="0"/>
          </a:p>
          <a:p>
            <a:r>
              <a:rPr lang="en-US" sz="1100" dirty="0"/>
              <a:t>U.S. Department of Health and Human Services</a:t>
            </a:r>
            <a:br>
              <a:rPr lang="en-US" sz="1100" dirty="0"/>
            </a:br>
            <a:r>
              <a:rPr lang="en-US" sz="1100" dirty="0"/>
              <a:t>200 Independence Avenue, SW</a:t>
            </a:r>
            <a:br>
              <a:rPr lang="en-US" sz="1100" dirty="0"/>
            </a:br>
            <a:r>
              <a:rPr lang="en-US" sz="1100" dirty="0"/>
              <a:t>Room 509F, HHH Building</a:t>
            </a:r>
            <a:br>
              <a:rPr lang="en-US" sz="1100" dirty="0"/>
            </a:br>
            <a:r>
              <a:rPr lang="en-US" sz="1100" dirty="0"/>
              <a:t>Washington, D.C. 20201</a:t>
            </a:r>
            <a:br>
              <a:rPr lang="en-US" sz="1100" dirty="0"/>
            </a:br>
            <a:r>
              <a:rPr lang="en-US" sz="1100" dirty="0"/>
              <a:t>1-800-368-1019 or 1-800-537-7697 (TDD)</a:t>
            </a:r>
          </a:p>
          <a:p>
            <a:r>
              <a:rPr lang="en-US" sz="1100" dirty="0"/>
              <a:t>Complaint forms are available at </a:t>
            </a:r>
            <a:r>
              <a:rPr lang="en-US" sz="1100" u="sng" dirty="0">
                <a:hlinkClick r:id="rId4"/>
              </a:rPr>
              <a:t>https://www.hhs.gov/ocr/complaints/index.htmlExternal Link</a:t>
            </a:r>
            <a:r>
              <a:rPr lang="en-US" sz="1100" dirty="0"/>
              <a:t>.</a:t>
            </a:r>
          </a:p>
          <a:p>
            <a:pPr marL="285750" indent="-285750">
              <a:buFont typeface="Arial" panose="020B0604020202020204" pitchFamily="34" charset="0"/>
              <a:buChar char="•"/>
            </a:pPr>
            <a:endParaRPr lang="en-US" sz="1100" dirty="0"/>
          </a:p>
          <a:p>
            <a:pPr marL="228600" indent="-228600">
              <a:buFont typeface="+mj-lt"/>
              <a:buAutoNum type="arabicPeriod"/>
            </a:pPr>
            <a:endParaRPr lang="en-US" sz="1100" dirty="0"/>
          </a:p>
        </p:txBody>
      </p:sp>
      <p:sp>
        <p:nvSpPr>
          <p:cNvPr id="2" name="Slide Number Placeholder 1">
            <a:extLst>
              <a:ext uri="{FF2B5EF4-FFF2-40B4-BE49-F238E27FC236}">
                <a16:creationId xmlns:a16="http://schemas.microsoft.com/office/drawing/2014/main" id="{60188712-B291-B0D5-5662-83035C09F50C}"/>
              </a:ext>
            </a:extLst>
          </p:cNvPr>
          <p:cNvSpPr>
            <a:spLocks noGrp="1"/>
          </p:cNvSpPr>
          <p:nvPr>
            <p:ph type="sldNum" sz="quarter" idx="10"/>
          </p:nvPr>
        </p:nvSpPr>
        <p:spPr/>
        <p:txBody>
          <a:bodyPr/>
          <a:lstStyle/>
          <a:p>
            <a:fld id="{E58D3C44-4F5C-4BBB-9DFB-94AC973AA814}" type="slidenum">
              <a:rPr lang="en-US" smtClean="0"/>
              <a:pPr/>
              <a:t>30</a:t>
            </a:fld>
            <a:endParaRPr lang="en-US" dirty="0"/>
          </a:p>
        </p:txBody>
      </p:sp>
    </p:spTree>
    <p:extLst>
      <p:ext uri="{BB962C8B-B14F-4D97-AF65-F5344CB8AC3E}">
        <p14:creationId xmlns:p14="http://schemas.microsoft.com/office/powerpoint/2010/main" val="14972144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References</a:t>
            </a:r>
          </a:p>
        </p:txBody>
      </p:sp>
      <p:sp>
        <p:nvSpPr>
          <p:cNvPr id="11" name="TextBox 10">
            <a:extLst>
              <a:ext uri="{FF2B5EF4-FFF2-40B4-BE49-F238E27FC236}">
                <a16:creationId xmlns:a16="http://schemas.microsoft.com/office/drawing/2014/main" id="{95A494E5-8971-42F6-ABE3-13BC5BD1F147}"/>
              </a:ext>
            </a:extLst>
          </p:cNvPr>
          <p:cNvSpPr txBox="1"/>
          <p:nvPr/>
        </p:nvSpPr>
        <p:spPr>
          <a:xfrm>
            <a:off x="359779" y="1179888"/>
            <a:ext cx="8598320" cy="3901068"/>
          </a:xfrm>
          <a:prstGeom prst="rect">
            <a:avLst/>
          </a:prstGeom>
          <a:noFill/>
        </p:spPr>
        <p:txBody>
          <a:bodyPr wrap="square" rtlCol="0">
            <a:spAutoFit/>
          </a:bodyPr>
          <a:lstStyle/>
          <a:p>
            <a:pPr marL="171450" indent="-171450">
              <a:buFont typeface="Arial" panose="020B0604020202020204" pitchFamily="34" charset="0"/>
              <a:buChar char="•"/>
            </a:pPr>
            <a:r>
              <a:rPr lang="en-US" sz="750" dirty="0"/>
              <a:t>Weinick, R.M., Zuvekas, S.H., Cohen, J.W. (2000 ). Racial and ethnic differences in access and use of health  care services, 1977-1996. Medical Care Research and Review, 57 (supplement 1), 36-54 .</a:t>
            </a:r>
          </a:p>
          <a:p>
            <a:pPr marL="171450" indent="-171450">
              <a:buFont typeface="Arial" panose="020B0604020202020204" pitchFamily="34" charset="0"/>
              <a:buChar char="•"/>
            </a:pPr>
            <a:endParaRPr lang="en-US" sz="750" dirty="0"/>
          </a:p>
          <a:p>
            <a:pPr marL="171450" indent="-171450">
              <a:buFont typeface="Arial" panose="020B0604020202020204" pitchFamily="34" charset="0"/>
              <a:buChar char="•"/>
            </a:pPr>
            <a:r>
              <a:rPr lang="en-US" sz="750" dirty="0"/>
              <a:t>Brach, C. &amp; Fraserirector, I. (2000 ).Can cultural competency reduce racial and ethnic health disparities? A review and conceptual model. Medical Care Research and Review, 57 (supplement 1), 181-217.</a:t>
            </a:r>
          </a:p>
          <a:p>
            <a:pPr marL="171450" indent="-171450">
              <a:buFont typeface="Arial" panose="020B0604020202020204" pitchFamily="34" charset="0"/>
              <a:buChar char="•"/>
            </a:pPr>
            <a:endParaRPr lang="en-US" sz="750" dirty="0"/>
          </a:p>
          <a:p>
            <a:pPr marL="171450" indent="-171450">
              <a:buFont typeface="Arial" panose="020B0604020202020204" pitchFamily="34" charset="0"/>
              <a:buChar char="•"/>
            </a:pPr>
            <a:r>
              <a:rPr lang="en-US" sz="750" dirty="0"/>
              <a:t>National Standards for Culturally and Linguistically Appropriate Services in Health Care. (2001, March).  Retrieved May 15 , 2005 , from </a:t>
            </a:r>
            <a:r>
              <a:rPr lang="en-US" sz="750" dirty="0">
                <a:solidFill>
                  <a:srgbClr val="014A72"/>
                </a:solidFill>
                <a:hlinkClick r:id="rId2">
                  <a:extLst>
                    <a:ext uri="{A12FA001-AC4F-418D-AE19-62706E023703}">
                      <ahyp:hlinkClr xmlns:ahyp="http://schemas.microsoft.com/office/drawing/2018/hyperlinkcolor" val="tx"/>
                    </a:ext>
                  </a:extLst>
                </a:hlinkClick>
              </a:rPr>
              <a:t>http://www.omhrc.gov/omh/programs/2pgprograms/finalreport.pdf</a:t>
            </a:r>
            <a:endParaRPr lang="en-US" sz="750" dirty="0">
              <a:solidFill>
                <a:srgbClr val="014A72"/>
              </a:solidFill>
            </a:endParaRPr>
          </a:p>
          <a:p>
            <a:pPr marL="171450" indent="-171450">
              <a:buFont typeface="Arial" panose="020B0604020202020204" pitchFamily="34" charset="0"/>
              <a:buChar char="•"/>
            </a:pPr>
            <a:endParaRPr lang="en-US" sz="750" dirty="0"/>
          </a:p>
          <a:p>
            <a:pPr marL="171450" indent="-171450">
              <a:buFont typeface="Arial" panose="020B0604020202020204" pitchFamily="34" charset="0"/>
              <a:buChar char="•"/>
            </a:pPr>
            <a:r>
              <a:rPr lang="en-US" sz="750" dirty="0"/>
              <a:t>Cross, T., Bazron, B., Dennis, K., &amp; Isaacs, M. (1989). Towards a culturally competent system of care (Vol. 1).  Washington, D.C.: Georgetown University Child Development Center, CASSP Technical Assistance Center.</a:t>
            </a:r>
          </a:p>
          <a:p>
            <a:pPr marL="171450" indent="-171450">
              <a:buFont typeface="Arial" panose="020B0604020202020204" pitchFamily="34" charset="0"/>
              <a:buChar char="•"/>
            </a:pPr>
            <a:endParaRPr lang="en-US" sz="750" dirty="0"/>
          </a:p>
          <a:p>
            <a:pPr marL="171450" indent="-171450">
              <a:buFont typeface="Arial" panose="020B0604020202020204" pitchFamily="34" charset="0"/>
              <a:buChar char="•"/>
            </a:pPr>
            <a:r>
              <a:rPr lang="en-US" sz="750" dirty="0"/>
              <a:t>Saha, S., Taggart, S. H., Komarony, M., &amp; Bindman, A. B. (2000 ). Do patients choose physicians of their own race? Health Affairs, 19(4 ), </a:t>
            </a:r>
          </a:p>
          <a:p>
            <a:pPr marL="171450" indent="-171450">
              <a:buFont typeface="Arial" panose="020B0604020202020204" pitchFamily="34" charset="0"/>
              <a:buChar char="•"/>
            </a:pPr>
            <a:r>
              <a:rPr lang="en-US" sz="750" dirty="0"/>
              <a:t>76-83.</a:t>
            </a:r>
          </a:p>
          <a:p>
            <a:pPr marL="171450" indent="-171450">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Gilbert MJ, ed. Principles and Recommended Standards for Cultural Competence Education of Health Care Professionals- 2003. Available online at: </a:t>
            </a:r>
            <a:r>
              <a:rPr lang="en-US" sz="750" dirty="0">
                <a:solidFill>
                  <a:srgbClr val="014A72"/>
                </a:solidFill>
              </a:rPr>
              <a:t>http://www.calendow.org/reference/publications/cultural_competence.stm</a:t>
            </a:r>
            <a:r>
              <a:rPr lang="en-US" sz="750" dirty="0"/>
              <a:t>Accessed 10 / 13 / 05.</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Doutrich, Dawn and Marni Storey. “Education and Practice: Dynamic Partners for Improving Cultural Competence in Public Health.” Family Community Health, Vol. 27 , No. 4 , 2004 , pp. 298 - 307.</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Joseph R. Betancourt, A. R. (2002). Cultural Competence In Health Care: Emerging Frameworks And Practical Approaches. Field  Report, 1- 24 .</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https://www.thinkculturalhealth.hhs.gov/pdfs/enhancednationalclasstandards.pdf</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http://www.helpguide.org/articles/emotional-health/emotional-intelligence-eq.html</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http://www.teachbacktraining.com/</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https://www.psychologytoday.com/basics/emotional-intelligence</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http://www.talentsmart.com/about/emotional-intelligence.php</a:t>
            </a:r>
            <a:r>
              <a:rPr lang="en-US" sz="750" dirty="0">
                <a:hlinkClick r:id="rId3">
                  <a:extLst>
                    <a:ext uri="{A12FA001-AC4F-418D-AE19-62706E023703}">
                      <ahyp:hlinkClr xmlns:ahyp="http://schemas.microsoft.com/office/drawing/2018/hyperlinkcolor" val="tx"/>
                    </a:ext>
                  </a:extLst>
                </a:hlinkClick>
              </a:rPr>
              <a:t>tp://www.talentsmart.com/about/emotional-intelligence.php</a:t>
            </a:r>
            <a:r>
              <a:rPr lang="en-US" sz="750" dirty="0"/>
              <a:t> </a:t>
            </a:r>
          </a:p>
          <a:p>
            <a:pPr marL="171450" indent="-171450">
              <a:buClr>
                <a:schemeClr val="tx1"/>
              </a:buClr>
              <a:buFont typeface="Arial" panose="020B0604020202020204" pitchFamily="34" charset="0"/>
              <a:buChar char="•"/>
            </a:pPr>
            <a:endParaRPr lang="en-US" sz="750" dirty="0"/>
          </a:p>
          <a:p>
            <a:pPr marL="171450" indent="-171450">
              <a:buClr>
                <a:schemeClr val="tx1"/>
              </a:buClr>
              <a:buFont typeface="Arial" panose="020B0604020202020204" pitchFamily="34" charset="0"/>
              <a:buChar char="•"/>
            </a:pPr>
            <a:r>
              <a:rPr lang="en-US" sz="750" dirty="0"/>
              <a:t>https://www.mindtools.com/pages/article/cross-cultural-mistakes.html</a:t>
            </a:r>
          </a:p>
          <a:p>
            <a:pPr marL="171450" indent="-171450">
              <a:buClr>
                <a:schemeClr val="tx1"/>
              </a:buClr>
              <a:buFont typeface="Arial" panose="020B0604020202020204" pitchFamily="34" charset="0"/>
              <a:buChar char="•"/>
            </a:pPr>
            <a:endParaRPr lang="en-US" sz="750" dirty="0"/>
          </a:p>
        </p:txBody>
      </p:sp>
      <p:sp>
        <p:nvSpPr>
          <p:cNvPr id="2" name="Slide Number Placeholder 1">
            <a:extLst>
              <a:ext uri="{FF2B5EF4-FFF2-40B4-BE49-F238E27FC236}">
                <a16:creationId xmlns:a16="http://schemas.microsoft.com/office/drawing/2014/main" id="{36235B93-DC35-03A5-C18F-2A95F9337A2B}"/>
              </a:ext>
            </a:extLst>
          </p:cNvPr>
          <p:cNvSpPr>
            <a:spLocks noGrp="1"/>
          </p:cNvSpPr>
          <p:nvPr>
            <p:ph type="sldNum" sz="quarter" idx="10"/>
          </p:nvPr>
        </p:nvSpPr>
        <p:spPr/>
        <p:txBody>
          <a:bodyPr/>
          <a:lstStyle/>
          <a:p>
            <a:fld id="{E58D3C44-4F5C-4BBB-9DFB-94AC973AA814}" type="slidenum">
              <a:rPr lang="en-US" smtClean="0"/>
              <a:pPr/>
              <a:t>31</a:t>
            </a:fld>
            <a:endParaRPr lang="en-US" dirty="0"/>
          </a:p>
        </p:txBody>
      </p:sp>
    </p:spTree>
    <p:extLst>
      <p:ext uri="{BB962C8B-B14F-4D97-AF65-F5344CB8AC3E}">
        <p14:creationId xmlns:p14="http://schemas.microsoft.com/office/powerpoint/2010/main" val="10653825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4294967295"/>
          </p:nvPr>
        </p:nvSpPr>
        <p:spPr>
          <a:xfrm>
            <a:off x="0" y="227013"/>
            <a:ext cx="7986713" cy="269875"/>
          </a:xfrm>
        </p:spPr>
        <p:txBody>
          <a:bodyPr/>
          <a:lstStyle/>
          <a:p>
            <a:pPr marL="34290" indent="0">
              <a:buNone/>
            </a:pPr>
            <a:r>
              <a:rPr lang="en-US" sz="1800" b="1" noProof="0" dirty="0"/>
              <a:t>Questions?</a:t>
            </a:r>
          </a:p>
          <a:p>
            <a:endParaRPr lang="en-US" noProof="0" dirty="0"/>
          </a:p>
        </p:txBody>
      </p:sp>
      <p:sp>
        <p:nvSpPr>
          <p:cNvPr id="11" name="TextBox 10">
            <a:extLst>
              <a:ext uri="{FF2B5EF4-FFF2-40B4-BE49-F238E27FC236}">
                <a16:creationId xmlns:a16="http://schemas.microsoft.com/office/drawing/2014/main" id="{95A494E5-8971-42F6-ABE3-13BC5BD1F147}"/>
              </a:ext>
            </a:extLst>
          </p:cNvPr>
          <p:cNvSpPr txBox="1"/>
          <p:nvPr/>
        </p:nvSpPr>
        <p:spPr>
          <a:xfrm>
            <a:off x="308348" y="1059735"/>
            <a:ext cx="4913234" cy="830997"/>
          </a:xfrm>
          <a:prstGeom prst="rect">
            <a:avLst/>
          </a:prstGeom>
          <a:noFill/>
        </p:spPr>
        <p:txBody>
          <a:bodyPr wrap="square" rtlCol="0">
            <a:spAutoFit/>
          </a:bodyPr>
          <a:lstStyle/>
          <a:p>
            <a:pPr>
              <a:buClr>
                <a:schemeClr val="tx1"/>
              </a:buClr>
            </a:pPr>
            <a:r>
              <a:rPr lang="en-US" sz="1600" noProof="0" dirty="0"/>
              <a:t>Please send any questions to the Compliance Department at </a:t>
            </a:r>
            <a:r>
              <a:rPr lang="en-US" sz="1600" noProof="0" dirty="0" err="1"/>
              <a:t>EBOComplianceMatters@CENTENE.com</a:t>
            </a:r>
            <a:br>
              <a:rPr lang="en-US" sz="1600" noProof="0" dirty="0">
                <a:solidFill>
                  <a:schemeClr val="tx2"/>
                </a:solidFill>
                <a:hlinkClick r:id="rId2"/>
              </a:rPr>
            </a:br>
            <a:endParaRPr lang="en-US" sz="1600" noProof="0" dirty="0">
              <a:solidFill>
                <a:schemeClr val="tx2"/>
              </a:solidFill>
            </a:endParaRPr>
          </a:p>
        </p:txBody>
      </p:sp>
      <p:sp>
        <p:nvSpPr>
          <p:cNvPr id="2" name="Slide Number Placeholder 1">
            <a:extLst>
              <a:ext uri="{FF2B5EF4-FFF2-40B4-BE49-F238E27FC236}">
                <a16:creationId xmlns:a16="http://schemas.microsoft.com/office/drawing/2014/main" id="{D6F73F94-823B-4DCF-175A-36B2C08D0532}"/>
              </a:ext>
            </a:extLst>
          </p:cNvPr>
          <p:cNvSpPr>
            <a:spLocks noGrp="1"/>
          </p:cNvSpPr>
          <p:nvPr>
            <p:ph type="sldNum" sz="quarter" idx="10"/>
          </p:nvPr>
        </p:nvSpPr>
        <p:spPr/>
        <p:txBody>
          <a:bodyPr/>
          <a:lstStyle/>
          <a:p>
            <a:fld id="{E58D3C44-4F5C-4BBB-9DFB-94AC973AA814}" type="slidenum">
              <a:rPr lang="en-US" noProof="0" smtClean="0"/>
              <a:pPr/>
              <a:t>32</a:t>
            </a:fld>
            <a:endParaRPr lang="en-US" noProof="0" dirty="0"/>
          </a:p>
        </p:txBody>
      </p:sp>
    </p:spTree>
    <p:extLst>
      <p:ext uri="{BB962C8B-B14F-4D97-AF65-F5344CB8AC3E}">
        <p14:creationId xmlns:p14="http://schemas.microsoft.com/office/powerpoint/2010/main" val="40608529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F0D3B4-0C35-0EFB-5C09-025053BD36F9}"/>
              </a:ext>
            </a:extLst>
          </p:cNvPr>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3324388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358775"/>
            <a:ext cx="3956050" cy="439738"/>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450"/>
              </a:spcAft>
              <a:buClrTx/>
              <a:buSzTx/>
              <a:buFont typeface="Arial" panose="020B0604020202020204" pitchFamily="34" charset="0"/>
              <a:buNone/>
              <a:tabLst/>
              <a:defRPr/>
            </a:pPr>
            <a:r>
              <a:rPr kumimoji="0" lang="en-US" sz="1800" b="0" i="0" u="none" strike="noStrike" kern="0" cap="none" spc="0" normalizeH="0" baseline="0" noProof="0" dirty="0">
                <a:ln>
                  <a:noFill/>
                </a:ln>
                <a:solidFill>
                  <a:schemeClr val="bg1"/>
                </a:solidFill>
                <a:effectLst/>
                <a:uLnTx/>
                <a:uFillTx/>
                <a:latin typeface="+mj-lt"/>
                <a:ea typeface="+mn-ea"/>
                <a:cs typeface="+mn-cs"/>
              </a:rPr>
              <a:t>Culture</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05779" y="1323822"/>
            <a:ext cx="8190458" cy="1785104"/>
          </a:xfrm>
          <a:prstGeom prst="rect">
            <a:avLst/>
          </a:prstGeom>
          <a:noFill/>
        </p:spPr>
        <p:txBody>
          <a:bodyPr wrap="square" rtlCol="0">
            <a:spAutoFit/>
          </a:bodyPr>
          <a:lstStyle/>
          <a:p>
            <a:pPr marL="171450" indent="-171450">
              <a:buFont typeface="Arial" panose="020B0604020202020204" pitchFamily="34" charset="0"/>
              <a:buChar char="•"/>
            </a:pPr>
            <a:r>
              <a:rPr lang="en-US" sz="1100" dirty="0"/>
              <a:t>An integrated pattern of learned beliefs and behaviors that can be shared among groups.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It includes thoughts, style of communication, language, ways of interacting, views on roles and relationships, values, practices, and customs.</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Culture represents the values, norms and traditions that affect how we perceive, think, interact, behave and make judgments about our world.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Each of us has customs, religious beliefs, superstitions and traditions that are part of our culture.</a:t>
            </a:r>
          </a:p>
          <a:p>
            <a:pPr marL="171450" indent="-171450">
              <a:buFont typeface="Arial" panose="020B0604020202020204" pitchFamily="34" charset="0"/>
              <a:buChar char="•"/>
            </a:pPr>
            <a:endParaRPr lang="en-US" sz="1100" dirty="0"/>
          </a:p>
        </p:txBody>
      </p:sp>
      <p:sp>
        <p:nvSpPr>
          <p:cNvPr id="2" name="Slide Number Placeholder 1">
            <a:extLst>
              <a:ext uri="{FF2B5EF4-FFF2-40B4-BE49-F238E27FC236}">
                <a16:creationId xmlns:a16="http://schemas.microsoft.com/office/drawing/2014/main" id="{4A09898A-505F-0F9B-98DD-24A1EB767338}"/>
              </a:ext>
            </a:extLst>
          </p:cNvPr>
          <p:cNvSpPr>
            <a:spLocks noGrp="1"/>
          </p:cNvSpPr>
          <p:nvPr>
            <p:ph type="sldNum" sz="quarter" idx="10"/>
          </p:nvPr>
        </p:nvSpPr>
        <p:spPr/>
        <p:txBody>
          <a:bodyPr/>
          <a:lstStyle/>
          <a:p>
            <a:fld id="{E58D3C44-4F5C-4BBB-9DFB-94AC973AA814}" type="slidenum">
              <a:rPr lang="en-US" smtClean="0"/>
              <a:pPr/>
              <a:t>4</a:t>
            </a:fld>
            <a:endParaRPr lang="en-US" dirty="0"/>
          </a:p>
        </p:txBody>
      </p:sp>
    </p:spTree>
    <p:extLst>
      <p:ext uri="{BB962C8B-B14F-4D97-AF65-F5344CB8AC3E}">
        <p14:creationId xmlns:p14="http://schemas.microsoft.com/office/powerpoint/2010/main" val="2613784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358775"/>
            <a:ext cx="5487987" cy="439738"/>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Autofit/>
          </a:bodyPr>
          <a:lstStyle/>
          <a:p>
            <a:pPr marL="0" marR="0" lvl="0" indent="0" algn="l" defTabSz="685800" rtl="0" eaLnBrk="1" fontAlgn="auto" latinLnBrk="0" hangingPunct="1">
              <a:lnSpc>
                <a:spcPct val="100000"/>
              </a:lnSpc>
              <a:spcBef>
                <a:spcPts val="0"/>
              </a:spcBef>
              <a:spcAft>
                <a:spcPts val="450"/>
              </a:spcAft>
              <a:buClrTx/>
              <a:buSzTx/>
              <a:buFont typeface="Arial" panose="020B0604020202020204" pitchFamily="34" charset="0"/>
              <a:buNone/>
              <a:tabLst/>
              <a:defRPr/>
            </a:pPr>
            <a:r>
              <a:rPr kumimoji="0" lang="en-US" sz="1800" b="0" i="0" u="none" strike="noStrike" kern="0" cap="none" spc="0" normalizeH="0" baseline="0" noProof="0" dirty="0">
                <a:ln>
                  <a:noFill/>
                </a:ln>
                <a:solidFill>
                  <a:schemeClr val="bg1"/>
                </a:solidFill>
                <a:effectLst/>
                <a:uLnTx/>
                <a:uFillTx/>
                <a:latin typeface="+mj-lt"/>
                <a:ea typeface="+mn-ea"/>
                <a:cs typeface="+mn-cs"/>
              </a:rPr>
              <a:t>DELIVERING RESPECTFUL AND EQUITABLE CARE</a:t>
            </a:r>
          </a:p>
        </p:txBody>
      </p:sp>
      <p:sp>
        <p:nvSpPr>
          <p:cNvPr id="2" name="TextBox 1">
            <a:extLst>
              <a:ext uri="{FF2B5EF4-FFF2-40B4-BE49-F238E27FC236}">
                <a16:creationId xmlns:a16="http://schemas.microsoft.com/office/drawing/2014/main" id="{F3599A40-0F73-18B7-BF38-03AC874A5119}"/>
              </a:ext>
            </a:extLst>
          </p:cNvPr>
          <p:cNvSpPr txBox="1"/>
          <p:nvPr/>
        </p:nvSpPr>
        <p:spPr>
          <a:xfrm>
            <a:off x="462164" y="1518046"/>
            <a:ext cx="4391025" cy="1569541"/>
          </a:xfrm>
          <a:prstGeom prst="rect">
            <a:avLst/>
          </a:prstGeom>
          <a:noFill/>
        </p:spPr>
        <p:txBody>
          <a:bodyPr wrap="square" rtlCol="0">
            <a:normAutofit/>
          </a:bodyPr>
          <a:lstStyle/>
          <a:p>
            <a:pPr marL="0" algn="l">
              <a:buNone/>
            </a:pPr>
            <a:r>
              <a:rPr sz="1600" b="1" cap="all" dirty="0">
                <a:solidFill>
                  <a:srgbClr val="0C2101"/>
                </a:solidFill>
                <a:effectLst/>
                <a:latin typeface="Aptos Display Bold" panose="020B0004020202020204" pitchFamily="34" charset="0"/>
              </a:rPr>
              <a:t>CULTURAL COMPETENCE = FAIRNESS </a:t>
            </a:r>
            <a:endParaRPr sz="1600" dirty="0">
              <a:effectLst/>
            </a:endParaRPr>
          </a:p>
          <a:p>
            <a:pPr marL="0" algn="l">
              <a:spcBef>
                <a:spcPts val="750"/>
              </a:spcBef>
              <a:buNone/>
            </a:pPr>
            <a:r>
              <a:rPr sz="1100" dirty="0">
                <a:solidFill>
                  <a:schemeClr val="bg2">
                    <a:lumMod val="50000"/>
                  </a:schemeClr>
                </a:solidFill>
                <a:effectLst/>
                <a:latin typeface="Aptos Display" panose="020B0004020202020204" pitchFamily="34" charset="0"/>
              </a:rPr>
              <a:t>Equitable care adapts communication and services to members’ values, beliefs, and needs—not a one-size-fits-all approach that can disadvantage people facing language, literacy, or systemic barriers. </a:t>
            </a:r>
            <a:endParaRPr lang="en-US" sz="1100" dirty="0">
              <a:solidFill>
                <a:schemeClr val="bg2">
                  <a:lumMod val="50000"/>
                </a:schemeClr>
              </a:solidFill>
            </a:endParaRPr>
          </a:p>
        </p:txBody>
      </p:sp>
      <p:sp>
        <p:nvSpPr>
          <p:cNvPr id="4" name="TextBox 3">
            <a:extLst>
              <a:ext uri="{FF2B5EF4-FFF2-40B4-BE49-F238E27FC236}">
                <a16:creationId xmlns:a16="http://schemas.microsoft.com/office/drawing/2014/main" id="{1D8D7264-8090-5549-0674-D05AB68B0457}"/>
              </a:ext>
            </a:extLst>
          </p:cNvPr>
          <p:cNvSpPr txBox="1"/>
          <p:nvPr/>
        </p:nvSpPr>
        <p:spPr>
          <a:xfrm>
            <a:off x="433443" y="2431690"/>
            <a:ext cx="4391025" cy="1295251"/>
          </a:xfrm>
          <a:prstGeom prst="rect">
            <a:avLst/>
          </a:prstGeom>
          <a:noFill/>
        </p:spPr>
        <p:txBody>
          <a:bodyPr wrap="square" rtlCol="0">
            <a:normAutofit/>
          </a:bodyPr>
          <a:lstStyle/>
          <a:p>
            <a:pPr marL="0" marR="0" algn="l">
              <a:spcBef>
                <a:spcPts val="1350"/>
              </a:spcBef>
              <a:buNone/>
            </a:pPr>
            <a:r>
              <a:rPr sz="1600" b="1" cap="all" dirty="0">
                <a:solidFill>
                  <a:srgbClr val="0C2101"/>
                </a:solidFill>
                <a:effectLst/>
                <a:latin typeface="Aptos Display Bold" panose="020B0004020202020204" pitchFamily="34" charset="0"/>
              </a:rPr>
              <a:t>COMMUNICATE CLEARLY </a:t>
            </a:r>
            <a:endParaRPr sz="1600" dirty="0">
              <a:effectLst/>
            </a:endParaRPr>
          </a:p>
          <a:p>
            <a:pPr marL="0" marR="0" algn="l">
              <a:spcBef>
                <a:spcPts val="750"/>
              </a:spcBef>
              <a:buNone/>
            </a:pPr>
            <a:r>
              <a:rPr sz="1100" dirty="0">
                <a:solidFill>
                  <a:schemeClr val="bg2">
                    <a:lumMod val="50000"/>
                  </a:schemeClr>
                </a:solidFill>
                <a:effectLst/>
                <a:latin typeface="Aptos Display" panose="020B0004020202020204" pitchFamily="34" charset="0"/>
              </a:rPr>
              <a:t>Use plain language, avoid jargon, and confirm understanding (teach-back). Provide interpreters and translated materials so members can make informed decisions about care, rights, and benefits. </a:t>
            </a:r>
            <a:endParaRPr lang="en-US" sz="1100" dirty="0">
              <a:solidFill>
                <a:schemeClr val="bg2">
                  <a:lumMod val="50000"/>
                </a:schemeClr>
              </a:solidFill>
            </a:endParaRPr>
          </a:p>
        </p:txBody>
      </p:sp>
      <p:sp>
        <p:nvSpPr>
          <p:cNvPr id="7" name="TextBox 6">
            <a:extLst>
              <a:ext uri="{FF2B5EF4-FFF2-40B4-BE49-F238E27FC236}">
                <a16:creationId xmlns:a16="http://schemas.microsoft.com/office/drawing/2014/main" id="{AF02EF75-9790-1EBD-E00E-D8DDAEEA88CE}"/>
              </a:ext>
            </a:extLst>
          </p:cNvPr>
          <p:cNvSpPr txBox="1"/>
          <p:nvPr/>
        </p:nvSpPr>
        <p:spPr>
          <a:xfrm>
            <a:off x="382042" y="3332356"/>
            <a:ext cx="4391025" cy="1295251"/>
          </a:xfrm>
          <a:prstGeom prst="rect">
            <a:avLst/>
          </a:prstGeom>
          <a:noFill/>
        </p:spPr>
        <p:txBody>
          <a:bodyPr wrap="square" rtlCol="0">
            <a:normAutofit/>
          </a:bodyPr>
          <a:lstStyle/>
          <a:p>
            <a:pPr marL="0" marR="0" algn="l">
              <a:spcBef>
                <a:spcPts val="1350"/>
              </a:spcBef>
              <a:buNone/>
            </a:pPr>
            <a:r>
              <a:rPr sz="1600" b="1" cap="all" dirty="0">
                <a:solidFill>
                  <a:srgbClr val="0C2101"/>
                </a:solidFill>
                <a:effectLst/>
                <a:latin typeface="Aptos Display Bold" panose="020B0004020202020204" pitchFamily="34" charset="0"/>
              </a:rPr>
              <a:t>BUILD TRUST OVER TIME </a:t>
            </a:r>
            <a:endParaRPr sz="1600" dirty="0">
              <a:effectLst/>
            </a:endParaRPr>
          </a:p>
          <a:p>
            <a:pPr marL="0" marR="0" algn="l">
              <a:spcBef>
                <a:spcPts val="750"/>
              </a:spcBef>
              <a:buNone/>
            </a:pPr>
            <a:r>
              <a:rPr sz="1100" dirty="0">
                <a:solidFill>
                  <a:schemeClr val="bg2">
                    <a:lumMod val="50000"/>
                  </a:schemeClr>
                </a:solidFill>
                <a:effectLst/>
                <a:latin typeface="Aptos Display" panose="020B0004020202020204" pitchFamily="34" charset="0"/>
              </a:rPr>
              <a:t>Empathy and respectful listening increase engagement and reduce avoidance driven by bias or cultural insensitivity. Continuous learning, feedback, and policy support embed dignity and inclusion in daily practice. </a:t>
            </a:r>
            <a:endParaRPr lang="en-US" sz="1100" dirty="0">
              <a:solidFill>
                <a:schemeClr val="bg2">
                  <a:lumMod val="50000"/>
                </a:schemeClr>
              </a:solidFill>
            </a:endParaRPr>
          </a:p>
        </p:txBody>
      </p:sp>
      <p:sp>
        <p:nvSpPr>
          <p:cNvPr id="3" name="Slide Number Placeholder 2">
            <a:extLst>
              <a:ext uri="{FF2B5EF4-FFF2-40B4-BE49-F238E27FC236}">
                <a16:creationId xmlns:a16="http://schemas.microsoft.com/office/drawing/2014/main" id="{C8894ACF-6C98-DE24-B6AD-D2D161C01C09}"/>
              </a:ext>
            </a:extLst>
          </p:cNvPr>
          <p:cNvSpPr>
            <a:spLocks noGrp="1"/>
          </p:cNvSpPr>
          <p:nvPr>
            <p:ph type="sldNum" sz="quarter" idx="10"/>
          </p:nvPr>
        </p:nvSpPr>
        <p:spPr/>
        <p:txBody>
          <a:bodyPr/>
          <a:lstStyle/>
          <a:p>
            <a:fld id="{E58D3C44-4F5C-4BBB-9DFB-94AC973AA814}" type="slidenum">
              <a:rPr lang="en-US" smtClean="0"/>
              <a:pPr/>
              <a:t>5</a:t>
            </a:fld>
            <a:endParaRPr lang="en-US" dirty="0"/>
          </a:p>
        </p:txBody>
      </p:sp>
    </p:spTree>
    <p:extLst>
      <p:ext uri="{BB962C8B-B14F-4D97-AF65-F5344CB8AC3E}">
        <p14:creationId xmlns:p14="http://schemas.microsoft.com/office/powerpoint/2010/main" val="4213802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407988"/>
            <a:ext cx="3956050" cy="439737"/>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rmAutofit/>
          </a:bodyPr>
          <a:lstStyle/>
          <a:p>
            <a:pPr marL="0" marR="0" lvl="0" indent="0" algn="l" defTabSz="685800" rtl="0" eaLnBrk="1" fontAlgn="auto" latinLnBrk="0" hangingPunct="1">
              <a:lnSpc>
                <a:spcPct val="90000"/>
              </a:lnSpc>
              <a:spcBef>
                <a:spcPts val="0"/>
              </a:spcBef>
              <a:spcAft>
                <a:spcPts val="450"/>
              </a:spcAft>
              <a:buClrTx/>
              <a:buSzTx/>
              <a:buFont typeface="Arial" panose="020B0604020202020204" pitchFamily="34" charset="0"/>
              <a:buNone/>
              <a:tabLst/>
              <a:defRPr/>
            </a:pPr>
            <a:r>
              <a:rPr kumimoji="0" lang="en-US" sz="1800" b="1" i="0" u="none" strike="noStrike" kern="0" cap="none" spc="0" normalizeH="0" baseline="0" noProof="0" dirty="0">
                <a:ln>
                  <a:noFill/>
                </a:ln>
                <a:solidFill>
                  <a:schemeClr val="bg1"/>
                </a:solidFill>
                <a:effectLst/>
                <a:uLnTx/>
                <a:uFillTx/>
                <a:latin typeface="Lato Black" panose="020F0A02020204030203" pitchFamily="34" charset="0"/>
                <a:ea typeface="+mn-ea"/>
                <a:cs typeface="+mn-cs"/>
              </a:rPr>
              <a:t>Culture Competence in Health Care</a:t>
            </a:r>
          </a:p>
        </p:txBody>
      </p:sp>
      <p:graphicFrame>
        <p:nvGraphicFramePr>
          <p:cNvPr id="13" name="TextBox 10">
            <a:extLst>
              <a:ext uri="{FF2B5EF4-FFF2-40B4-BE49-F238E27FC236}">
                <a16:creationId xmlns:a16="http://schemas.microsoft.com/office/drawing/2014/main" id="{59E3896B-04C9-AD5D-BE13-8A5167394A4C}"/>
              </a:ext>
            </a:extLst>
          </p:cNvPr>
          <p:cNvGraphicFramePr/>
          <p:nvPr>
            <p:extLst>
              <p:ext uri="{D42A27DB-BD31-4B8C-83A1-F6EECF244321}">
                <p14:modId xmlns:p14="http://schemas.microsoft.com/office/powerpoint/2010/main" val="1182980079"/>
              </p:ext>
            </p:extLst>
          </p:nvPr>
        </p:nvGraphicFramePr>
        <p:xfrm>
          <a:off x="190500" y="552117"/>
          <a:ext cx="8764588" cy="43242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E0962399-C26B-19AA-256F-F4457F8DAAC8}"/>
              </a:ext>
            </a:extLst>
          </p:cNvPr>
          <p:cNvSpPr>
            <a:spLocks noGrp="1"/>
          </p:cNvSpPr>
          <p:nvPr>
            <p:ph type="sldNum" sz="quarter" idx="10"/>
          </p:nvPr>
        </p:nvSpPr>
        <p:spPr>
          <a:xfrm>
            <a:off x="69985" y="4779476"/>
            <a:ext cx="250191" cy="273844"/>
          </a:xfrm>
        </p:spPr>
        <p:txBody>
          <a:bodyPr/>
          <a:lstStyle/>
          <a:p>
            <a:fld id="{E58D3C44-4F5C-4BBB-9DFB-94AC973AA814}" type="slidenum">
              <a:rPr lang="en-US" smtClean="0"/>
              <a:pPr/>
              <a:t>6</a:t>
            </a:fld>
            <a:endParaRPr lang="en-US" dirty="0"/>
          </a:p>
        </p:txBody>
      </p:sp>
    </p:spTree>
    <p:extLst>
      <p:ext uri="{BB962C8B-B14F-4D97-AF65-F5344CB8AC3E}">
        <p14:creationId xmlns:p14="http://schemas.microsoft.com/office/powerpoint/2010/main" val="1465530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title" idx="4294967295"/>
          </p:nvPr>
        </p:nvSpPr>
        <p:spPr>
          <a:xfrm>
            <a:off x="461963" y="407988"/>
            <a:ext cx="3956050" cy="439737"/>
          </a:xfrm>
          <a:prstGeom prst="rect">
            <a:avLst/>
          </a:prstGeom>
          <a:noFill/>
          <a:ln>
            <a:noFill/>
            <a:prstDash/>
          </a:ln>
          <a:effectLst/>
        </p:spPr>
        <p:txBody>
          <a:bodyPr rot="0" spcFirstLastPara="0" vertOverflow="overflow" horzOverflow="overflow" vert="horz" wrap="square" lIns="0" tIns="45720" rIns="91440" bIns="45720" numCol="1" spcCol="0" rtlCol="0" fromWordArt="0" anchor="ctr" anchorCtr="0" forceAA="0" compatLnSpc="1">
            <a:prstTxWarp prst="textNoShape">
              <a:avLst/>
            </a:prstTxWarp>
            <a:normAutofit fontScale="90000"/>
          </a:bodyPr>
          <a:lstStyle/>
          <a:p>
            <a:pPr marL="0" marR="0" lvl="0" indent="0" algn="l" defTabSz="685800" rtl="0" eaLnBrk="1" fontAlgn="auto" latinLnBrk="0" hangingPunct="1">
              <a:lnSpc>
                <a:spcPct val="90000"/>
              </a:lnSpc>
              <a:spcBef>
                <a:spcPts val="0"/>
              </a:spcBef>
              <a:spcAft>
                <a:spcPts val="450"/>
              </a:spcAft>
              <a:buClrTx/>
              <a:buSzTx/>
              <a:buFont typeface="Arial" panose="020B0604020202020204" pitchFamily="34" charset="0"/>
              <a:buNone/>
              <a:tabLst/>
              <a:defRPr/>
            </a:pPr>
            <a:r>
              <a:rPr kumimoji="0" lang="en-US" sz="1800" b="1" i="0" u="none" strike="noStrike" kern="0" cap="none" spc="0" normalizeH="0" baseline="0" noProof="0" dirty="0">
                <a:ln>
                  <a:noFill/>
                </a:ln>
                <a:solidFill>
                  <a:schemeClr val="bg1"/>
                </a:solidFill>
                <a:effectLst/>
                <a:uLnTx/>
                <a:uFillTx/>
                <a:latin typeface="Lato Black" panose="020F0A02020204030203" pitchFamily="34" charset="0"/>
                <a:ea typeface="+mn-ea"/>
                <a:cs typeface="+mn-cs"/>
              </a:rPr>
              <a:t>Importance of Culturally Competent Care </a:t>
            </a:r>
          </a:p>
        </p:txBody>
      </p:sp>
      <p:graphicFrame>
        <p:nvGraphicFramePr>
          <p:cNvPr id="15" name="TextBox 10">
            <a:extLst>
              <a:ext uri="{FF2B5EF4-FFF2-40B4-BE49-F238E27FC236}">
                <a16:creationId xmlns:a16="http://schemas.microsoft.com/office/drawing/2014/main" id="{9D571CF6-A323-1B30-A61E-B5E0A3F172F5}"/>
              </a:ext>
            </a:extLst>
          </p:cNvPr>
          <p:cNvGraphicFramePr/>
          <p:nvPr>
            <p:extLst>
              <p:ext uri="{D42A27DB-BD31-4B8C-83A1-F6EECF244321}">
                <p14:modId xmlns:p14="http://schemas.microsoft.com/office/powerpoint/2010/main" val="414894323"/>
              </p:ext>
            </p:extLst>
          </p:nvPr>
        </p:nvGraphicFramePr>
        <p:xfrm>
          <a:off x="914398" y="1634120"/>
          <a:ext cx="7315200" cy="24414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a:extLst>
              <a:ext uri="{FF2B5EF4-FFF2-40B4-BE49-F238E27FC236}">
                <a16:creationId xmlns:a16="http://schemas.microsoft.com/office/drawing/2014/main" id="{E415065B-92CA-806E-320C-F32B71546795}"/>
              </a:ext>
            </a:extLst>
          </p:cNvPr>
          <p:cNvSpPr>
            <a:spLocks noGrp="1"/>
          </p:cNvSpPr>
          <p:nvPr>
            <p:ph type="sldNum" sz="quarter" idx="10"/>
          </p:nvPr>
        </p:nvSpPr>
        <p:spPr>
          <a:xfrm>
            <a:off x="138014" y="4789135"/>
            <a:ext cx="250191" cy="273844"/>
          </a:xfrm>
        </p:spPr>
        <p:txBody>
          <a:bodyPr/>
          <a:lstStyle/>
          <a:p>
            <a:fld id="{E58D3C44-4F5C-4BBB-9DFB-94AC973AA814}" type="slidenum">
              <a:rPr lang="en-US" smtClean="0"/>
              <a:pPr/>
              <a:t>7</a:t>
            </a:fld>
            <a:endParaRPr lang="en-US" dirty="0"/>
          </a:p>
        </p:txBody>
      </p:sp>
    </p:spTree>
    <p:extLst>
      <p:ext uri="{BB962C8B-B14F-4D97-AF65-F5344CB8AC3E}">
        <p14:creationId xmlns:p14="http://schemas.microsoft.com/office/powerpoint/2010/main" val="576570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a:xfrm>
            <a:off x="462164" y="358007"/>
            <a:ext cx="5219218" cy="439737"/>
          </a:xfrm>
        </p:spPr>
        <p:txBody>
          <a:bodyPr/>
          <a:lstStyle/>
          <a:p>
            <a:r>
              <a:rPr lang="en-US" cap="all" dirty="0">
                <a:latin typeface="Aptos Display Bold" panose="020B0004020202020204" pitchFamily="34" charset="0"/>
              </a:rPr>
              <a:t>The Importance of Health Literacy </a:t>
            </a:r>
            <a:endParaRPr lang="en-US" dirty="0"/>
          </a:p>
        </p:txBody>
      </p:sp>
      <p:sp>
        <p:nvSpPr>
          <p:cNvPr id="4" name="TextBox 3">
            <a:extLst>
              <a:ext uri="{FF2B5EF4-FFF2-40B4-BE49-F238E27FC236}">
                <a16:creationId xmlns:a16="http://schemas.microsoft.com/office/drawing/2014/main" id="{814CECA7-5227-1C67-37DB-A78C76BE50B2}"/>
              </a:ext>
            </a:extLst>
          </p:cNvPr>
          <p:cNvSpPr txBox="1"/>
          <p:nvPr/>
        </p:nvSpPr>
        <p:spPr>
          <a:xfrm>
            <a:off x="89327" y="1268270"/>
            <a:ext cx="787209" cy="214312"/>
          </a:xfrm>
          <a:prstGeom prst="rect">
            <a:avLst/>
          </a:prstGeom>
          <a:noFill/>
        </p:spPr>
        <p:txBody>
          <a:bodyPr wrap="square" rtlCol="0">
            <a:normAutofit fontScale="70000" lnSpcReduction="20000"/>
          </a:bodyPr>
          <a:lstStyle/>
          <a:p>
            <a:pPr marL="0" algn="l">
              <a:buNone/>
            </a:pPr>
            <a:r>
              <a:rPr sz="1350" b="1" dirty="0">
                <a:solidFill>
                  <a:schemeClr val="accent1">
                    <a:lumMod val="75000"/>
                  </a:schemeClr>
                </a:solidFill>
                <a:effectLst/>
                <a:latin typeface="Aptos Display Bold" panose="020B0004020202020204" pitchFamily="34" charset="0"/>
              </a:rPr>
              <a:t>WHAT IT IS </a:t>
            </a:r>
            <a:endParaRPr lang="en-US" dirty="0">
              <a:solidFill>
                <a:schemeClr val="accent1">
                  <a:lumMod val="75000"/>
                </a:schemeClr>
              </a:solidFill>
            </a:endParaRPr>
          </a:p>
        </p:txBody>
      </p:sp>
      <p:sp>
        <p:nvSpPr>
          <p:cNvPr id="7" name="TextBox 6">
            <a:extLst>
              <a:ext uri="{FF2B5EF4-FFF2-40B4-BE49-F238E27FC236}">
                <a16:creationId xmlns:a16="http://schemas.microsoft.com/office/drawing/2014/main" id="{E0359A31-4F04-D468-8F33-6160EE68A892}"/>
              </a:ext>
            </a:extLst>
          </p:cNvPr>
          <p:cNvSpPr txBox="1"/>
          <p:nvPr/>
        </p:nvSpPr>
        <p:spPr>
          <a:xfrm>
            <a:off x="89327" y="1482582"/>
            <a:ext cx="4391025" cy="925710"/>
          </a:xfrm>
          <a:prstGeom prst="rect">
            <a:avLst/>
          </a:prstGeom>
          <a:noFill/>
        </p:spPr>
        <p:txBody>
          <a:bodyPr wrap="square" rtlCol="0">
            <a:normAutofit/>
          </a:bodyPr>
          <a:lstStyle/>
          <a:p>
            <a:pPr marL="0" marR="0" algn="l">
              <a:spcBef>
                <a:spcPts val="750"/>
              </a:spcBef>
              <a:buNone/>
            </a:pPr>
            <a:r>
              <a:rPr sz="1100" b="0" dirty="0">
                <a:solidFill>
                  <a:schemeClr val="accent1">
                    <a:lumMod val="75000"/>
                  </a:schemeClr>
                </a:solidFill>
                <a:effectLst/>
                <a:latin typeface="Aptos Display" panose="020B0004020202020204" pitchFamily="34" charset="0"/>
              </a:rPr>
              <a:t>Health literacy is the ability to find, process, and understand basic health information to make appropriate decisions—especially when language, education, cognition, or the care system creates barriers. </a:t>
            </a:r>
            <a:endParaRPr lang="en-US" sz="1100" dirty="0">
              <a:solidFill>
                <a:schemeClr val="accent1">
                  <a:lumMod val="75000"/>
                </a:schemeClr>
              </a:solidFill>
            </a:endParaRPr>
          </a:p>
        </p:txBody>
      </p:sp>
      <p:sp>
        <p:nvSpPr>
          <p:cNvPr id="8" name="TextBox 7">
            <a:extLst>
              <a:ext uri="{FF2B5EF4-FFF2-40B4-BE49-F238E27FC236}">
                <a16:creationId xmlns:a16="http://schemas.microsoft.com/office/drawing/2014/main" id="{72F8219C-A0BC-D9C6-ACCC-32FBDB51F050}"/>
              </a:ext>
            </a:extLst>
          </p:cNvPr>
          <p:cNvSpPr txBox="1"/>
          <p:nvPr/>
        </p:nvSpPr>
        <p:spPr>
          <a:xfrm>
            <a:off x="89327" y="2083322"/>
            <a:ext cx="1214330" cy="214312"/>
          </a:xfrm>
          <a:prstGeom prst="rect">
            <a:avLst/>
          </a:prstGeom>
          <a:noFill/>
        </p:spPr>
        <p:txBody>
          <a:bodyPr wrap="square" rtlCol="0">
            <a:normAutofit fontScale="70000" lnSpcReduction="20000"/>
          </a:bodyPr>
          <a:lstStyle/>
          <a:p>
            <a:pPr marL="0" marR="0" algn="l">
              <a:spcBef>
                <a:spcPts val="1350"/>
              </a:spcBef>
              <a:buNone/>
            </a:pPr>
            <a:r>
              <a:rPr sz="1350" b="1" dirty="0">
                <a:solidFill>
                  <a:schemeClr val="accent1">
                    <a:lumMod val="75000"/>
                  </a:schemeClr>
                </a:solidFill>
                <a:effectLst/>
                <a:latin typeface="Aptos Display Bold" panose="020B0004020202020204" pitchFamily="34" charset="0"/>
              </a:rPr>
              <a:t>WHY IT MATTERS </a:t>
            </a:r>
            <a:endParaRPr lang="en-US" dirty="0">
              <a:solidFill>
                <a:schemeClr val="accent1">
                  <a:lumMod val="75000"/>
                </a:schemeClr>
              </a:solidFill>
            </a:endParaRPr>
          </a:p>
        </p:txBody>
      </p:sp>
      <p:sp>
        <p:nvSpPr>
          <p:cNvPr id="9" name="TextBox 8">
            <a:extLst>
              <a:ext uri="{FF2B5EF4-FFF2-40B4-BE49-F238E27FC236}">
                <a16:creationId xmlns:a16="http://schemas.microsoft.com/office/drawing/2014/main" id="{180C135C-E0B1-9F9B-3DBB-90881A65A811}"/>
              </a:ext>
            </a:extLst>
          </p:cNvPr>
          <p:cNvSpPr txBox="1"/>
          <p:nvPr/>
        </p:nvSpPr>
        <p:spPr>
          <a:xfrm>
            <a:off x="89327" y="2229992"/>
            <a:ext cx="4391025" cy="925710"/>
          </a:xfrm>
          <a:prstGeom prst="rect">
            <a:avLst/>
          </a:prstGeom>
          <a:noFill/>
        </p:spPr>
        <p:txBody>
          <a:bodyPr wrap="square" rtlCol="0">
            <a:normAutofit/>
          </a:bodyPr>
          <a:lstStyle/>
          <a:p>
            <a:pPr marL="0" marR="0" algn="l">
              <a:spcBef>
                <a:spcPts val="750"/>
              </a:spcBef>
              <a:buNone/>
            </a:pPr>
            <a:r>
              <a:rPr sz="1100" b="0" dirty="0">
                <a:solidFill>
                  <a:schemeClr val="accent1">
                    <a:lumMod val="75000"/>
                  </a:schemeClr>
                </a:solidFill>
                <a:effectLst/>
                <a:latin typeface="Aptos Display" panose="020B0004020202020204" pitchFamily="34" charset="0"/>
              </a:rPr>
              <a:t>Unclear or complex instructions can lead to missed appointments, medication misuse, delayed care, and preventable complications—driving higher costs, more complaints, and weaker quality metrics. </a:t>
            </a:r>
            <a:endParaRPr lang="en-US" sz="1100" dirty="0">
              <a:solidFill>
                <a:schemeClr val="accent1">
                  <a:lumMod val="75000"/>
                </a:schemeClr>
              </a:solidFill>
            </a:endParaRPr>
          </a:p>
        </p:txBody>
      </p:sp>
      <p:sp>
        <p:nvSpPr>
          <p:cNvPr id="10" name="TextBox 9">
            <a:extLst>
              <a:ext uri="{FF2B5EF4-FFF2-40B4-BE49-F238E27FC236}">
                <a16:creationId xmlns:a16="http://schemas.microsoft.com/office/drawing/2014/main" id="{B75770C1-D192-43A3-18D6-8B1E7B2EE147}"/>
              </a:ext>
            </a:extLst>
          </p:cNvPr>
          <p:cNvSpPr txBox="1"/>
          <p:nvPr/>
        </p:nvSpPr>
        <p:spPr>
          <a:xfrm>
            <a:off x="89327" y="2878204"/>
            <a:ext cx="1764345" cy="214312"/>
          </a:xfrm>
          <a:prstGeom prst="rect">
            <a:avLst/>
          </a:prstGeom>
          <a:noFill/>
        </p:spPr>
        <p:txBody>
          <a:bodyPr wrap="square" rtlCol="0">
            <a:normAutofit fontScale="70000" lnSpcReduction="20000"/>
          </a:bodyPr>
          <a:lstStyle/>
          <a:p>
            <a:pPr marL="0" marR="0" algn="l">
              <a:spcBef>
                <a:spcPts val="1350"/>
              </a:spcBef>
              <a:buNone/>
            </a:pPr>
            <a:r>
              <a:rPr sz="1350" b="1" dirty="0">
                <a:solidFill>
                  <a:schemeClr val="accent1">
                    <a:lumMod val="75000"/>
                  </a:schemeClr>
                </a:solidFill>
                <a:effectLst/>
                <a:latin typeface="Aptos Display Bold" panose="020B0004020202020204" pitchFamily="34" charset="0"/>
              </a:rPr>
              <a:t>HOW WE SUPPORT MEMBERS </a:t>
            </a:r>
            <a:endParaRPr lang="en-US" dirty="0">
              <a:solidFill>
                <a:schemeClr val="accent1">
                  <a:lumMod val="75000"/>
                </a:schemeClr>
              </a:solidFill>
            </a:endParaRPr>
          </a:p>
        </p:txBody>
      </p:sp>
      <p:sp>
        <p:nvSpPr>
          <p:cNvPr id="12" name="TextBox 11">
            <a:extLst>
              <a:ext uri="{FF2B5EF4-FFF2-40B4-BE49-F238E27FC236}">
                <a16:creationId xmlns:a16="http://schemas.microsoft.com/office/drawing/2014/main" id="{BF5D9504-FAD2-4554-C823-486A8AAD7C1C}"/>
              </a:ext>
            </a:extLst>
          </p:cNvPr>
          <p:cNvSpPr txBox="1"/>
          <p:nvPr/>
        </p:nvSpPr>
        <p:spPr>
          <a:xfrm>
            <a:off x="89327" y="3092516"/>
            <a:ext cx="4391025" cy="925710"/>
          </a:xfrm>
          <a:prstGeom prst="rect">
            <a:avLst/>
          </a:prstGeom>
          <a:noFill/>
        </p:spPr>
        <p:txBody>
          <a:bodyPr wrap="square" rtlCol="0">
            <a:normAutofit/>
          </a:bodyPr>
          <a:lstStyle/>
          <a:p>
            <a:pPr marL="0" marR="0" algn="l">
              <a:spcBef>
                <a:spcPts val="750"/>
              </a:spcBef>
              <a:buNone/>
            </a:pPr>
            <a:r>
              <a:rPr sz="1100" b="0" dirty="0">
                <a:solidFill>
                  <a:schemeClr val="accent1">
                    <a:lumMod val="75000"/>
                  </a:schemeClr>
                </a:solidFill>
                <a:effectLst/>
                <a:latin typeface="Aptos Display" panose="020B0004020202020204" pitchFamily="34" charset="0"/>
              </a:rPr>
              <a:t>Use simple terms, break steps into manageable parts, and check understanding respectfully. Design materials and processes for clarity—health literacy is a shared responsibility and an equity priority. </a:t>
            </a:r>
            <a:endParaRPr lang="en-US" sz="1100" dirty="0">
              <a:solidFill>
                <a:schemeClr val="accent1">
                  <a:lumMod val="75000"/>
                </a:schemeClr>
              </a:solidFill>
            </a:endParaRPr>
          </a:p>
        </p:txBody>
      </p:sp>
      <p:sp>
        <p:nvSpPr>
          <p:cNvPr id="2" name="Slide Number Placeholder 1">
            <a:extLst>
              <a:ext uri="{FF2B5EF4-FFF2-40B4-BE49-F238E27FC236}">
                <a16:creationId xmlns:a16="http://schemas.microsoft.com/office/drawing/2014/main" id="{B328BD43-D7E6-E180-9E15-65546BEBB290}"/>
              </a:ext>
            </a:extLst>
          </p:cNvPr>
          <p:cNvSpPr>
            <a:spLocks noGrp="1"/>
          </p:cNvSpPr>
          <p:nvPr>
            <p:ph type="sldNum" sz="quarter" idx="10"/>
          </p:nvPr>
        </p:nvSpPr>
        <p:spPr/>
        <p:txBody>
          <a:bodyPr/>
          <a:lstStyle/>
          <a:p>
            <a:fld id="{E58D3C44-4F5C-4BBB-9DFB-94AC973AA814}" type="slidenum">
              <a:rPr lang="en-US" smtClean="0"/>
              <a:pPr/>
              <a:t>8</a:t>
            </a:fld>
            <a:endParaRPr lang="en-US" dirty="0"/>
          </a:p>
        </p:txBody>
      </p:sp>
    </p:spTree>
    <p:extLst>
      <p:ext uri="{BB962C8B-B14F-4D97-AF65-F5344CB8AC3E}">
        <p14:creationId xmlns:p14="http://schemas.microsoft.com/office/powerpoint/2010/main" val="756614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D6A3C42-F5A3-499E-905E-1230ED46167B}"/>
              </a:ext>
            </a:extLst>
          </p:cNvPr>
          <p:cNvSpPr>
            <a:spLocks noGrp="1"/>
          </p:cNvSpPr>
          <p:nvPr>
            <p:ph type="body" sz="quarter" idx="11"/>
          </p:nvPr>
        </p:nvSpPr>
        <p:spPr/>
        <p:txBody>
          <a:bodyPr/>
          <a:lstStyle/>
          <a:p>
            <a:r>
              <a:rPr lang="en-US" dirty="0"/>
              <a:t>How Does Culture Impact Health Care?</a:t>
            </a:r>
          </a:p>
        </p:txBody>
      </p:sp>
      <p:sp>
        <p:nvSpPr>
          <p:cNvPr id="11" name="TextBox 10">
            <a:extLst>
              <a:ext uri="{FF2B5EF4-FFF2-40B4-BE49-F238E27FC236}">
                <a16:creationId xmlns:a16="http://schemas.microsoft.com/office/drawing/2014/main" id="{95A494E5-8971-42F6-ABE3-13BC5BD1F147}"/>
              </a:ext>
            </a:extLst>
          </p:cNvPr>
          <p:cNvSpPr txBox="1"/>
          <p:nvPr/>
        </p:nvSpPr>
        <p:spPr>
          <a:xfrm>
            <a:off x="195081" y="1510087"/>
            <a:ext cx="8447016" cy="1954381"/>
          </a:xfrm>
          <a:prstGeom prst="rect">
            <a:avLst/>
          </a:prstGeom>
          <a:noFill/>
        </p:spPr>
        <p:txBody>
          <a:bodyPr wrap="square" rtlCol="0">
            <a:spAutoFit/>
          </a:bodyPr>
          <a:lstStyle/>
          <a:p>
            <a:r>
              <a:rPr lang="en-US" sz="1100" b="1" u="sng" dirty="0"/>
              <a:t>Culture, including LEP and low health literacy, influence our health care expectations:</a:t>
            </a:r>
          </a:p>
          <a:p>
            <a:endParaRPr lang="en-US" sz="1100" dirty="0"/>
          </a:p>
          <a:p>
            <a:pPr marL="171450" indent="-171450">
              <a:buFont typeface="Arial" panose="020B0604020202020204" pitchFamily="34" charset="0"/>
              <a:buChar char="•"/>
            </a:pPr>
            <a:r>
              <a:rPr lang="en-US" sz="1100" dirty="0"/>
              <a:t>What we consider to be a health problem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Whether we trust healthcare providers who don’t speak the same language or have different values</a:t>
            </a:r>
            <a:endParaRPr lang="en-US" sz="1100" dirty="0">
              <a:solidFill>
                <a:srgbClr val="FF0000"/>
              </a:solidFill>
            </a:endParaRP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Whether we believe in certain types of treatment</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How we express symptoms and concerns (or not) .</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r>
              <a:rPr lang="en-US" sz="1100" dirty="0"/>
              <a:t>How well we understand rights and protections.</a:t>
            </a:r>
          </a:p>
        </p:txBody>
      </p:sp>
      <p:sp>
        <p:nvSpPr>
          <p:cNvPr id="2" name="Slide Number Placeholder 1">
            <a:extLst>
              <a:ext uri="{FF2B5EF4-FFF2-40B4-BE49-F238E27FC236}">
                <a16:creationId xmlns:a16="http://schemas.microsoft.com/office/drawing/2014/main" id="{5F648483-E4CE-E9E6-F259-0E4068797722}"/>
              </a:ext>
            </a:extLst>
          </p:cNvPr>
          <p:cNvSpPr>
            <a:spLocks noGrp="1"/>
          </p:cNvSpPr>
          <p:nvPr>
            <p:ph type="sldNum" sz="quarter" idx="10"/>
          </p:nvPr>
        </p:nvSpPr>
        <p:spPr/>
        <p:txBody>
          <a:bodyPr/>
          <a:lstStyle/>
          <a:p>
            <a:fld id="{E58D3C44-4F5C-4BBB-9DFB-94AC973AA814}" type="slidenum">
              <a:rPr lang="en-US" smtClean="0"/>
              <a:pPr/>
              <a:t>9</a:t>
            </a:fld>
            <a:endParaRPr lang="en-US" dirty="0"/>
          </a:p>
        </p:txBody>
      </p:sp>
    </p:spTree>
    <p:extLst>
      <p:ext uri="{BB962C8B-B14F-4D97-AF65-F5344CB8AC3E}">
        <p14:creationId xmlns:p14="http://schemas.microsoft.com/office/powerpoint/2010/main" val="4081355242"/>
      </p:ext>
    </p:extLst>
  </p:cSld>
  <p:clrMapOvr>
    <a:masterClrMapping/>
  </p:clrMapOvr>
</p:sld>
</file>

<file path=ppt/theme/theme1.xml><?xml version="1.0" encoding="utf-8"?>
<a:theme xmlns:a="http://schemas.openxmlformats.org/drawingml/2006/main" name="HN1 2025">
  <a:themeElements>
    <a:clrScheme name="HN1 Colors">
      <a:dk1>
        <a:srgbClr val="000000"/>
      </a:dk1>
      <a:lt1>
        <a:srgbClr val="FFFFFF"/>
      </a:lt1>
      <a:dk2>
        <a:srgbClr val="E5E4E3"/>
      </a:dk2>
      <a:lt2>
        <a:srgbClr val="D3E4F2"/>
      </a:lt2>
      <a:accent1>
        <a:srgbClr val="3376B2"/>
      </a:accent1>
      <a:accent2>
        <a:srgbClr val="204453"/>
      </a:accent2>
      <a:accent3>
        <a:srgbClr val="778B39"/>
      </a:accent3>
      <a:accent4>
        <a:srgbClr val="5F9EA0"/>
      </a:accent4>
      <a:accent5>
        <a:srgbClr val="C26F64"/>
      </a:accent5>
      <a:accent6>
        <a:srgbClr val="5B3754"/>
      </a:accent6>
      <a:hlink>
        <a:srgbClr val="000000"/>
      </a:hlink>
      <a:folHlink>
        <a:srgbClr val="000000"/>
      </a:folHlink>
    </a:clrScheme>
    <a:fontScheme name="HN1 Franklin Gothic">
      <a:majorFont>
        <a:latin typeface="Franklin Gothic Medium"/>
        <a:ea typeface=""/>
        <a:cs typeface=""/>
      </a:majorFont>
      <a:minorFont>
        <a:latin typeface="Franklin Gothic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HN1 Corporate PPT Template 2025_working" id="{B8272670-344B-424E-B6A0-33592EAD7D22}" vid="{E7A19704-C4A5-4D09-86CC-6CD91CB0BB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19064515621104CA603B758C6B07039" ma:contentTypeVersion="23" ma:contentTypeDescription="Create a new document." ma:contentTypeScope="" ma:versionID="334b9c9aed8c71d2ff3b2410eef20482">
  <xsd:schema xmlns:xsd="http://www.w3.org/2001/XMLSchema" xmlns:xs="http://www.w3.org/2001/XMLSchema" xmlns:p="http://schemas.microsoft.com/office/2006/metadata/properties" xmlns:ns1="http://schemas.microsoft.com/sharepoint/v3" xmlns:ns2="e9587184-d09a-4440-adc5-1776f6bc070d" xmlns:ns3="78ddc34b-c5a4-4423-9ea4-2aafcbf858c2" targetNamespace="http://schemas.microsoft.com/office/2006/metadata/properties" ma:root="true" ma:fieldsID="01ee8d4e81317ee339b2d0fa53597120" ns1:_="" ns2:_="" ns3:_="">
    <xsd:import namespace="http://schemas.microsoft.com/sharepoint/v3"/>
    <xsd:import namespace="e9587184-d09a-4440-adc5-1776f6bc070d"/>
    <xsd:import namespace="78ddc34b-c5a4-4423-9ea4-2aafcbf858c2"/>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AutoKeyPoints" minOccurs="0"/>
                <xsd:element ref="ns2:MediaServiceKeyPoints" minOccurs="0"/>
                <xsd:element ref="ns3:SharedWithUsers" minOccurs="0"/>
                <xsd:element ref="ns3:SharedWithDetails" minOccurs="0"/>
                <xsd:element ref="ns2:_Flow_SignoffStatus" minOccurs="0"/>
                <xsd:element ref="ns2:MediaServiceObjectDetectorVersions" minOccurs="0"/>
                <xsd:element ref="ns2:MediaServiceSearchProperties" minOccurs="0"/>
                <xsd:element ref="ns1:_ip_UnifiedCompliancePolicyProperties" minOccurs="0"/>
                <xsd:element ref="ns1:_ip_UnifiedCompliancePolicyUIActio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9587184-d09a-4440-adc5-1776f6bc070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f5b6eb6-f54a-42b0-9e53-661be12aea02" ma:termSetId="09814cd3-568e-fe90-9814-8d621ff8fb84" ma:anchorId="fba54fb3-c3e1-fe81-a776-ca4b69148c4d" ma:open="true" ma:isKeyword="false">
      <xsd:complexType>
        <xsd:sequence>
          <xsd:element ref="pc:Terms" minOccurs="0" maxOccurs="1"/>
        </xsd:sequence>
      </xsd:complex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6" nillable="true" ma:displayName="MediaLengthInSeconds" ma:hidden="true" ma:internalName="MediaLengthInSeconds" ma:readOnly="true">
      <xsd:simpleType>
        <xsd:restriction base="dms:Unknown"/>
      </xsd:simpleType>
    </xsd:element>
    <xsd:element name="MediaServiceLocation" ma:index="27"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8ddc34b-c5a4-4423-9ea4-2aafcbf858c2"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fc3bb67c-23ba-449d-9d59-f4c8e41a3f67}" ma:internalName="TaxCatchAll" ma:showField="CatchAllData" ma:web="78ddc34b-c5a4-4423-9ea4-2aafcbf858c2">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Flow_SignoffStatus xmlns="e9587184-d09a-4440-adc5-1776f6bc070d" xsi:nil="true"/>
    <lcf76f155ced4ddcb4097134ff3c332f xmlns="e9587184-d09a-4440-adc5-1776f6bc070d">
      <Terms xmlns="http://schemas.microsoft.com/office/infopath/2007/PartnerControls"/>
    </lcf76f155ced4ddcb4097134ff3c332f>
    <_ip_UnifiedCompliancePolicyProperties xmlns="http://schemas.microsoft.com/sharepoint/v3" xsi:nil="true"/>
    <TaxCatchAll xmlns="78ddc34b-c5a4-4423-9ea4-2aafcbf858c2" xsi:nil="true"/>
  </documentManagement>
</p:properties>
</file>

<file path=customXml/itemProps1.xml><?xml version="1.0" encoding="utf-8"?>
<ds:datastoreItem xmlns:ds="http://schemas.openxmlformats.org/officeDocument/2006/customXml" ds:itemID="{BD880C64-07F1-49E4-BA15-67C9F0CC61CF}"/>
</file>

<file path=customXml/itemProps2.xml><?xml version="1.0" encoding="utf-8"?>
<ds:datastoreItem xmlns:ds="http://schemas.openxmlformats.org/officeDocument/2006/customXml" ds:itemID="{B8E3925A-17CE-4058-BA58-F5B00B426B96}">
  <ds:schemaRefs>
    <ds:schemaRef ds:uri="http://schemas.microsoft.com/sharepoint/v3/contenttype/forms"/>
  </ds:schemaRefs>
</ds:datastoreItem>
</file>

<file path=customXml/itemProps3.xml><?xml version="1.0" encoding="utf-8"?>
<ds:datastoreItem xmlns:ds="http://schemas.openxmlformats.org/officeDocument/2006/customXml" ds:itemID="{F2AC5020-55A9-49C3-A601-DF763EB60C94}">
  <ds:schemaRefs>
    <ds:schemaRef ds:uri="http://purl.org/dc/dcmitype/"/>
    <ds:schemaRef ds:uri="http://purl.org/dc/terms/"/>
    <ds:schemaRef ds:uri="http://schemas.microsoft.com/office/infopath/2007/PartnerControls"/>
    <ds:schemaRef ds:uri="http://schemas.microsoft.com/sharepoint/v3"/>
    <ds:schemaRef ds:uri="http://www.w3.org/XML/1998/namespace"/>
    <ds:schemaRef ds:uri="78ddc34b-c5a4-4423-9ea4-2aafcbf858c2"/>
    <ds:schemaRef ds:uri="http://schemas.openxmlformats.org/package/2006/metadata/core-properties"/>
    <ds:schemaRef ds:uri="http://schemas.microsoft.com/office/2006/documentManagement/types"/>
    <ds:schemaRef ds:uri="e9587184-d09a-4440-adc5-1776f6bc070d"/>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Welcome to the HN1 Presentation Template</Template>
  <TotalTime>12116</TotalTime>
  <Words>3067</Words>
  <Application>Microsoft Macintosh PowerPoint</Application>
  <PresentationFormat>On-screen Show (16:9)</PresentationFormat>
  <Paragraphs>313</Paragraphs>
  <Slides>33</Slides>
  <Notes>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Aptos Display</vt:lpstr>
      <vt:lpstr>Aptos Display Bold</vt:lpstr>
      <vt:lpstr>Arial</vt:lpstr>
      <vt:lpstr>Calibri</vt:lpstr>
      <vt:lpstr>Franklin Gothic Book</vt:lpstr>
      <vt:lpstr>Franklin Gothic Medium</vt:lpstr>
      <vt:lpstr>Lato</vt:lpstr>
      <vt:lpstr>Lato Black</vt:lpstr>
      <vt:lpstr>Lato Light</vt:lpstr>
      <vt:lpstr>Noticia Text</vt:lpstr>
      <vt:lpstr>HN1 2025</vt:lpstr>
      <vt:lpstr>Cultural Competency Training</vt:lpstr>
      <vt:lpstr>PURPOSE &amp; IMPORTANCE </vt:lpstr>
      <vt:lpstr>Provider Network</vt:lpstr>
      <vt:lpstr>Culture</vt:lpstr>
      <vt:lpstr>DELIVERING RESPECTFUL AND EQUITABLE CARE</vt:lpstr>
      <vt:lpstr>Culture Competence in Health Care</vt:lpstr>
      <vt:lpstr>Importance of Culturally Competent Care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Cultural Competency Training 2026</dc:title>
  <dc:subject/>
  <dc:creator>Health Network One</dc:creator>
  <cp:keywords/>
  <dc:description/>
  <cp:lastModifiedBy>Ginny E. Hong</cp:lastModifiedBy>
  <cp:revision>685</cp:revision>
  <cp:lastPrinted>2023-09-13T12:16:56Z</cp:lastPrinted>
  <dcterms:created xsi:type="dcterms:W3CDTF">2021-05-19T02:28:31Z</dcterms:created>
  <dcterms:modified xsi:type="dcterms:W3CDTF">2026-07-14T02:43:01Z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0x010100919064515621104CA603B758C6B07039</vt:lpwstr>
  </property>
  <property fmtid="{D5CDD505-2E9C-101B-9397-08002B2CF9AE}" pid="3" name="MSIP_Label_b0b638e0-f50f-48bd-992f-bcb55031a99f_Enabled">
    <vt:lpwstr>true</vt:lpwstr>
  </property>
  <property fmtid="{D5CDD505-2E9C-101B-9397-08002B2CF9AE}" pid="4" name="MSIP_Label_b0b638e0-f50f-48bd-992f-bcb55031a99f_SetDate">
    <vt:lpwstr>2026-06-02T18:34:05Z</vt:lpwstr>
  </property>
  <property fmtid="{D5CDD505-2E9C-101B-9397-08002B2CF9AE}" pid="5" name="MSIP_Label_b0b638e0-f50f-48bd-992f-bcb55031a99f_Method">
    <vt:lpwstr>Standard</vt:lpwstr>
  </property>
  <property fmtid="{D5CDD505-2E9C-101B-9397-08002B2CF9AE}" pid="6" name="MSIP_Label_b0b638e0-f50f-48bd-992f-bcb55031a99f_Name">
    <vt:lpwstr>Confidential Default</vt:lpwstr>
  </property>
  <property fmtid="{D5CDD505-2E9C-101B-9397-08002B2CF9AE}" pid="7" name="MSIP_Label_b0b638e0-f50f-48bd-992f-bcb55031a99f_SiteId">
    <vt:lpwstr>f45ccc07-e57e-4d15-bf6f-f6cbccd2d395</vt:lpwstr>
  </property>
  <property fmtid="{D5CDD505-2E9C-101B-9397-08002B2CF9AE}" pid="8" name="MSIP_Label_b0b638e0-f50f-48bd-992f-bcb55031a99f_ActionId">
    <vt:lpwstr>ab54b959-89c6-46a5-8aeb-7b05f3b9b4ac</vt:lpwstr>
  </property>
  <property fmtid="{D5CDD505-2E9C-101B-9397-08002B2CF9AE}" pid="9" name="MSIP_Label_b0b638e0-f50f-48bd-992f-bcb55031a99f_ContentBits">
    <vt:lpwstr>0</vt:lpwstr>
  </property>
  <property fmtid="{D5CDD505-2E9C-101B-9397-08002B2CF9AE}" pid="10" name="MSIP_Label_b0b638e0-f50f-48bd-992f-bcb55031a99f_Tag">
    <vt:lpwstr>10, 3, 0, 1</vt:lpwstr>
  </property>
  <property fmtid="{D5CDD505-2E9C-101B-9397-08002B2CF9AE}" pid="11" name="MediaServiceImageTags">
    <vt:lpwstr/>
  </property>
</Properties>
</file>