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4"/>
  </p:notesMasterIdLst>
  <p:sldIdLst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</p:sldIdLst>
  <p:sldSz cx="12192000" cy="6858000"/>
  <p:notesSz cx="6858000" cy="9144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48B943-ADFC-9745-A605-C7510D5A8915}" v="135" dt="2026-07-14T14:23:52.8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3" autoAdjust="0"/>
    <p:restoredTop sz="86438" autoAdjust="0"/>
  </p:normalViewPr>
  <p:slideViewPr>
    <p:cSldViewPr snapToGrid="0" snapToObjects="1">
      <p:cViewPr varScale="1">
        <p:scale>
          <a:sx n="81" d="100"/>
          <a:sy n="81" d="100"/>
        </p:scale>
        <p:origin x="200" y="6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45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30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ags" Target="tags/tag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nny E. Hong" userId="3186733d-03a4-43f3-a21a-2f4d91da616c" providerId="ADAL" clId="{6AD9D503-F2A1-54A1-B091-C46384F339F7}"/>
    <pc:docChg chg="mod modSld">
      <pc:chgData name="Ginny E. Hong" userId="3186733d-03a4-43f3-a21a-2f4d91da616c" providerId="ADAL" clId="{6AD9D503-F2A1-54A1-B091-C46384F339F7}" dt="2026-07-14T14:23:52.831" v="163" actId="13244"/>
      <pc:docMkLst>
        <pc:docMk/>
      </pc:docMkLst>
      <pc:sldChg chg="modSp mod">
        <pc:chgData name="Ginny E. Hong" userId="3186733d-03a4-43f3-a21a-2f4d91da616c" providerId="ADAL" clId="{6AD9D503-F2A1-54A1-B091-C46384F339F7}" dt="2026-07-14T14:08:32.438" v="95" actId="790"/>
        <pc:sldMkLst>
          <pc:docMk/>
          <pc:sldMk cId="2687705179" sldId="301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687705179" sldId="301"/>
            <ac:spMk id="2" creationId="{3D1CAB15-E1C6-EA09-FE60-59A1D3587496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687705179" sldId="301"/>
            <ac:spMk id="5" creationId="{28786C31-A7DE-6E4D-8ADD-083E51484BC4}"/>
          </ac:spMkLst>
        </pc:spChg>
      </pc:sldChg>
      <pc:sldChg chg="delSp modSp mod">
        <pc:chgData name="Ginny E. Hong" userId="3186733d-03a4-43f3-a21a-2f4d91da616c" providerId="ADAL" clId="{6AD9D503-F2A1-54A1-B091-C46384F339F7}" dt="2026-07-14T14:22:24.322" v="157" actId="120"/>
        <pc:sldMkLst>
          <pc:docMk/>
          <pc:sldMk cId="1036876675" sldId="302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1036876675" sldId="302"/>
            <ac:spMk id="2" creationId="{FAC9AA29-5C29-224E-8722-5D15AC26424B}"/>
          </ac:spMkLst>
        </pc:spChg>
        <pc:spChg chg="del">
          <ac:chgData name="Ginny E. Hong" userId="3186733d-03a4-43f3-a21a-2f4d91da616c" providerId="ADAL" clId="{6AD9D503-F2A1-54A1-B091-C46384F339F7}" dt="2026-07-14T13:51:52.037" v="78" actId="478"/>
          <ac:spMkLst>
            <pc:docMk/>
            <pc:sldMk cId="1036876675" sldId="302"/>
            <ac:spMk id="3" creationId="{703DF4CF-DD4C-681C-1395-6E7C0680145E}"/>
          </ac:spMkLst>
        </pc:spChg>
        <pc:spChg chg="mod">
          <ac:chgData name="Ginny E. Hong" userId="3186733d-03a4-43f3-a21a-2f4d91da616c" providerId="ADAL" clId="{6AD9D503-F2A1-54A1-B091-C46384F339F7}" dt="2026-07-14T14:22:24.322" v="157" actId="120"/>
          <ac:spMkLst>
            <pc:docMk/>
            <pc:sldMk cId="1036876675" sldId="302"/>
            <ac:spMk id="5" creationId="{180E0896-7BC5-CA76-7486-1F7149FFF7B5}"/>
          </ac:spMkLst>
        </pc:spChg>
        <pc:spChg chg="del">
          <ac:chgData name="Ginny E. Hong" userId="3186733d-03a4-43f3-a21a-2f4d91da616c" providerId="ADAL" clId="{6AD9D503-F2A1-54A1-B091-C46384F339F7}" dt="2026-07-14T13:51:55.045" v="79" actId="478"/>
          <ac:spMkLst>
            <pc:docMk/>
            <pc:sldMk cId="1036876675" sldId="302"/>
            <ac:spMk id="6" creationId="{48C81E18-B290-7C4B-A7A4-D73E9A765B08}"/>
          </ac:spMkLst>
        </pc:spChg>
      </pc:sldChg>
      <pc:sldChg chg="delSp modSp mod">
        <pc:chgData name="Ginny E. Hong" userId="3186733d-03a4-43f3-a21a-2f4d91da616c" providerId="ADAL" clId="{6AD9D503-F2A1-54A1-B091-C46384F339F7}" dt="2026-07-14T14:22:19.705" v="156" actId="120"/>
        <pc:sldMkLst>
          <pc:docMk/>
          <pc:sldMk cId="2479120490" sldId="303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479120490" sldId="303"/>
            <ac:spMk id="2" creationId="{E888CBDB-84F3-DC32-495F-8BBC9E0F7E8C}"/>
          </ac:spMkLst>
        </pc:spChg>
        <pc:spChg chg="mod">
          <ac:chgData name="Ginny E. Hong" userId="3186733d-03a4-43f3-a21a-2f4d91da616c" providerId="ADAL" clId="{6AD9D503-F2A1-54A1-B091-C46384F339F7}" dt="2026-07-14T14:22:19.705" v="156" actId="120"/>
          <ac:spMkLst>
            <pc:docMk/>
            <pc:sldMk cId="2479120490" sldId="303"/>
            <ac:spMk id="3" creationId="{628D4626-FBE1-A09E-6D1A-2B40EFE668BC}"/>
          </ac:spMkLst>
        </pc:spChg>
        <pc:spChg chg="del">
          <ac:chgData name="Ginny E. Hong" userId="3186733d-03a4-43f3-a21a-2f4d91da616c" providerId="ADAL" clId="{6AD9D503-F2A1-54A1-B091-C46384F339F7}" dt="2026-07-14T13:52:29.201" v="82" actId="478"/>
          <ac:spMkLst>
            <pc:docMk/>
            <pc:sldMk cId="2479120490" sldId="303"/>
            <ac:spMk id="4" creationId="{3841207A-3BCB-687E-AB0B-9A38B6E71479}"/>
          </ac:spMkLst>
        </pc:spChg>
      </pc:sldChg>
      <pc:sldChg chg="delSp modSp mod">
        <pc:chgData name="Ginny E. Hong" userId="3186733d-03a4-43f3-a21a-2f4d91da616c" providerId="ADAL" clId="{6AD9D503-F2A1-54A1-B091-C46384F339F7}" dt="2026-07-14T14:20:32.159" v="154" actId="790"/>
        <pc:sldMkLst>
          <pc:docMk/>
          <pc:sldMk cId="3289324167" sldId="304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289324167" sldId="304"/>
            <ac:spMk id="2" creationId="{8D779C6A-717B-8877-3050-448A7684B40C}"/>
          </ac:spMkLst>
        </pc:spChg>
        <pc:spChg chg="mod">
          <ac:chgData name="Ginny E. Hong" userId="3186733d-03a4-43f3-a21a-2f4d91da616c" providerId="ADAL" clId="{6AD9D503-F2A1-54A1-B091-C46384F339F7}" dt="2026-07-14T14:20:32.159" v="154" actId="790"/>
          <ac:spMkLst>
            <pc:docMk/>
            <pc:sldMk cId="3289324167" sldId="304"/>
            <ac:spMk id="3" creationId="{70A52D3F-B455-E4E7-3721-78E64D4E55EE}"/>
          </ac:spMkLst>
        </pc:spChg>
        <pc:spChg chg="del">
          <ac:chgData name="Ginny E. Hong" userId="3186733d-03a4-43f3-a21a-2f4d91da616c" providerId="ADAL" clId="{6AD9D503-F2A1-54A1-B091-C46384F339F7}" dt="2026-07-14T13:52:33.371" v="83" actId="478"/>
          <ac:spMkLst>
            <pc:docMk/>
            <pc:sldMk cId="3289324167" sldId="304"/>
            <ac:spMk id="4" creationId="{BEC3B9AB-24D1-707B-E9A0-5B39BC56E79C}"/>
          </ac:spMkLst>
        </pc:spChg>
      </pc:sldChg>
      <pc:sldChg chg="addSp delSp modSp mod">
        <pc:chgData name="Ginny E. Hong" userId="3186733d-03a4-43f3-a21a-2f4d91da616c" providerId="ADAL" clId="{6AD9D503-F2A1-54A1-B091-C46384F339F7}" dt="2026-07-14T14:23:26.333" v="159" actId="13244"/>
        <pc:sldMkLst>
          <pc:docMk/>
          <pc:sldMk cId="2785340085" sldId="305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785340085" sldId="305"/>
            <ac:spMk id="2" creationId="{6AAD089B-C791-9151-4E56-C3757157AFD9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785340085" sldId="305"/>
            <ac:spMk id="3" creationId="{E85C4058-7DF1-4F7C-0D21-A92300CFA818}"/>
          </ac:spMkLst>
        </pc:spChg>
        <pc:spChg chg="del">
          <ac:chgData name="Ginny E. Hong" userId="3186733d-03a4-43f3-a21a-2f4d91da616c" providerId="ADAL" clId="{6AD9D503-F2A1-54A1-B091-C46384F339F7}" dt="2026-07-14T13:52:05.961" v="80" actId="478"/>
          <ac:spMkLst>
            <pc:docMk/>
            <pc:sldMk cId="2785340085" sldId="305"/>
            <ac:spMk id="4" creationId="{CD2D39DC-D15F-BC26-3F1C-19AE11BC5CD5}"/>
          </ac:spMkLst>
        </pc:spChg>
        <pc:spChg chg="add mod">
          <ac:chgData name="Ginny E. Hong" userId="3186733d-03a4-43f3-a21a-2f4d91da616c" providerId="ADAL" clId="{6AD9D503-F2A1-54A1-B091-C46384F339F7}" dt="2026-07-14T14:23:26.333" v="159" actId="13244"/>
          <ac:spMkLst>
            <pc:docMk/>
            <pc:sldMk cId="2785340085" sldId="305"/>
            <ac:spMk id="5" creationId="{A7FDD075-A195-D505-4C44-CB477BCCAAF0}"/>
          </ac:spMkLst>
        </pc:spChg>
      </pc:sldChg>
      <pc:sldChg chg="delSp modSp mod">
        <pc:chgData name="Ginny E. Hong" userId="3186733d-03a4-43f3-a21a-2f4d91da616c" providerId="ADAL" clId="{6AD9D503-F2A1-54A1-B091-C46384F339F7}" dt="2026-07-14T14:20:12.609" v="152" actId="790"/>
        <pc:sldMkLst>
          <pc:docMk/>
          <pc:sldMk cId="4255401854" sldId="306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255401854" sldId="306"/>
            <ac:spMk id="2" creationId="{A0CC6CB4-F844-AD8F-2279-9D1D7C315118}"/>
          </ac:spMkLst>
        </pc:spChg>
        <pc:spChg chg="mod">
          <ac:chgData name="Ginny E. Hong" userId="3186733d-03a4-43f3-a21a-2f4d91da616c" providerId="ADAL" clId="{6AD9D503-F2A1-54A1-B091-C46384F339F7}" dt="2026-07-14T14:20:12.609" v="152" actId="790"/>
          <ac:spMkLst>
            <pc:docMk/>
            <pc:sldMk cId="4255401854" sldId="306"/>
            <ac:spMk id="3" creationId="{2571FC5C-6FE5-1206-A7F8-7A482CE5A513}"/>
          </ac:spMkLst>
        </pc:spChg>
        <pc:spChg chg="del">
          <ac:chgData name="Ginny E. Hong" userId="3186733d-03a4-43f3-a21a-2f4d91da616c" providerId="ADAL" clId="{6AD9D503-F2A1-54A1-B091-C46384F339F7}" dt="2026-07-14T13:52:42.106" v="84" actId="478"/>
          <ac:spMkLst>
            <pc:docMk/>
            <pc:sldMk cId="4255401854" sldId="306"/>
            <ac:spMk id="4" creationId="{91C6E128-2E05-A962-3E8B-CBFB39D8868D}"/>
          </ac:spMkLst>
        </pc:spChg>
      </pc:sldChg>
      <pc:sldChg chg="delSp modSp mod">
        <pc:chgData name="Ginny E. Hong" userId="3186733d-03a4-43f3-a21a-2f4d91da616c" providerId="ADAL" clId="{6AD9D503-F2A1-54A1-B091-C46384F339F7}" dt="2026-07-14T14:08:32.438" v="95" actId="790"/>
        <pc:sldMkLst>
          <pc:docMk/>
          <pc:sldMk cId="1929865996" sldId="307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1929865996" sldId="307"/>
            <ac:spMk id="12" creationId="{B530D5EE-2B95-9652-EF15-14E2FA511D06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1929865996" sldId="307"/>
            <ac:spMk id="14" creationId="{B603971D-6F0B-FD8E-A007-E262711AB667}"/>
          </ac:spMkLst>
        </pc:spChg>
        <pc:spChg chg="del">
          <ac:chgData name="Ginny E. Hong" userId="3186733d-03a4-43f3-a21a-2f4d91da616c" providerId="ADAL" clId="{6AD9D503-F2A1-54A1-B091-C46384F339F7}" dt="2026-07-14T13:52:47.855" v="85" actId="478"/>
          <ac:spMkLst>
            <pc:docMk/>
            <pc:sldMk cId="1929865996" sldId="307"/>
            <ac:spMk id="19" creationId="{1A17F096-9DCA-6242-B15E-83DD2A564122}"/>
          </ac:spMkLst>
        </pc:spChg>
        <pc:picChg chg="mod">
          <ac:chgData name="Ginny E. Hong" userId="3186733d-03a4-43f3-a21a-2f4d91da616c" providerId="ADAL" clId="{6AD9D503-F2A1-54A1-B091-C46384F339F7}" dt="2026-07-14T13:47:51.347" v="2" actId="962"/>
          <ac:picMkLst>
            <pc:docMk/>
            <pc:sldMk cId="1929865996" sldId="307"/>
            <ac:picMk id="4" creationId="{663CE975-CC7F-2869-99E4-84D69506E07F}"/>
          </ac:picMkLst>
        </pc:picChg>
      </pc:sldChg>
      <pc:sldChg chg="addSp delSp modSp mod">
        <pc:chgData name="Ginny E. Hong" userId="3186733d-03a4-43f3-a21a-2f4d91da616c" providerId="ADAL" clId="{6AD9D503-F2A1-54A1-B091-C46384F339F7}" dt="2026-07-14T14:23:20.069" v="158" actId="13244"/>
        <pc:sldMkLst>
          <pc:docMk/>
          <pc:sldMk cId="2598395835" sldId="308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598395835" sldId="308"/>
            <ac:spMk id="2" creationId="{930F1B97-9BB4-9BD1-8DFE-EAD1BE31C744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598395835" sldId="308"/>
            <ac:spMk id="3" creationId="{8B82E8A6-1EAA-0D5B-09C9-0E665143C119}"/>
          </ac:spMkLst>
        </pc:spChg>
        <pc:spChg chg="del">
          <ac:chgData name="Ginny E. Hong" userId="3186733d-03a4-43f3-a21a-2f4d91da616c" providerId="ADAL" clId="{6AD9D503-F2A1-54A1-B091-C46384F339F7}" dt="2026-07-14T13:52:53.089" v="86" actId="478"/>
          <ac:spMkLst>
            <pc:docMk/>
            <pc:sldMk cId="2598395835" sldId="308"/>
            <ac:spMk id="4" creationId="{E867779D-9820-A735-C61D-4F92DA91D62D}"/>
          </ac:spMkLst>
        </pc:spChg>
        <pc:spChg chg="add mod">
          <ac:chgData name="Ginny E. Hong" userId="3186733d-03a4-43f3-a21a-2f4d91da616c" providerId="ADAL" clId="{6AD9D503-F2A1-54A1-B091-C46384F339F7}" dt="2026-07-14T14:23:20.069" v="158" actId="13244"/>
          <ac:spMkLst>
            <pc:docMk/>
            <pc:sldMk cId="2598395835" sldId="308"/>
            <ac:spMk id="5" creationId="{033881EF-8A75-8FE9-D665-520D8966E102}"/>
          </ac:spMkLst>
        </pc:spChg>
      </pc:sldChg>
      <pc:sldChg chg="addSp modSp mod">
        <pc:chgData name="Ginny E. Hong" userId="3186733d-03a4-43f3-a21a-2f4d91da616c" providerId="ADAL" clId="{6AD9D503-F2A1-54A1-B091-C46384F339F7}" dt="2026-07-14T14:23:29.842" v="160" actId="13244"/>
        <pc:sldMkLst>
          <pc:docMk/>
          <pc:sldMk cId="440144923" sldId="309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40144923" sldId="309"/>
            <ac:spMk id="2" creationId="{AB6821AC-B528-C7AB-2E35-B1BE8A4D1BBF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40144923" sldId="309"/>
            <ac:spMk id="3" creationId="{7EEEC0B2-298B-DD36-8134-E951EE3AC66A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40144923" sldId="309"/>
            <ac:spMk id="4" creationId="{0947244C-2D67-48D8-52DA-10E842F8FDC5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40144923" sldId="309"/>
            <ac:spMk id="5" creationId="{CB2D4A06-A5BF-80E4-184C-5895C2BE1662}"/>
          </ac:spMkLst>
        </pc:spChg>
        <pc:spChg chg="add mod">
          <ac:chgData name="Ginny E. Hong" userId="3186733d-03a4-43f3-a21a-2f4d91da616c" providerId="ADAL" clId="{6AD9D503-F2A1-54A1-B091-C46384F339F7}" dt="2026-07-14T14:23:29.842" v="160" actId="13244"/>
          <ac:spMkLst>
            <pc:docMk/>
            <pc:sldMk cId="440144923" sldId="309"/>
            <ac:spMk id="6" creationId="{15026BCB-4CB4-AF93-230F-EF938C56E553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40144923" sldId="309"/>
            <ac:spMk id="9" creationId="{9D07F645-13FC-2174-FD1C-38611636D790}"/>
          </ac:spMkLst>
        </pc:spChg>
      </pc:sldChg>
      <pc:sldChg chg="addSp modSp mod">
        <pc:chgData name="Ginny E. Hong" userId="3186733d-03a4-43f3-a21a-2f4d91da616c" providerId="ADAL" clId="{6AD9D503-F2A1-54A1-B091-C46384F339F7}" dt="2026-07-14T14:08:32.438" v="95" actId="790"/>
        <pc:sldMkLst>
          <pc:docMk/>
          <pc:sldMk cId="3326893550" sldId="310"/>
        </pc:sldMkLst>
        <pc:spChg chg="add 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326893550" sldId="310"/>
            <ac:spMk id="2" creationId="{1A0B0F28-F015-ADBB-030E-901E9C3ECA07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326893550" sldId="310"/>
            <ac:spMk id="3" creationId="{7EEEC0B2-298B-DD36-8134-E951EE3AC66A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326893550" sldId="310"/>
            <ac:spMk id="4" creationId="{0947244C-2D67-48D8-52DA-10E842F8FDC5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326893550" sldId="310"/>
            <ac:spMk id="5" creationId="{CB2D4A06-A5BF-80E4-184C-5895C2BE1662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326893550" sldId="310"/>
            <ac:spMk id="9" creationId="{9D07F645-13FC-2174-FD1C-38611636D790}"/>
          </ac:spMkLst>
        </pc:spChg>
      </pc:sldChg>
      <pc:sldChg chg="modSp mod">
        <pc:chgData name="Ginny E. Hong" userId="3186733d-03a4-43f3-a21a-2f4d91da616c" providerId="ADAL" clId="{6AD9D503-F2A1-54A1-B091-C46384F339F7}" dt="2026-07-14T14:08:32.438" v="95" actId="790"/>
        <pc:sldMkLst>
          <pc:docMk/>
          <pc:sldMk cId="2962920114" sldId="311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962920114" sldId="311"/>
            <ac:spMk id="2" creationId="{5F95C015-24A5-E610-57A3-B329AD788F93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962920114" sldId="311"/>
            <ac:spMk id="3" creationId="{DB8B4EA9-8F0E-EC3A-0CCB-3CBDDCE3CC49}"/>
          </ac:spMkLst>
        </pc:spChg>
      </pc:sldChg>
      <pc:sldChg chg="modSp mod">
        <pc:chgData name="Ginny E. Hong" userId="3186733d-03a4-43f3-a21a-2f4d91da616c" providerId="ADAL" clId="{6AD9D503-F2A1-54A1-B091-C46384F339F7}" dt="2026-07-14T14:23:41.957" v="161" actId="13244"/>
        <pc:sldMkLst>
          <pc:docMk/>
          <pc:sldMk cId="1238199818" sldId="312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1238199818" sldId="312"/>
            <ac:spMk id="2" creationId="{67D7DFF4-8955-C9D5-D8EF-634FE87B5629}"/>
          </ac:spMkLst>
        </pc:spChg>
        <pc:spChg chg="mod">
          <ac:chgData name="Ginny E. Hong" userId="3186733d-03a4-43f3-a21a-2f4d91da616c" providerId="ADAL" clId="{6AD9D503-F2A1-54A1-B091-C46384F339F7}" dt="2026-07-14T14:17:32.856" v="146" actId="403"/>
          <ac:spMkLst>
            <pc:docMk/>
            <pc:sldMk cId="1238199818" sldId="312"/>
            <ac:spMk id="3" creationId="{08289FE0-6AFB-F75B-36E2-26A6DBE1F073}"/>
          </ac:spMkLst>
        </pc:spChg>
        <pc:spChg chg="mod">
          <ac:chgData name="Ginny E. Hong" userId="3186733d-03a4-43f3-a21a-2f4d91da616c" providerId="ADAL" clId="{6AD9D503-F2A1-54A1-B091-C46384F339F7}" dt="2026-07-14T14:23:41.957" v="161" actId="13244"/>
          <ac:spMkLst>
            <pc:docMk/>
            <pc:sldMk cId="1238199818" sldId="312"/>
            <ac:spMk id="8" creationId="{A4F0C14D-FBDB-B7DC-1695-B7AD1061865B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1238199818" sldId="312"/>
            <ac:spMk id="10" creationId="{BB0E86BD-E3F7-37E0-8E0E-864A2F1C6C13}"/>
          </ac:spMkLst>
        </pc:spChg>
      </pc:sldChg>
      <pc:sldChg chg="modSp mod">
        <pc:chgData name="Ginny E. Hong" userId="3186733d-03a4-43f3-a21a-2f4d91da616c" providerId="ADAL" clId="{6AD9D503-F2A1-54A1-B091-C46384F339F7}" dt="2026-07-14T14:17:23.615" v="145" actId="120"/>
        <pc:sldMkLst>
          <pc:docMk/>
          <pc:sldMk cId="885275464" sldId="313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885275464" sldId="313"/>
            <ac:spMk id="2" creationId="{ACBF1CEE-1163-A067-9699-EDB14C98F322}"/>
          </ac:spMkLst>
        </pc:spChg>
        <pc:spChg chg="mod">
          <ac:chgData name="Ginny E. Hong" userId="3186733d-03a4-43f3-a21a-2f4d91da616c" providerId="ADAL" clId="{6AD9D503-F2A1-54A1-B091-C46384F339F7}" dt="2026-07-14T14:17:23.615" v="145" actId="120"/>
          <ac:spMkLst>
            <pc:docMk/>
            <pc:sldMk cId="885275464" sldId="313"/>
            <ac:spMk id="3" creationId="{B5F73CC1-66DA-662F-4F36-AD91D3C8BC70}"/>
          </ac:spMkLst>
        </pc:spChg>
      </pc:sldChg>
      <pc:sldChg chg="modSp mod">
        <pc:chgData name="Ginny E. Hong" userId="3186733d-03a4-43f3-a21a-2f4d91da616c" providerId="ADAL" clId="{6AD9D503-F2A1-54A1-B091-C46384F339F7}" dt="2026-07-14T14:09:42.251" v="99" actId="790"/>
        <pc:sldMkLst>
          <pc:docMk/>
          <pc:sldMk cId="3040745764" sldId="314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040745764" sldId="314"/>
            <ac:spMk id="2" creationId="{FFD39CFB-7924-8B28-2A95-59F88EDEE4B2}"/>
          </ac:spMkLst>
        </pc:spChg>
        <pc:spChg chg="mod">
          <ac:chgData name="Ginny E. Hong" userId="3186733d-03a4-43f3-a21a-2f4d91da616c" providerId="ADAL" clId="{6AD9D503-F2A1-54A1-B091-C46384F339F7}" dt="2026-07-14T14:09:42.251" v="99" actId="790"/>
          <ac:spMkLst>
            <pc:docMk/>
            <pc:sldMk cId="3040745764" sldId="314"/>
            <ac:spMk id="3" creationId="{DA4ED180-51BD-FE44-9A0D-DDCD68A60E2C}"/>
          </ac:spMkLst>
        </pc:spChg>
      </pc:sldChg>
      <pc:sldChg chg="delSp modSp mod">
        <pc:chgData name="Ginny E. Hong" userId="3186733d-03a4-43f3-a21a-2f4d91da616c" providerId="ADAL" clId="{6AD9D503-F2A1-54A1-B091-C46384F339F7}" dt="2026-07-14T14:10:03.651" v="104" actId="478"/>
        <pc:sldMkLst>
          <pc:docMk/>
          <pc:sldMk cId="3440110978" sldId="315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440110978" sldId="315"/>
            <ac:spMk id="2" creationId="{A6E8DFED-A57D-B245-18A5-08176B697ED6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440110978" sldId="315"/>
            <ac:spMk id="3" creationId="{79D51E1F-AFF1-F956-D1AA-D07BBC39A165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440110978" sldId="315"/>
            <ac:spMk id="4" creationId="{9574CA3B-1DE5-6D14-6188-6EB69C888071}"/>
          </ac:spMkLst>
        </pc:spChg>
        <pc:spChg chg="mod">
          <ac:chgData name="Ginny E. Hong" userId="3186733d-03a4-43f3-a21a-2f4d91da616c" providerId="ADAL" clId="{6AD9D503-F2A1-54A1-B091-C46384F339F7}" dt="2026-07-14T14:09:53.233" v="100" actId="13244"/>
          <ac:spMkLst>
            <pc:docMk/>
            <pc:sldMk cId="3440110978" sldId="315"/>
            <ac:spMk id="5" creationId="{399FBB24-9D4A-1320-DE38-C4CD6FD25000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440110978" sldId="315"/>
            <ac:spMk id="6" creationId="{9EDA8F26-12AE-86BB-15AE-946DFC84C73B}"/>
          </ac:spMkLst>
        </pc:spChg>
        <pc:spChg chg="mod">
          <ac:chgData name="Ginny E. Hong" userId="3186733d-03a4-43f3-a21a-2f4d91da616c" providerId="ADAL" clId="{6AD9D503-F2A1-54A1-B091-C46384F339F7}" dt="2026-07-14T14:09:56.250" v="101" actId="13244"/>
          <ac:spMkLst>
            <pc:docMk/>
            <pc:sldMk cId="3440110978" sldId="315"/>
            <ac:spMk id="7" creationId="{B45D8013-3ED2-3F25-F2F5-42F90DCF1EF6}"/>
          </ac:spMkLst>
        </pc:spChg>
        <pc:spChg chg="mod">
          <ac:chgData name="Ginny E. Hong" userId="3186733d-03a4-43f3-a21a-2f4d91da616c" providerId="ADAL" clId="{6AD9D503-F2A1-54A1-B091-C46384F339F7}" dt="2026-07-14T14:09:58.790" v="102" actId="13244"/>
          <ac:spMkLst>
            <pc:docMk/>
            <pc:sldMk cId="3440110978" sldId="315"/>
            <ac:spMk id="8" creationId="{EDD72C11-6258-62E1-3581-4C73EBC9A6B5}"/>
          </ac:spMkLst>
        </pc:spChg>
        <pc:spChg chg="mod">
          <ac:chgData name="Ginny E. Hong" userId="3186733d-03a4-43f3-a21a-2f4d91da616c" providerId="ADAL" clId="{6AD9D503-F2A1-54A1-B091-C46384F339F7}" dt="2026-07-14T14:10:01.005" v="103" actId="13244"/>
          <ac:spMkLst>
            <pc:docMk/>
            <pc:sldMk cId="3440110978" sldId="315"/>
            <ac:spMk id="9" creationId="{4D65FD74-D78B-4743-E8D5-E3BE2DA2D24A}"/>
          </ac:spMkLst>
        </pc:spChg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440110978" sldId="315"/>
            <ac:spMk id="10" creationId="{E13DF3E6-72A8-56AE-A8C5-A0554C7F53A7}"/>
          </ac:spMkLst>
        </pc:spChg>
        <pc:spChg chg="del mod">
          <ac:chgData name="Ginny E. Hong" userId="3186733d-03a4-43f3-a21a-2f4d91da616c" providerId="ADAL" clId="{6AD9D503-F2A1-54A1-B091-C46384F339F7}" dt="2026-07-14T14:10:03.651" v="104" actId="478"/>
          <ac:spMkLst>
            <pc:docMk/>
            <pc:sldMk cId="3440110978" sldId="315"/>
            <ac:spMk id="11" creationId="{7AF3D92D-677A-0142-18FB-2690E8E56D0C}"/>
          </ac:spMkLst>
        </pc:spChg>
      </pc:sldChg>
      <pc:sldChg chg="delSp modSp mod">
        <pc:chgData name="Ginny E. Hong" userId="3186733d-03a4-43f3-a21a-2f4d91da616c" providerId="ADAL" clId="{6AD9D503-F2A1-54A1-B091-C46384F339F7}" dt="2026-07-14T14:17:09.264" v="144" actId="120"/>
        <pc:sldMkLst>
          <pc:docMk/>
          <pc:sldMk cId="380089063" sldId="316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80089063" sldId="316"/>
            <ac:spMk id="14" creationId="{714844C5-09BD-22C2-D4B8-195DDC8837B1}"/>
          </ac:spMkLst>
        </pc:spChg>
        <pc:spChg chg="del mod">
          <ac:chgData name="Ginny E. Hong" userId="3186733d-03a4-43f3-a21a-2f4d91da616c" providerId="ADAL" clId="{6AD9D503-F2A1-54A1-B091-C46384F339F7}" dt="2026-07-14T14:10:11.872" v="105" actId="478"/>
          <ac:spMkLst>
            <pc:docMk/>
            <pc:sldMk cId="380089063" sldId="316"/>
            <ac:spMk id="15" creationId="{944FA3B8-1E42-887C-11A5-C35CDB95D2B2}"/>
          </ac:spMkLst>
        </pc:spChg>
        <pc:spChg chg="mod">
          <ac:chgData name="Ginny E. Hong" userId="3186733d-03a4-43f3-a21a-2f4d91da616c" providerId="ADAL" clId="{6AD9D503-F2A1-54A1-B091-C46384F339F7}" dt="2026-07-14T14:17:09.264" v="144" actId="120"/>
          <ac:spMkLst>
            <pc:docMk/>
            <pc:sldMk cId="380089063" sldId="316"/>
            <ac:spMk id="16" creationId="{DCF85CCF-662D-78CF-FF3E-91ECFE12E34D}"/>
          </ac:spMkLst>
        </pc:spChg>
        <pc:picChg chg="mod">
          <ac:chgData name="Ginny E. Hong" userId="3186733d-03a4-43f3-a21a-2f4d91da616c" providerId="ADAL" clId="{6AD9D503-F2A1-54A1-B091-C46384F339F7}" dt="2026-07-14T13:47:52.866" v="3" actId="962"/>
          <ac:picMkLst>
            <pc:docMk/>
            <pc:sldMk cId="380089063" sldId="316"/>
            <ac:picMk id="4" creationId="{BEADA2B6-DAD4-BC5D-73C6-4A64B0807440}"/>
          </ac:picMkLst>
        </pc:picChg>
      </pc:sldChg>
      <pc:sldChg chg="delSp modSp mod">
        <pc:chgData name="Ginny E. Hong" userId="3186733d-03a4-43f3-a21a-2f4d91da616c" providerId="ADAL" clId="{6AD9D503-F2A1-54A1-B091-C46384F339F7}" dt="2026-07-14T14:10:31.855" v="107" actId="790"/>
        <pc:sldMkLst>
          <pc:docMk/>
          <pc:sldMk cId="4101791994" sldId="317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101791994" sldId="317"/>
            <ac:spMk id="2" creationId="{8372EE12-8519-9796-3FD8-1AFAD3857A77}"/>
          </ac:spMkLst>
        </pc:spChg>
        <pc:spChg chg="mod">
          <ac:chgData name="Ginny E. Hong" userId="3186733d-03a4-43f3-a21a-2f4d91da616c" providerId="ADAL" clId="{6AD9D503-F2A1-54A1-B091-C46384F339F7}" dt="2026-07-14T14:10:31.855" v="107" actId="790"/>
          <ac:spMkLst>
            <pc:docMk/>
            <pc:sldMk cId="4101791994" sldId="317"/>
            <ac:spMk id="3" creationId="{7BBD7DEA-D474-FE40-6957-072267C3D5D0}"/>
          </ac:spMkLst>
        </pc:spChg>
        <pc:spChg chg="del mod">
          <ac:chgData name="Ginny E. Hong" userId="3186733d-03a4-43f3-a21a-2f4d91da616c" providerId="ADAL" clId="{6AD9D503-F2A1-54A1-B091-C46384F339F7}" dt="2026-07-14T14:10:15.992" v="106" actId="478"/>
          <ac:spMkLst>
            <pc:docMk/>
            <pc:sldMk cId="4101791994" sldId="317"/>
            <ac:spMk id="4" creationId="{D2023B29-E36F-9975-698A-4A7D86DDA641}"/>
          </ac:spMkLst>
        </pc:spChg>
      </pc:sldChg>
      <pc:sldChg chg="addSp delSp modSp mod">
        <pc:chgData name="Ginny E. Hong" userId="3186733d-03a4-43f3-a21a-2f4d91da616c" providerId="ADAL" clId="{6AD9D503-F2A1-54A1-B091-C46384F339F7}" dt="2026-07-14T14:23:48.334" v="162" actId="13244"/>
        <pc:sldMkLst>
          <pc:docMk/>
          <pc:sldMk cId="932335853" sldId="318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932335853" sldId="318"/>
            <ac:spMk id="2" creationId="{8372EE12-8519-9796-3FD8-1AFAD3857A77}"/>
          </ac:spMkLst>
        </pc:spChg>
        <pc:spChg chg="mod">
          <ac:chgData name="Ginny E. Hong" userId="3186733d-03a4-43f3-a21a-2f4d91da616c" providerId="ADAL" clId="{6AD9D503-F2A1-54A1-B091-C46384F339F7}" dt="2026-07-14T14:16:56.534" v="143" actId="403"/>
          <ac:spMkLst>
            <pc:docMk/>
            <pc:sldMk cId="932335853" sldId="318"/>
            <ac:spMk id="3" creationId="{7BBD7DEA-D474-FE40-6957-072267C3D5D0}"/>
          </ac:spMkLst>
        </pc:spChg>
        <pc:spChg chg="add mod">
          <ac:chgData name="Ginny E. Hong" userId="3186733d-03a4-43f3-a21a-2f4d91da616c" providerId="ADAL" clId="{6AD9D503-F2A1-54A1-B091-C46384F339F7}" dt="2026-07-14T14:23:48.334" v="162" actId="13244"/>
          <ac:spMkLst>
            <pc:docMk/>
            <pc:sldMk cId="932335853" sldId="318"/>
            <ac:spMk id="4" creationId="{976F31FC-B217-8DC1-4165-4D90863ED89A}"/>
          </ac:spMkLst>
        </pc:spChg>
        <pc:spChg chg="del mod">
          <ac:chgData name="Ginny E. Hong" userId="3186733d-03a4-43f3-a21a-2f4d91da616c" providerId="ADAL" clId="{6AD9D503-F2A1-54A1-B091-C46384F339F7}" dt="2026-07-14T14:10:40.064" v="108" actId="478"/>
          <ac:spMkLst>
            <pc:docMk/>
            <pc:sldMk cId="932335853" sldId="318"/>
            <ac:spMk id="5" creationId="{15167F72-35C0-0D3E-0CA9-9040F95B6874}"/>
          </ac:spMkLst>
        </pc:spChg>
        <pc:spChg chg="mod">
          <ac:chgData name="Ginny E. Hong" userId="3186733d-03a4-43f3-a21a-2f4d91da616c" providerId="ADAL" clId="{6AD9D503-F2A1-54A1-B091-C46384F339F7}" dt="2026-07-14T14:16:56.534" v="143" actId="403"/>
          <ac:spMkLst>
            <pc:docMk/>
            <pc:sldMk cId="932335853" sldId="318"/>
            <ac:spMk id="6" creationId="{08BD972A-EEF8-42EE-B7C0-A3D8256E34F9}"/>
          </ac:spMkLst>
        </pc:spChg>
      </pc:sldChg>
      <pc:sldChg chg="delSp modSp mod">
        <pc:chgData name="Ginny E. Hong" userId="3186733d-03a4-43f3-a21a-2f4d91da616c" providerId="ADAL" clId="{6AD9D503-F2A1-54A1-B091-C46384F339F7}" dt="2026-07-14T14:16:44.619" v="141" actId="120"/>
        <pc:sldMkLst>
          <pc:docMk/>
          <pc:sldMk cId="1285824856" sldId="319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1285824856" sldId="319"/>
            <ac:spMk id="2" creationId="{7C05A41F-6B05-1285-53F9-05D0DD537CDC}"/>
          </ac:spMkLst>
        </pc:spChg>
        <pc:spChg chg="mod">
          <ac:chgData name="Ginny E. Hong" userId="3186733d-03a4-43f3-a21a-2f4d91da616c" providerId="ADAL" clId="{6AD9D503-F2A1-54A1-B091-C46384F339F7}" dt="2026-07-14T14:16:44.619" v="141" actId="120"/>
          <ac:spMkLst>
            <pc:docMk/>
            <pc:sldMk cId="1285824856" sldId="319"/>
            <ac:spMk id="3" creationId="{605489D7-DB0A-78A5-749D-0120E7C80EAC}"/>
          </ac:spMkLst>
        </pc:spChg>
        <pc:spChg chg="del mod">
          <ac:chgData name="Ginny E. Hong" userId="3186733d-03a4-43f3-a21a-2f4d91da616c" providerId="ADAL" clId="{6AD9D503-F2A1-54A1-B091-C46384F339F7}" dt="2026-07-14T14:11:49.441" v="117" actId="478"/>
          <ac:spMkLst>
            <pc:docMk/>
            <pc:sldMk cId="1285824856" sldId="319"/>
            <ac:spMk id="4" creationId="{5E639044-9AED-E227-B7EF-2B61025A3070}"/>
          </ac:spMkLst>
        </pc:spChg>
      </pc:sldChg>
      <pc:sldChg chg="addSp delSp modSp mod">
        <pc:chgData name="Ginny E. Hong" userId="3186733d-03a4-43f3-a21a-2f4d91da616c" providerId="ADAL" clId="{6AD9D503-F2A1-54A1-B091-C46384F339F7}" dt="2026-07-14T14:23:52.831" v="163" actId="13244"/>
        <pc:sldMkLst>
          <pc:docMk/>
          <pc:sldMk cId="3092927299" sldId="320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3092927299" sldId="320"/>
            <ac:spMk id="2" creationId="{7C05A41F-6B05-1285-53F9-05D0DD537CDC}"/>
          </ac:spMkLst>
        </pc:spChg>
        <pc:spChg chg="mod">
          <ac:chgData name="Ginny E. Hong" userId="3186733d-03a4-43f3-a21a-2f4d91da616c" providerId="ADAL" clId="{6AD9D503-F2A1-54A1-B091-C46384F339F7}" dt="2026-07-14T14:16:38.056" v="140" actId="120"/>
          <ac:spMkLst>
            <pc:docMk/>
            <pc:sldMk cId="3092927299" sldId="320"/>
            <ac:spMk id="3" creationId="{605489D7-DB0A-78A5-749D-0120E7C80EAC}"/>
          </ac:spMkLst>
        </pc:spChg>
        <pc:spChg chg="del">
          <ac:chgData name="Ginny E. Hong" userId="3186733d-03a4-43f3-a21a-2f4d91da616c" providerId="ADAL" clId="{6AD9D503-F2A1-54A1-B091-C46384F339F7}" dt="2026-07-14T13:51:36.777" v="76" actId="478"/>
          <ac:spMkLst>
            <pc:docMk/>
            <pc:sldMk cId="3092927299" sldId="320"/>
            <ac:spMk id="4" creationId="{5E639044-9AED-E227-B7EF-2B61025A3070}"/>
          </ac:spMkLst>
        </pc:spChg>
        <pc:spChg chg="add mod">
          <ac:chgData name="Ginny E. Hong" userId="3186733d-03a4-43f3-a21a-2f4d91da616c" providerId="ADAL" clId="{6AD9D503-F2A1-54A1-B091-C46384F339F7}" dt="2026-07-14T14:23:52.831" v="163" actId="13244"/>
          <ac:spMkLst>
            <pc:docMk/>
            <pc:sldMk cId="3092927299" sldId="320"/>
            <ac:spMk id="5" creationId="{27A44FE3-D151-8F35-2B2B-9618F73A5705}"/>
          </ac:spMkLst>
        </pc:spChg>
      </pc:sldChg>
      <pc:sldChg chg="delSp modSp mod">
        <pc:chgData name="Ginny E. Hong" userId="3186733d-03a4-43f3-a21a-2f4d91da616c" providerId="ADAL" clId="{6AD9D503-F2A1-54A1-B091-C46384F339F7}" dt="2026-07-14T14:16:33.592" v="139" actId="120"/>
        <pc:sldMkLst>
          <pc:docMk/>
          <pc:sldMk cId="4129912861" sldId="321"/>
        </pc:sldMkLst>
        <pc:spChg chg="mod">
          <ac:chgData name="Ginny E. Hong" userId="3186733d-03a4-43f3-a21a-2f4d91da616c" providerId="ADAL" clId="{6AD9D503-F2A1-54A1-B091-C46384F339F7}" dt="2026-07-14T14:12:47.190" v="122" actId="790"/>
          <ac:spMkLst>
            <pc:docMk/>
            <pc:sldMk cId="4129912861" sldId="321"/>
            <ac:spMk id="2" creationId="{329A8ED5-1D8E-79CA-C0BD-D80B668340E0}"/>
          </ac:spMkLst>
        </pc:spChg>
        <pc:spChg chg="mod">
          <ac:chgData name="Ginny E. Hong" userId="3186733d-03a4-43f3-a21a-2f4d91da616c" providerId="ADAL" clId="{6AD9D503-F2A1-54A1-B091-C46384F339F7}" dt="2026-07-14T14:16:33.592" v="139" actId="120"/>
          <ac:spMkLst>
            <pc:docMk/>
            <pc:sldMk cId="4129912861" sldId="321"/>
            <ac:spMk id="3" creationId="{E712D4CF-41AB-AD17-EAFC-E3471F744699}"/>
          </ac:spMkLst>
        </pc:spChg>
        <pc:spChg chg="del">
          <ac:chgData name="Ginny E. Hong" userId="3186733d-03a4-43f3-a21a-2f4d91da616c" providerId="ADAL" clId="{6AD9D503-F2A1-54A1-B091-C46384F339F7}" dt="2026-07-14T13:51:42.669" v="77" actId="478"/>
          <ac:spMkLst>
            <pc:docMk/>
            <pc:sldMk cId="4129912861" sldId="321"/>
            <ac:spMk id="4" creationId="{262E22BE-2122-1042-5C35-DC5FCD21AC13}"/>
          </ac:spMkLst>
        </pc:spChg>
      </pc:sldChg>
      <pc:sldChg chg="delSp modSp mod">
        <pc:chgData name="Ginny E. Hong" userId="3186733d-03a4-43f3-a21a-2f4d91da616c" providerId="ADAL" clId="{6AD9D503-F2A1-54A1-B091-C46384F339F7}" dt="2026-07-14T14:16:27.590" v="138" actId="120"/>
        <pc:sldMkLst>
          <pc:docMk/>
          <pc:sldMk cId="4215258149" sldId="322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215258149" sldId="322"/>
            <ac:spMk id="2" creationId="{938ABA1F-8BD9-4231-6FD5-CE63DD4E4A51}"/>
          </ac:spMkLst>
        </pc:spChg>
        <pc:spChg chg="mod">
          <ac:chgData name="Ginny E. Hong" userId="3186733d-03a4-43f3-a21a-2f4d91da616c" providerId="ADAL" clId="{6AD9D503-F2A1-54A1-B091-C46384F339F7}" dt="2026-07-14T14:16:27.590" v="138" actId="120"/>
          <ac:spMkLst>
            <pc:docMk/>
            <pc:sldMk cId="4215258149" sldId="322"/>
            <ac:spMk id="3" creationId="{3116C06A-0EBC-D79F-B8C0-1EECDD0E63A2}"/>
          </ac:spMkLst>
        </pc:spChg>
        <pc:spChg chg="del mod">
          <ac:chgData name="Ginny E. Hong" userId="3186733d-03a4-43f3-a21a-2f4d91da616c" providerId="ADAL" clId="{6AD9D503-F2A1-54A1-B091-C46384F339F7}" dt="2026-07-14T14:13:22.906" v="123" actId="478"/>
          <ac:spMkLst>
            <pc:docMk/>
            <pc:sldMk cId="4215258149" sldId="322"/>
            <ac:spMk id="4" creationId="{CB5B1434-90AE-28A5-B699-6648C57814D6}"/>
          </ac:spMkLst>
        </pc:spChg>
      </pc:sldChg>
      <pc:sldChg chg="delSp modSp mod">
        <pc:chgData name="Ginny E. Hong" userId="3186733d-03a4-43f3-a21a-2f4d91da616c" providerId="ADAL" clId="{6AD9D503-F2A1-54A1-B091-C46384F339F7}" dt="2026-07-14T14:16:21.300" v="137" actId="120"/>
        <pc:sldMkLst>
          <pc:docMk/>
          <pc:sldMk cId="2845014457" sldId="323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845014457" sldId="323"/>
            <ac:spMk id="2" creationId="{938ABA1F-8BD9-4231-6FD5-CE63DD4E4A51}"/>
          </ac:spMkLst>
        </pc:spChg>
        <pc:spChg chg="mod">
          <ac:chgData name="Ginny E. Hong" userId="3186733d-03a4-43f3-a21a-2f4d91da616c" providerId="ADAL" clId="{6AD9D503-F2A1-54A1-B091-C46384F339F7}" dt="2026-07-14T14:16:21.300" v="137" actId="120"/>
          <ac:spMkLst>
            <pc:docMk/>
            <pc:sldMk cId="2845014457" sldId="323"/>
            <ac:spMk id="3" creationId="{3116C06A-0EBC-D79F-B8C0-1EECDD0E63A2}"/>
          </ac:spMkLst>
        </pc:spChg>
        <pc:spChg chg="del mod">
          <ac:chgData name="Ginny E. Hong" userId="3186733d-03a4-43f3-a21a-2f4d91da616c" providerId="ADAL" clId="{6AD9D503-F2A1-54A1-B091-C46384F339F7}" dt="2026-07-14T14:13:29.214" v="124" actId="478"/>
          <ac:spMkLst>
            <pc:docMk/>
            <pc:sldMk cId="2845014457" sldId="323"/>
            <ac:spMk id="4" creationId="{E5EA8B03-7F98-7619-D301-98D2AE1DE106}"/>
          </ac:spMkLst>
        </pc:spChg>
      </pc:sldChg>
      <pc:sldChg chg="delSp modSp mod">
        <pc:chgData name="Ginny E. Hong" userId="3186733d-03a4-43f3-a21a-2f4d91da616c" providerId="ADAL" clId="{6AD9D503-F2A1-54A1-B091-C46384F339F7}" dt="2026-07-14T14:15:45.627" v="133" actId="120"/>
        <pc:sldMkLst>
          <pc:docMk/>
          <pc:sldMk cId="2167925824" sldId="324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167925824" sldId="324"/>
            <ac:spMk id="2" creationId="{33940840-7279-C4E8-6A0C-3A0A11ADBC67}"/>
          </ac:spMkLst>
        </pc:spChg>
        <pc:spChg chg="mod">
          <ac:chgData name="Ginny E. Hong" userId="3186733d-03a4-43f3-a21a-2f4d91da616c" providerId="ADAL" clId="{6AD9D503-F2A1-54A1-B091-C46384F339F7}" dt="2026-07-14T14:15:45.627" v="133" actId="120"/>
          <ac:spMkLst>
            <pc:docMk/>
            <pc:sldMk cId="2167925824" sldId="324"/>
            <ac:spMk id="3" creationId="{6C4C5F52-5E9F-6D7A-48EB-A187305C7606}"/>
          </ac:spMkLst>
        </pc:spChg>
        <pc:spChg chg="del mod">
          <ac:chgData name="Ginny E. Hong" userId="3186733d-03a4-43f3-a21a-2f4d91da616c" providerId="ADAL" clId="{6AD9D503-F2A1-54A1-B091-C46384F339F7}" dt="2026-07-14T14:13:35.278" v="125" actId="478"/>
          <ac:spMkLst>
            <pc:docMk/>
            <pc:sldMk cId="2167925824" sldId="324"/>
            <ac:spMk id="4" creationId="{3057EA4A-113E-B385-BE95-156C24B03A46}"/>
          </ac:spMkLst>
        </pc:spChg>
      </pc:sldChg>
      <pc:sldChg chg="delSp modSp mod">
        <pc:chgData name="Ginny E. Hong" userId="3186733d-03a4-43f3-a21a-2f4d91da616c" providerId="ADAL" clId="{6AD9D503-F2A1-54A1-B091-C46384F339F7}" dt="2026-07-14T14:15:42.565" v="132" actId="120"/>
        <pc:sldMkLst>
          <pc:docMk/>
          <pc:sldMk cId="1118202933" sldId="325"/>
        </pc:sldMkLst>
        <pc:spChg chg="mod">
          <ac:chgData name="Ginny E. Hong" userId="3186733d-03a4-43f3-a21a-2f4d91da616c" providerId="ADAL" clId="{6AD9D503-F2A1-54A1-B091-C46384F339F7}" dt="2026-07-14T14:15:28.423" v="129" actId="790"/>
          <ac:spMkLst>
            <pc:docMk/>
            <pc:sldMk cId="1118202933" sldId="325"/>
            <ac:spMk id="2" creationId="{0B61293E-E5E5-8A29-DA89-CF5C4326834A}"/>
          </ac:spMkLst>
        </pc:spChg>
        <pc:spChg chg="mod">
          <ac:chgData name="Ginny E. Hong" userId="3186733d-03a4-43f3-a21a-2f4d91da616c" providerId="ADAL" clId="{6AD9D503-F2A1-54A1-B091-C46384F339F7}" dt="2026-07-14T14:15:42.565" v="132" actId="120"/>
          <ac:spMkLst>
            <pc:docMk/>
            <pc:sldMk cId="1118202933" sldId="325"/>
            <ac:spMk id="3" creationId="{8C798D85-AC6B-2CEE-0853-164059B6246E}"/>
          </ac:spMkLst>
        </pc:spChg>
        <pc:spChg chg="del mod">
          <ac:chgData name="Ginny E. Hong" userId="3186733d-03a4-43f3-a21a-2f4d91da616c" providerId="ADAL" clId="{6AD9D503-F2A1-54A1-B091-C46384F339F7}" dt="2026-07-14T14:15:16.227" v="128" actId="478"/>
          <ac:spMkLst>
            <pc:docMk/>
            <pc:sldMk cId="1118202933" sldId="325"/>
            <ac:spMk id="4" creationId="{DFA3CBF8-6E74-B60D-2B1F-99535E41406F}"/>
          </ac:spMkLst>
        </pc:spChg>
      </pc:sldChg>
      <pc:sldChg chg="delSp modSp mod">
        <pc:chgData name="Ginny E. Hong" userId="3186733d-03a4-43f3-a21a-2f4d91da616c" providerId="ADAL" clId="{6AD9D503-F2A1-54A1-B091-C46384F339F7}" dt="2026-07-14T14:15:39.320" v="131" actId="120"/>
        <pc:sldMkLst>
          <pc:docMk/>
          <pc:sldMk cId="4130861529" sldId="326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4130861529" sldId="326"/>
            <ac:spMk id="2" creationId="{2FEE903F-9B21-0863-7A86-6EC569E9B074}"/>
          </ac:spMkLst>
        </pc:spChg>
        <pc:spChg chg="mod">
          <ac:chgData name="Ginny E. Hong" userId="3186733d-03a4-43f3-a21a-2f4d91da616c" providerId="ADAL" clId="{6AD9D503-F2A1-54A1-B091-C46384F339F7}" dt="2026-07-14T14:15:39.320" v="131" actId="120"/>
          <ac:spMkLst>
            <pc:docMk/>
            <pc:sldMk cId="4130861529" sldId="326"/>
            <ac:spMk id="3" creationId="{B5BF6BB2-5210-7EDB-BFE1-4628E35FB3B7}"/>
          </ac:spMkLst>
        </pc:spChg>
        <pc:spChg chg="del mod">
          <ac:chgData name="Ginny E. Hong" userId="3186733d-03a4-43f3-a21a-2f4d91da616c" providerId="ADAL" clId="{6AD9D503-F2A1-54A1-B091-C46384F339F7}" dt="2026-07-14T14:15:34.954" v="130" actId="478"/>
          <ac:spMkLst>
            <pc:docMk/>
            <pc:sldMk cId="4130861529" sldId="326"/>
            <ac:spMk id="4" creationId="{E73B1DC2-26E1-4477-0FEB-43D195CD0812}"/>
          </ac:spMkLst>
        </pc:spChg>
      </pc:sldChg>
      <pc:sldChg chg="delSp modSp mod">
        <pc:chgData name="Ginny E. Hong" userId="3186733d-03a4-43f3-a21a-2f4d91da616c" providerId="ADAL" clId="{6AD9D503-F2A1-54A1-B091-C46384F339F7}" dt="2026-07-14T14:15:57.482" v="135" actId="120"/>
        <pc:sldMkLst>
          <pc:docMk/>
          <pc:sldMk cId="1271313522" sldId="327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1271313522" sldId="327"/>
            <ac:spMk id="2" creationId="{EABE30B1-12B1-E61E-BAC6-827899C06590}"/>
          </ac:spMkLst>
        </pc:spChg>
        <pc:spChg chg="mod">
          <ac:chgData name="Ginny E. Hong" userId="3186733d-03a4-43f3-a21a-2f4d91da616c" providerId="ADAL" clId="{6AD9D503-F2A1-54A1-B091-C46384F339F7}" dt="2026-07-14T14:15:57.482" v="135" actId="120"/>
          <ac:spMkLst>
            <pc:docMk/>
            <pc:sldMk cId="1271313522" sldId="327"/>
            <ac:spMk id="3" creationId="{827CA17A-14BF-FDE4-0D9C-D67BFDD7492E}"/>
          </ac:spMkLst>
        </pc:spChg>
        <pc:spChg chg="del mod">
          <ac:chgData name="Ginny E. Hong" userId="3186733d-03a4-43f3-a21a-2f4d91da616c" providerId="ADAL" clId="{6AD9D503-F2A1-54A1-B091-C46384F339F7}" dt="2026-07-14T14:15:53.240" v="134" actId="478"/>
          <ac:spMkLst>
            <pc:docMk/>
            <pc:sldMk cId="1271313522" sldId="327"/>
            <ac:spMk id="4" creationId="{CD94E0D4-DA11-8511-1583-4C2D4EDFE0AA}"/>
          </ac:spMkLst>
        </pc:spChg>
      </pc:sldChg>
      <pc:sldChg chg="delSp modSp mod">
        <pc:chgData name="Ginny E. Hong" userId="3186733d-03a4-43f3-a21a-2f4d91da616c" providerId="ADAL" clId="{6AD9D503-F2A1-54A1-B091-C46384F339F7}" dt="2026-07-14T14:16:03.106" v="136" actId="478"/>
        <pc:sldMkLst>
          <pc:docMk/>
          <pc:sldMk cId="2917448014" sldId="328"/>
        </pc:sldMkLst>
        <pc:spChg chg="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2917448014" sldId="328"/>
            <ac:spMk id="2" creationId="{52245F4F-5D36-2746-E791-A40A2FCECE87}"/>
          </ac:spMkLst>
        </pc:spChg>
        <pc:spChg chg="del mod">
          <ac:chgData name="Ginny E. Hong" userId="3186733d-03a4-43f3-a21a-2f4d91da616c" providerId="ADAL" clId="{6AD9D503-F2A1-54A1-B091-C46384F339F7}" dt="2026-07-14T14:16:03.106" v="136" actId="478"/>
          <ac:spMkLst>
            <pc:docMk/>
            <pc:sldMk cId="2917448014" sldId="328"/>
            <ac:spMk id="3" creationId="{6FF57DB8-ADF9-B994-AE9E-6D8B7FCCCF92}"/>
          </ac:spMkLst>
        </pc:spChg>
      </pc:sldChg>
      <pc:sldChg chg="addSp modSp mod">
        <pc:chgData name="Ginny E. Hong" userId="3186733d-03a4-43f3-a21a-2f4d91da616c" providerId="ADAL" clId="{6AD9D503-F2A1-54A1-B091-C46384F339F7}" dt="2026-07-14T14:08:32.438" v="95" actId="790"/>
        <pc:sldMkLst>
          <pc:docMk/>
          <pc:sldMk cId="903749003" sldId="329"/>
        </pc:sldMkLst>
        <pc:spChg chg="add mod">
          <ac:chgData name="Ginny E. Hong" userId="3186733d-03a4-43f3-a21a-2f4d91da616c" providerId="ADAL" clId="{6AD9D503-F2A1-54A1-B091-C46384F339F7}" dt="2026-07-14T14:08:32.438" v="95" actId="790"/>
          <ac:spMkLst>
            <pc:docMk/>
            <pc:sldMk cId="903749003" sldId="329"/>
            <ac:spMk id="2" creationId="{2086C25B-8536-B7D4-16EA-37E7A8F1DAB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8041B-D012-4D45-BF63-2CF5E0E34862}" type="datetimeFigureOut">
              <a:rPr lang="en-US" smtClean="0"/>
              <a:t>7/13/26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09F577-2BA2-3E42-B332-73C734719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443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1770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215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9750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64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92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1740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0867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1666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729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101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919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3941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8873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302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0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1870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721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7711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2799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9559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38665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680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103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89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5048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0121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962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266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709F577-2BA2-3E42-B332-73C7347193D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8251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4.svg"/><Relationship Id="rId4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5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4" Type="http://schemas.openxmlformats.org/officeDocument/2006/relationships/image" Target="../media/image5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4" Type="http://schemas.openxmlformats.org/officeDocument/2006/relationships/image" Target="../media/image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4" Type="http://schemas.openxmlformats.org/officeDocument/2006/relationships/image" Target="../media/image6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5" Type="http://schemas.openxmlformats.org/officeDocument/2006/relationships/image" Target="../media/image4.svg"/><Relationship Id="rId4" Type="http://schemas.openxmlformats.org/officeDocument/2006/relationships/image" Target="../media/image7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84291589-CD70-D544-A42B-7CBFCA4D12B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84291589-CD70-D544-A42B-7CBFCA4D12B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Graphic 9">
            <a:extLst>
              <a:ext uri="{FF2B5EF4-FFF2-40B4-BE49-F238E27FC236}">
                <a16:creationId xmlns:a16="http://schemas.microsoft.com/office/drawing/2014/main" id="{EBA4124E-1371-3C43-9337-09E74D7B9820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002698" y="2964215"/>
            <a:ext cx="2186604" cy="929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011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E75330-0906-7041-819F-960237FD5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3063216-CF3E-1C2A-867F-D29537C2A53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461052" y="6271591"/>
            <a:ext cx="9321248" cy="300988"/>
          </a:xfrm>
        </p:spPr>
        <p:txBody>
          <a:bodyPr anchor="b" anchorCtr="0"/>
          <a:lstStyle>
            <a:lvl1pPr marL="0" indent="0" algn="l">
              <a:buNone/>
              <a:defRPr sz="9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footnote/source</a:t>
            </a:r>
          </a:p>
        </p:txBody>
      </p:sp>
    </p:spTree>
    <p:extLst>
      <p:ext uri="{BB962C8B-B14F-4D97-AF65-F5344CB8AC3E}">
        <p14:creationId xmlns:p14="http://schemas.microsoft.com/office/powerpoint/2010/main" val="658749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Up 1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E75330-0906-7041-819F-960237FD5F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4849FDE5-105E-BE4B-A853-CB71E617136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2496" y="2223070"/>
            <a:ext cx="1548055" cy="983745"/>
          </a:xfrm>
        </p:spPr>
        <p:txBody>
          <a:bodyPr/>
          <a:lstStyle>
            <a:lvl1pPr>
              <a:defRPr sz="6800" b="0" i="0">
                <a:solidFill>
                  <a:schemeClr val="accent6"/>
                </a:solidFill>
                <a:latin typeface="Elevance Sans Medium" pitchFamily="2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8" name="Text Placeholder 16">
            <a:extLst>
              <a:ext uri="{FF2B5EF4-FFF2-40B4-BE49-F238E27FC236}">
                <a16:creationId xmlns:a16="http://schemas.microsoft.com/office/drawing/2014/main" id="{F206106F-2A33-A745-A741-D61DB0867B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21979" y="2223070"/>
            <a:ext cx="1548055" cy="983745"/>
          </a:xfrm>
        </p:spPr>
        <p:txBody>
          <a:bodyPr/>
          <a:lstStyle>
            <a:lvl1pPr>
              <a:defRPr sz="6800" b="0" i="0">
                <a:solidFill>
                  <a:schemeClr val="accent6"/>
                </a:solidFill>
                <a:latin typeface="Elevance Sans Medium" pitchFamily="2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19" name="Text Placeholder 16">
            <a:extLst>
              <a:ext uri="{FF2B5EF4-FFF2-40B4-BE49-F238E27FC236}">
                <a16:creationId xmlns:a16="http://schemas.microsoft.com/office/drawing/2014/main" id="{A8E7582B-02F1-674F-A5A3-E9BC144DBB5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02496" y="4302882"/>
            <a:ext cx="1548055" cy="983745"/>
          </a:xfrm>
        </p:spPr>
        <p:txBody>
          <a:bodyPr/>
          <a:lstStyle>
            <a:lvl1pPr>
              <a:defRPr sz="6800" b="0" i="0">
                <a:solidFill>
                  <a:schemeClr val="accent6"/>
                </a:solidFill>
                <a:latin typeface="Elevance Sans Medium" pitchFamily="2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0" name="Text Placeholder 16">
            <a:extLst>
              <a:ext uri="{FF2B5EF4-FFF2-40B4-BE49-F238E27FC236}">
                <a16:creationId xmlns:a16="http://schemas.microsoft.com/office/drawing/2014/main" id="{5BDF288F-53B9-154C-9319-69499F536D3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21979" y="4302882"/>
            <a:ext cx="1548055" cy="983745"/>
          </a:xfrm>
        </p:spPr>
        <p:txBody>
          <a:bodyPr/>
          <a:lstStyle>
            <a:lvl1pPr>
              <a:defRPr sz="6800" b="0" i="0">
                <a:solidFill>
                  <a:schemeClr val="accent6"/>
                </a:solidFill>
                <a:latin typeface="Elevance Sans Medium" pitchFamily="2" charset="0"/>
              </a:defRPr>
            </a:lvl1pPr>
          </a:lstStyle>
          <a:p>
            <a:pPr lvl="0"/>
            <a:r>
              <a:rPr lang="en-US" dirty="0"/>
              <a:t>XX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7AF18322-8B69-3541-84FE-64063D8B616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31850" y="2307195"/>
            <a:ext cx="3273131" cy="833490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>
              <a:spcBef>
                <a:spcPts val="0"/>
              </a:spcBef>
              <a:defRPr sz="1400"/>
            </a:lvl2pPr>
            <a:lvl3pPr>
              <a:spcBef>
                <a:spcPts val="0"/>
              </a:spcBef>
              <a:defRPr sz="1400"/>
            </a:lvl3pPr>
            <a:lvl4pPr>
              <a:spcBef>
                <a:spcPts val="0"/>
              </a:spcBef>
              <a:defRPr sz="1400"/>
            </a:lvl4pPr>
            <a:lvl5pPr>
              <a:spcBef>
                <a:spcPts val="0"/>
              </a:spcBef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57A54F8C-EE30-B641-981C-F4129699618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170043" y="2307195"/>
            <a:ext cx="3273131" cy="833490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>
              <a:spcBef>
                <a:spcPts val="0"/>
              </a:spcBef>
              <a:defRPr sz="1400"/>
            </a:lvl2pPr>
            <a:lvl3pPr>
              <a:spcBef>
                <a:spcPts val="0"/>
              </a:spcBef>
              <a:defRPr sz="1400"/>
            </a:lvl3pPr>
            <a:lvl4pPr>
              <a:spcBef>
                <a:spcPts val="0"/>
              </a:spcBef>
              <a:defRPr sz="1400"/>
            </a:lvl4pPr>
            <a:lvl5pPr>
              <a:spcBef>
                <a:spcPts val="0"/>
              </a:spcBef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E20B307F-7584-6E44-A9BF-B92167B86D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31850" y="4413901"/>
            <a:ext cx="3273131" cy="833490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>
              <a:spcBef>
                <a:spcPts val="0"/>
              </a:spcBef>
              <a:defRPr sz="1400"/>
            </a:lvl2pPr>
            <a:lvl3pPr>
              <a:spcBef>
                <a:spcPts val="0"/>
              </a:spcBef>
              <a:defRPr sz="1400"/>
            </a:lvl3pPr>
            <a:lvl4pPr>
              <a:spcBef>
                <a:spcPts val="0"/>
              </a:spcBef>
              <a:defRPr sz="1400"/>
            </a:lvl4pPr>
            <a:lvl5pPr>
              <a:spcBef>
                <a:spcPts val="0"/>
              </a:spcBef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243BEEFB-1A86-4945-8F20-66E3C9ADFB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70043" y="4413901"/>
            <a:ext cx="3273131" cy="833490"/>
          </a:xfrm>
        </p:spPr>
        <p:txBody>
          <a:bodyPr/>
          <a:lstStyle>
            <a:lvl1pPr>
              <a:spcBef>
                <a:spcPts val="0"/>
              </a:spcBef>
              <a:defRPr sz="1400"/>
            </a:lvl1pPr>
            <a:lvl2pPr>
              <a:spcBef>
                <a:spcPts val="0"/>
              </a:spcBef>
              <a:defRPr sz="1400"/>
            </a:lvl2pPr>
            <a:lvl3pPr>
              <a:spcBef>
                <a:spcPts val="0"/>
              </a:spcBef>
              <a:defRPr sz="1400"/>
            </a:lvl3pPr>
            <a:lvl4pPr>
              <a:spcBef>
                <a:spcPts val="0"/>
              </a:spcBef>
              <a:defRPr sz="1400"/>
            </a:lvl4pPr>
            <a:lvl5pPr>
              <a:spcBef>
                <a:spcPts val="0"/>
              </a:spcBef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9A01586-C323-3C10-2869-84273E1E51F4}"/>
              </a:ext>
            </a:extLst>
          </p:cNvPr>
          <p:cNvCxnSpPr>
            <a:cxnSpLocks/>
          </p:cNvCxnSpPr>
          <p:nvPr userDrawn="1"/>
        </p:nvCxnSpPr>
        <p:spPr>
          <a:xfrm>
            <a:off x="6126203" y="1677410"/>
            <a:ext cx="0" cy="18711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64725B1-E8C0-569D-4348-B8D2BD93E706}"/>
              </a:ext>
            </a:extLst>
          </p:cNvPr>
          <p:cNvCxnSpPr>
            <a:cxnSpLocks/>
          </p:cNvCxnSpPr>
          <p:nvPr userDrawn="1"/>
        </p:nvCxnSpPr>
        <p:spPr>
          <a:xfrm>
            <a:off x="6126203" y="4014884"/>
            <a:ext cx="0" cy="187118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86A2C62-5D88-C3DE-4315-E65A4B935E80}"/>
              </a:ext>
            </a:extLst>
          </p:cNvPr>
          <p:cNvCxnSpPr/>
          <p:nvPr userDrawn="1"/>
        </p:nvCxnSpPr>
        <p:spPr>
          <a:xfrm flipH="1">
            <a:off x="483870" y="3781741"/>
            <a:ext cx="5459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CC2A1FA-D053-73D2-E592-CF302142BFC1}"/>
              </a:ext>
            </a:extLst>
          </p:cNvPr>
          <p:cNvCxnSpPr/>
          <p:nvPr userDrawn="1"/>
        </p:nvCxnSpPr>
        <p:spPr>
          <a:xfrm flipH="1">
            <a:off x="6309387" y="3781741"/>
            <a:ext cx="54591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312C9917-1C35-94AB-3619-81996C2C4B4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461052" y="6271591"/>
            <a:ext cx="9321248" cy="300988"/>
          </a:xfrm>
        </p:spPr>
        <p:txBody>
          <a:bodyPr anchor="b" anchorCtr="0"/>
          <a:lstStyle>
            <a:lvl1pPr marL="0" indent="0" algn="l">
              <a:buNone/>
              <a:defRPr sz="9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footnote/source</a:t>
            </a:r>
          </a:p>
        </p:txBody>
      </p:sp>
    </p:spTree>
    <p:extLst>
      <p:ext uri="{BB962C8B-B14F-4D97-AF65-F5344CB8AC3E}">
        <p14:creationId xmlns:p14="http://schemas.microsoft.com/office/powerpoint/2010/main" val="1132408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8E4D345-2197-6D4C-8F0D-3BC6B2AB1F25}"/>
              </a:ext>
            </a:extLst>
          </p:cNvPr>
          <p:cNvSpPr/>
          <p:nvPr/>
        </p:nvSpPr>
        <p:spPr>
          <a:xfrm>
            <a:off x="0" y="0"/>
            <a:ext cx="12192000" cy="1207008"/>
          </a:xfrm>
          <a:prstGeom prst="rect">
            <a:avLst/>
          </a:prstGeom>
          <a:solidFill>
            <a:srgbClr val="E1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C5B0DF66-7FB8-254D-86AC-C0A1063CF65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C5B0DF66-7FB8-254D-86AC-C0A1063CF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7237868D-9B84-AE4F-B833-8E8C7F58520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414C1B55-FB49-1B45-80DF-F67865047AC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7199" y="1691640"/>
            <a:ext cx="5529263" cy="4315460"/>
          </a:xfrm>
        </p:spPr>
        <p:txBody>
          <a:bodyPr r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5">
            <a:extLst>
              <a:ext uri="{FF2B5EF4-FFF2-40B4-BE49-F238E27FC236}">
                <a16:creationId xmlns:a16="http://schemas.microsoft.com/office/drawing/2014/main" id="{3CE53746-D2D1-A542-9C3B-72127945888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15063" y="1691640"/>
            <a:ext cx="5529263" cy="4315460"/>
          </a:xfrm>
        </p:spPr>
        <p:txBody>
          <a:bodyPr r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03EDB54-378F-99B8-CC18-679656E09840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461052" y="6271591"/>
            <a:ext cx="9321248" cy="300988"/>
          </a:xfrm>
        </p:spPr>
        <p:txBody>
          <a:bodyPr anchor="b" anchorCtr="0"/>
          <a:lstStyle>
            <a:lvl1pPr marL="0" indent="0" algn="l">
              <a:buNone/>
              <a:defRPr sz="9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footnote/source</a:t>
            </a:r>
          </a:p>
        </p:txBody>
      </p:sp>
    </p:spTree>
    <p:extLst>
      <p:ext uri="{BB962C8B-B14F-4D97-AF65-F5344CB8AC3E}">
        <p14:creationId xmlns:p14="http://schemas.microsoft.com/office/powerpoint/2010/main" val="2291885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C481F15-58C8-BB47-847B-AFEF12FCE234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D9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C7E88C62-B078-D543-A31B-4986E333098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665120" y="2346325"/>
            <a:ext cx="731837" cy="731276"/>
          </a:xfrm>
        </p:spPr>
        <p:txBody>
          <a:bodyPr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C5B0DF66-7FB8-254D-86AC-C0A1063CF65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C5B0DF66-7FB8-254D-86AC-C0A1063CF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E5107B16-D40D-4D49-AC9F-081161A30D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84048"/>
            <a:ext cx="5334000" cy="822960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9F5B07-CC0C-8242-81AD-1C0EB2CDA362}"/>
              </a:ext>
            </a:extLst>
          </p:cNvPr>
          <p:cNvSpPr txBox="1"/>
          <p:nvPr/>
        </p:nvSpPr>
        <p:spPr>
          <a:xfrm>
            <a:off x="11358961" y="6434080"/>
            <a:ext cx="37914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2E41F6C8-4AC0-3E4A-83FC-D61DA5B25C9B}" type="slidenum">
              <a:rPr lang="en-US" sz="900" smtClean="0">
                <a:solidFill>
                  <a:schemeClr val="tx2"/>
                </a:solidFill>
              </a:rPr>
              <a:pPr algn="r"/>
              <a:t>‹#›</a:t>
            </a:fld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628AA8C-3AA3-804C-BAC2-938EE013A99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915275" y="2354336"/>
            <a:ext cx="3818526" cy="723265"/>
          </a:xfrm>
        </p:spPr>
        <p:txBody>
          <a:bodyPr/>
          <a:lstStyle>
            <a:lvl1pPr>
              <a:lnSpc>
                <a:spcPct val="120000"/>
              </a:lnSpc>
              <a:defRPr sz="1200" b="0" i="0">
                <a:latin typeface="Elevance Sans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60BE6EBB-EB34-2242-AEBC-48C5BF2653D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915275" y="3736210"/>
            <a:ext cx="3818526" cy="723265"/>
          </a:xfrm>
        </p:spPr>
        <p:txBody>
          <a:bodyPr/>
          <a:lstStyle>
            <a:lvl1pPr>
              <a:lnSpc>
                <a:spcPct val="120000"/>
              </a:lnSpc>
              <a:defRPr sz="1200" b="0" i="0">
                <a:latin typeface="Elevance Sans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62787009-1D09-0143-B730-093388290FE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915275" y="5118084"/>
            <a:ext cx="3818526" cy="723265"/>
          </a:xfrm>
        </p:spPr>
        <p:txBody>
          <a:bodyPr/>
          <a:lstStyle>
            <a:lvl1pPr>
              <a:lnSpc>
                <a:spcPct val="120000"/>
              </a:lnSpc>
              <a:defRPr sz="1200" b="0" i="0">
                <a:latin typeface="Elevance Sans" pitchFamily="2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Picture Placeholder 22">
            <a:extLst>
              <a:ext uri="{FF2B5EF4-FFF2-40B4-BE49-F238E27FC236}">
                <a16:creationId xmlns:a16="http://schemas.microsoft.com/office/drawing/2014/main" id="{926707BB-0CF8-D742-A1DA-677AC916C15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665120" y="3736210"/>
            <a:ext cx="731837" cy="731276"/>
          </a:xfrm>
        </p:spPr>
        <p:txBody>
          <a:bodyPr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25" name="Picture Placeholder 22">
            <a:extLst>
              <a:ext uri="{FF2B5EF4-FFF2-40B4-BE49-F238E27FC236}">
                <a16:creationId xmlns:a16="http://schemas.microsoft.com/office/drawing/2014/main" id="{F2140207-71CD-1744-B834-6438BAD46B26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665120" y="5118084"/>
            <a:ext cx="731837" cy="731276"/>
          </a:xfrm>
        </p:spPr>
        <p:txBody>
          <a:bodyPr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icon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E0B1BDC5-0DAA-4703-BDF1-DE058F603E8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7200" y="1691640"/>
            <a:ext cx="5415280" cy="431546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600"/>
              </a:spcBef>
              <a:buNone/>
              <a:defRPr sz="1600" b="0" i="0">
                <a:latin typeface="+mj-lt"/>
              </a:defRPr>
            </a:lvl1pPr>
            <a:lvl2pPr marL="4763" indent="0">
              <a:lnSpc>
                <a:spcPct val="120000"/>
              </a:lnSpc>
              <a:spcBef>
                <a:spcPts val="1600"/>
              </a:spcBef>
              <a:buFont typeface="Elevance Sans" pitchFamily="2" charset="0"/>
              <a:buNone/>
              <a:tabLst/>
              <a:defRPr sz="1600">
                <a:latin typeface="+mn-lt"/>
              </a:defRPr>
            </a:lvl2pPr>
            <a:lvl3pPr marL="236537" indent="0">
              <a:lnSpc>
                <a:spcPct val="100000"/>
              </a:lnSpc>
              <a:buNone/>
              <a:tabLst/>
              <a:defRPr sz="1400">
                <a:latin typeface="+mn-lt"/>
              </a:defRPr>
            </a:lvl3pPr>
            <a:lvl4pPr marL="685800" indent="-230188">
              <a:lnSpc>
                <a:spcPct val="100000"/>
              </a:lnSpc>
              <a:tabLst/>
              <a:defRPr sz="1400">
                <a:latin typeface="+mn-lt"/>
              </a:defRPr>
            </a:lvl4pPr>
            <a:lvl5pPr marL="915988" indent="-230188">
              <a:lnSpc>
                <a:spcPct val="100000"/>
              </a:lnSpc>
              <a:tabLst/>
              <a:defRPr sz="14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91E70C0D-27E7-D4F3-7E26-40FF5DBE2AA6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461052" y="6271591"/>
            <a:ext cx="9321248" cy="300988"/>
          </a:xfrm>
        </p:spPr>
        <p:txBody>
          <a:bodyPr anchor="b" anchorCtr="0"/>
          <a:lstStyle>
            <a:lvl1pPr marL="0" indent="0" algn="l">
              <a:buNone/>
              <a:defRPr sz="9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footnote/source</a:t>
            </a:r>
          </a:p>
        </p:txBody>
      </p:sp>
    </p:spTree>
    <p:extLst>
      <p:ext uri="{BB962C8B-B14F-4D97-AF65-F5344CB8AC3E}">
        <p14:creationId xmlns:p14="http://schemas.microsoft.com/office/powerpoint/2010/main" val="4138131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C5B0DF66-7FB8-254D-86AC-C0A1063CF65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C5B0DF66-7FB8-254D-86AC-C0A1063CF6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9F3AE6-AACE-6B4E-8D44-B359D956868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0" y="1691640"/>
            <a:ext cx="5334000" cy="4315460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600"/>
              </a:spcBef>
              <a:buNone/>
              <a:defRPr sz="1600" b="0" i="0">
                <a:latin typeface="+mn-lt"/>
              </a:defRPr>
            </a:lvl1pPr>
            <a:lvl2pPr marL="230188" indent="-225425">
              <a:lnSpc>
                <a:spcPct val="120000"/>
              </a:lnSpc>
              <a:spcBef>
                <a:spcPts val="1600"/>
              </a:spcBef>
              <a:buFont typeface="Elevance Sans" pitchFamily="2" charset="0"/>
              <a:buChar char="•"/>
              <a:tabLst/>
              <a:defRPr sz="1600">
                <a:latin typeface="+mn-lt"/>
              </a:defRPr>
            </a:lvl2pPr>
            <a:lvl3pPr marL="236537" indent="0">
              <a:lnSpc>
                <a:spcPct val="100000"/>
              </a:lnSpc>
              <a:buNone/>
              <a:tabLst/>
              <a:defRPr sz="1400">
                <a:latin typeface="+mn-lt"/>
              </a:defRPr>
            </a:lvl3pPr>
            <a:lvl4pPr marL="685800" indent="-230188">
              <a:lnSpc>
                <a:spcPct val="100000"/>
              </a:lnSpc>
              <a:tabLst/>
              <a:defRPr sz="1400">
                <a:latin typeface="+mn-lt"/>
              </a:defRPr>
            </a:lvl4pPr>
            <a:lvl5pPr marL="915988" indent="-230188">
              <a:lnSpc>
                <a:spcPct val="100000"/>
              </a:lnSpc>
              <a:tabLst/>
              <a:defRPr sz="1400">
                <a:latin typeface="+mn-lt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D6B9CC2-0A93-824B-8784-1E187A641DF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D6646E-C578-A14A-A853-62114E9D76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384048"/>
            <a:ext cx="5334000" cy="822960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86DF63-5DBC-C185-3023-269F41D66D0E}"/>
              </a:ext>
            </a:extLst>
          </p:cNvPr>
          <p:cNvSpPr txBox="1"/>
          <p:nvPr userDrawn="1"/>
        </p:nvSpPr>
        <p:spPr>
          <a:xfrm>
            <a:off x="11358961" y="6434080"/>
            <a:ext cx="37914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2E41F6C8-4AC0-3E4A-83FC-D61DA5B25C9B}" type="slidenum">
              <a:rPr lang="en-US" sz="900" smtClean="0">
                <a:solidFill>
                  <a:schemeClr val="bg1"/>
                </a:solidFill>
              </a:rPr>
              <a:pPr algn="r"/>
              <a:t>‹#›</a:t>
            </a:fld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13C018C7-5E06-6B06-BB65-2CAE83A0FA0D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461052" y="6271591"/>
            <a:ext cx="9321248" cy="300988"/>
          </a:xfrm>
        </p:spPr>
        <p:txBody>
          <a:bodyPr anchor="b" anchorCtr="0"/>
          <a:lstStyle>
            <a:lvl1pPr marL="0" indent="0" algn="l">
              <a:buNone/>
              <a:defRPr sz="9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footnote/source</a:t>
            </a:r>
          </a:p>
        </p:txBody>
      </p:sp>
    </p:spTree>
    <p:extLst>
      <p:ext uri="{BB962C8B-B14F-4D97-AF65-F5344CB8AC3E}">
        <p14:creationId xmlns:p14="http://schemas.microsoft.com/office/powerpoint/2010/main" val="2812408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6BD2943-DB3A-6F45-8E73-6B1C54FB6CB8}"/>
              </a:ext>
            </a:extLst>
          </p:cNvPr>
          <p:cNvSpPr/>
          <p:nvPr/>
        </p:nvSpPr>
        <p:spPr>
          <a:xfrm>
            <a:off x="0" y="0"/>
            <a:ext cx="12192000" cy="1207008"/>
          </a:xfrm>
          <a:prstGeom prst="rect">
            <a:avLst/>
          </a:prstGeom>
          <a:solidFill>
            <a:srgbClr val="E1ED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F6710D8F-0C63-AC41-AED8-7250F0DC1BE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F6710D8F-0C63-AC41-AED8-7250F0DC1BE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B793E11-CA7F-4409-AF5F-4334AE726D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FD28C7D-8653-A64D-9D01-E67E0D43199F}"/>
              </a:ext>
            </a:extLst>
          </p:cNvPr>
          <p:cNvSpPr txBox="1"/>
          <p:nvPr/>
        </p:nvSpPr>
        <p:spPr>
          <a:xfrm>
            <a:off x="11358961" y="6434080"/>
            <a:ext cx="37914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2E41F6C8-4AC0-3E4A-83FC-D61DA5B25C9B}" type="slidenum">
              <a:rPr lang="en-US" sz="900" smtClean="0">
                <a:solidFill>
                  <a:schemeClr val="tx2"/>
                </a:solidFill>
              </a:rPr>
              <a:pPr algn="r"/>
              <a:t>‹#›</a:t>
            </a:fld>
            <a:endParaRPr lang="en-US" sz="900" dirty="0">
              <a:solidFill>
                <a:schemeClr val="tx2"/>
              </a:solidFill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82784AF-F5F3-381D-B95C-A2048F44D5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694048"/>
            <a:ext cx="11319164" cy="4313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9271FB41-9750-2743-9E4D-D2B63581A5B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1461052" y="6271591"/>
            <a:ext cx="9321248" cy="300988"/>
          </a:xfrm>
        </p:spPr>
        <p:txBody>
          <a:bodyPr anchor="b" anchorCtr="0"/>
          <a:lstStyle>
            <a:lvl1pPr marL="0" indent="0" algn="l">
              <a:buNone/>
              <a:defRPr sz="900"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add footnote/source</a:t>
            </a:r>
          </a:p>
        </p:txBody>
      </p:sp>
    </p:spTree>
    <p:extLst>
      <p:ext uri="{BB962C8B-B14F-4D97-AF65-F5344CB8AC3E}">
        <p14:creationId xmlns:p14="http://schemas.microsoft.com/office/powerpoint/2010/main" val="139287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Line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ECD06166-C3DA-C64B-AFD4-AAF287376D2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7772400" imgH="10058400" progId="TCLayout.ActiveDocument.1">
                  <p:embed/>
                </p:oleObj>
              </mc:Choice>
              <mc:Fallback>
                <p:oleObj name="think-cell Slide" r:id="rId3" imgW="7772400" imgH="10058400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ECD06166-C3DA-C64B-AFD4-AAF287376D2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02C05AC6-9FBA-434E-BB3D-C7EE786774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2724911"/>
            <a:ext cx="8307388" cy="1567689"/>
          </a:xfrm>
        </p:spPr>
        <p:txBody>
          <a:bodyPr vert="horz" anchor="b" anchorCtr="0"/>
          <a:lstStyle>
            <a:lvl1pPr algn="l">
              <a:defRPr sz="5200"/>
            </a:lvl1pPr>
          </a:lstStyle>
          <a:p>
            <a:r>
              <a:rPr lang="en-US" dirty="0"/>
              <a:t>Click to Add 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4F9BAEB-A94F-439F-B9CE-0030334E19DE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57200" y="4517136"/>
            <a:ext cx="5638800" cy="626364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B825CF9-377D-A243-BE2E-4476B785DA39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06964" y="458470"/>
            <a:ext cx="1471952" cy="62575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9DE40F9-1B7E-974B-9A71-AF8A34180E2F}"/>
              </a:ext>
            </a:extLst>
          </p:cNvPr>
          <p:cNvGrpSpPr/>
          <p:nvPr/>
        </p:nvGrpSpPr>
        <p:grpSpPr>
          <a:xfrm>
            <a:off x="3618230" y="2076450"/>
            <a:ext cx="9624165" cy="4826000"/>
            <a:chOff x="3618230" y="2076450"/>
            <a:chExt cx="9624165" cy="4826000"/>
          </a:xfrm>
        </p:grpSpPr>
        <p:sp>
          <p:nvSpPr>
            <p:cNvPr id="15" name="Triangle 14">
              <a:extLst>
                <a:ext uri="{FF2B5EF4-FFF2-40B4-BE49-F238E27FC236}">
                  <a16:creationId xmlns:a16="http://schemas.microsoft.com/office/drawing/2014/main" id="{A9808DF7-4F61-A147-8D8F-F1FC76409290}"/>
                </a:ext>
              </a:extLst>
            </p:cNvPr>
            <p:cNvSpPr/>
            <p:nvPr/>
          </p:nvSpPr>
          <p:spPr>
            <a:xfrm>
              <a:off x="3618230" y="2076450"/>
              <a:ext cx="9624165" cy="4826000"/>
            </a:xfrm>
            <a:prstGeom prst="triangle">
              <a:avLst/>
            </a:pr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CC86078C-8CAB-D541-B393-60DF7351232C}"/>
                </a:ext>
              </a:extLst>
            </p:cNvPr>
            <p:cNvSpPr/>
            <p:nvPr/>
          </p:nvSpPr>
          <p:spPr>
            <a:xfrm>
              <a:off x="4348481" y="2816506"/>
              <a:ext cx="8148320" cy="4085943"/>
            </a:xfrm>
            <a:prstGeom prst="triangle">
              <a:avLst/>
            </a:pr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55719CD0-641D-0545-BC29-62B9234606DA}"/>
                </a:ext>
              </a:extLst>
            </p:cNvPr>
            <p:cNvSpPr/>
            <p:nvPr/>
          </p:nvSpPr>
          <p:spPr>
            <a:xfrm>
              <a:off x="5085081" y="3549650"/>
              <a:ext cx="6686260" cy="3352799"/>
            </a:xfrm>
            <a:prstGeom prst="triangle">
              <a:avLst/>
            </a:pr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76016E93-5B00-0341-B6D3-84B0953A1F15}"/>
                </a:ext>
              </a:extLst>
            </p:cNvPr>
            <p:cNvSpPr/>
            <p:nvPr/>
          </p:nvSpPr>
          <p:spPr>
            <a:xfrm>
              <a:off x="6920231" y="5391150"/>
              <a:ext cx="3013881" cy="1511299"/>
            </a:xfrm>
            <a:prstGeom prst="triangle">
              <a:avLst/>
            </a:pr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Triangle 18">
              <a:extLst>
                <a:ext uri="{FF2B5EF4-FFF2-40B4-BE49-F238E27FC236}">
                  <a16:creationId xmlns:a16="http://schemas.microsoft.com/office/drawing/2014/main" id="{642B2E51-B6B1-0F49-BCBC-7ADDFD0EC1C9}"/>
                </a:ext>
              </a:extLst>
            </p:cNvPr>
            <p:cNvSpPr/>
            <p:nvPr/>
          </p:nvSpPr>
          <p:spPr>
            <a:xfrm>
              <a:off x="7650481" y="6121400"/>
              <a:ext cx="1557593" cy="781049"/>
            </a:xfrm>
            <a:prstGeom prst="triangle">
              <a:avLst/>
            </a:prstGeom>
            <a:noFill/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68585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4FE45441-7E5B-8F4F-AEE9-C817B4D674E4}"/>
              </a:ext>
            </a:extLst>
          </p:cNvPr>
          <p:cNvGraphicFramePr>
            <a:graphicFrameLocks noChangeAspect="1"/>
          </p:cNvGraphicFramePr>
          <p:nvPr>
            <p:custDataLst>
              <p:tags r:id="rId10"/>
            </p:custDataLst>
          </p:nvPr>
        </p:nvGraphicFramePr>
        <p:xfrm>
          <a:off x="1588" y="1588"/>
          <a:ext cx="1227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7772400" imgH="10058400" progId="TCLayout.ActiveDocument.1">
                  <p:embed/>
                </p:oleObj>
              </mc:Choice>
              <mc:Fallback>
                <p:oleObj name="think-cell Slide" r:id="rId11" imgW="7772400" imgH="10058400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4FE45441-7E5B-8F4F-AEE9-C817B4D674E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227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88F042-2AFB-42B5-BB01-4498F4506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4048"/>
            <a:ext cx="11274552" cy="8229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A90925-69FD-4467-9C11-D2AEE94BA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200" y="1694048"/>
            <a:ext cx="11274552" cy="431305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FD06CCED-311C-344A-925C-C78678A3AC04}"/>
              </a:ext>
            </a:extLst>
          </p:cNvPr>
          <p:cNvPicPr>
            <a:picLocks noChangeAspect="1"/>
          </p:cNvPicPr>
          <p:nvPr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57200" y="6182906"/>
            <a:ext cx="187325" cy="355216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D412B9A-E70E-6449-8DEF-3E56B12E4331}"/>
              </a:ext>
            </a:extLst>
          </p:cNvPr>
          <p:cNvSpPr txBox="1"/>
          <p:nvPr/>
        </p:nvSpPr>
        <p:spPr>
          <a:xfrm>
            <a:off x="11358961" y="6434080"/>
            <a:ext cx="379141" cy="138499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r"/>
            <a:fld id="{2E41F6C8-4AC0-3E4A-83FC-D61DA5B25C9B}" type="slidenum">
              <a:rPr lang="en-US" sz="900" smtClean="0">
                <a:solidFill>
                  <a:schemeClr val="tx2"/>
                </a:solidFill>
              </a:rPr>
              <a:pPr algn="r"/>
              <a:t>‹#›</a:t>
            </a:fld>
            <a:endParaRPr lang="en-US" sz="9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288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73" r:id="rId2"/>
    <p:sldLayoutId id="2147483698" r:id="rId3"/>
    <p:sldLayoutId id="2147483690" r:id="rId4"/>
    <p:sldLayoutId id="2147483701" r:id="rId5"/>
    <p:sldLayoutId id="2147483681" r:id="rId6"/>
    <p:sldLayoutId id="2147483689" r:id="rId7"/>
    <p:sldLayoutId id="214748366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2000"/>
        </a:spcBef>
        <a:buFont typeface="Elevance Sans" pitchFamily="2" charset="0"/>
        <a:buNone/>
        <a:tabLst/>
        <a:defRPr sz="2000" kern="1200">
          <a:solidFill>
            <a:schemeClr val="tx2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2000"/>
        </a:spcBef>
        <a:buFont typeface="Elevance Sans" pitchFamily="2" charset="0"/>
        <a:buNone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2000"/>
        </a:spcBef>
        <a:buFont typeface="Elevance Sans" pitchFamily="2" charset="0"/>
        <a:buChar char="•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457200" indent="-228600" algn="l" defTabSz="914400" rtl="0" eaLnBrk="1" latinLnBrk="0" hangingPunct="1">
        <a:lnSpc>
          <a:spcPct val="100000"/>
        </a:lnSpc>
        <a:spcBef>
          <a:spcPts val="2000"/>
        </a:spcBef>
        <a:buFont typeface="Elevance Sans" pitchFamily="2" charset="0"/>
        <a:buChar char="–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685800" indent="-228600" algn="l" defTabSz="914400" rtl="0" eaLnBrk="1" latinLnBrk="0" hangingPunct="1">
        <a:lnSpc>
          <a:spcPct val="100000"/>
        </a:lnSpc>
        <a:spcBef>
          <a:spcPts val="2000"/>
        </a:spcBef>
        <a:buFont typeface="Elevance Sans" pitchFamily="2" charset="0"/>
        <a:buChar char="•"/>
        <a:tabLst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Elevance Sans" pitchFamily="2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Elevance Sans" pitchFamily="2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Elevance Sans" pitchFamily="2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Elevance Sans" pitchFamily="2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>
          <p15:clr>
            <a:srgbClr val="F26B43"/>
          </p15:clr>
        </p15:guide>
        <p15:guide id="11" orient="horz" pos="552">
          <p15:clr>
            <a:srgbClr val="F26B43"/>
          </p15:clr>
        </p15:guide>
        <p15:guide id="12" pos="7680">
          <p15:clr>
            <a:srgbClr val="F26B43"/>
          </p15:clr>
        </p15:guide>
        <p15:guide id="13" orient="horz" pos="1088">
          <p15:clr>
            <a:srgbClr val="F26B43"/>
          </p15:clr>
        </p15:guide>
        <p15:guide id="14" orient="horz" pos="1624">
          <p15:clr>
            <a:srgbClr val="F26B43"/>
          </p15:clr>
        </p15:guide>
        <p15:guide id="15" orient="horz" pos="2168">
          <p15:clr>
            <a:srgbClr val="F26B43"/>
          </p15:clr>
        </p15:guide>
        <p15:guide id="16" orient="horz" pos="2704">
          <p15:clr>
            <a:srgbClr val="F26B43"/>
          </p15:clr>
        </p15:guide>
        <p15:guide id="17" orient="horz" pos="3240">
          <p15:clr>
            <a:srgbClr val="F26B43"/>
          </p15:clr>
        </p15:guide>
        <p15:guide id="18" orient="horz" pos="3784">
          <p15:clr>
            <a:srgbClr val="F26B43"/>
          </p15:clr>
        </p15:guide>
        <p15:guide id="19" orient="horz" pos="4120">
          <p15:clr>
            <a:srgbClr val="F26B43"/>
          </p15:clr>
        </p15:guide>
        <p15:guide id="20" orient="horz" pos="272">
          <p15:clr>
            <a:srgbClr val="F26B43"/>
          </p15:clr>
        </p15:guide>
        <p15:guide id="21" pos="288">
          <p15:clr>
            <a:srgbClr val="F26B43"/>
          </p15:clr>
        </p15:guide>
        <p15:guide id="22" pos="7392">
          <p15:clr>
            <a:srgbClr val="F26B43"/>
          </p15:clr>
        </p15:guide>
        <p15:guide id="23">
          <p15:clr>
            <a:srgbClr val="F26B43"/>
          </p15:clr>
        </p15:guide>
        <p15:guide id="24" orient="horz" pos="4320">
          <p15:clr>
            <a:srgbClr val="F26B43"/>
          </p15:clr>
        </p15:guide>
        <p15:guide id="25" pos="894">
          <p15:clr>
            <a:srgbClr val="F26B43"/>
          </p15:clr>
        </p15:guide>
        <p15:guide id="26" pos="750">
          <p15:clr>
            <a:srgbClr val="F26B43"/>
          </p15:clr>
        </p15:guide>
        <p15:guide id="27" pos="1498">
          <p15:clr>
            <a:srgbClr val="F26B43"/>
          </p15:clr>
        </p15:guide>
        <p15:guide id="28" pos="1354">
          <p15:clr>
            <a:srgbClr val="F26B43"/>
          </p15:clr>
        </p15:guide>
        <p15:guide id="29" pos="2102">
          <p15:clr>
            <a:srgbClr val="F26B43"/>
          </p15:clr>
        </p15:guide>
        <p15:guide id="30" pos="1958">
          <p15:clr>
            <a:srgbClr val="F26B43"/>
          </p15:clr>
        </p15:guide>
        <p15:guide id="31" pos="2706">
          <p15:clr>
            <a:srgbClr val="F26B43"/>
          </p15:clr>
        </p15:guide>
        <p15:guide id="32" pos="2562">
          <p15:clr>
            <a:srgbClr val="F26B43"/>
          </p15:clr>
        </p15:guide>
        <p15:guide id="33" pos="3311">
          <p15:clr>
            <a:srgbClr val="F26B43"/>
          </p15:clr>
        </p15:guide>
        <p15:guide id="34" pos="3167">
          <p15:clr>
            <a:srgbClr val="F26B43"/>
          </p15:clr>
        </p15:guide>
        <p15:guide id="35" pos="3915">
          <p15:clr>
            <a:srgbClr val="F26B43"/>
          </p15:clr>
        </p15:guide>
        <p15:guide id="36" pos="3771">
          <p15:clr>
            <a:srgbClr val="F26B43"/>
          </p15:clr>
        </p15:guide>
        <p15:guide id="37" pos="4519">
          <p15:clr>
            <a:srgbClr val="F26B43"/>
          </p15:clr>
        </p15:guide>
        <p15:guide id="38" pos="4375">
          <p15:clr>
            <a:srgbClr val="F26B43"/>
          </p15:clr>
        </p15:guide>
        <p15:guide id="39" pos="5123">
          <p15:clr>
            <a:srgbClr val="F26B43"/>
          </p15:clr>
        </p15:guide>
        <p15:guide id="40" pos="4979">
          <p15:clr>
            <a:srgbClr val="F26B43"/>
          </p15:clr>
        </p15:guide>
        <p15:guide id="41" pos="5728">
          <p15:clr>
            <a:srgbClr val="F26B43"/>
          </p15:clr>
        </p15:guide>
        <p15:guide id="42" pos="5584">
          <p15:clr>
            <a:srgbClr val="F26B43"/>
          </p15:clr>
        </p15:guide>
        <p15:guide id="43" pos="6332">
          <p15:clr>
            <a:srgbClr val="F26B43"/>
          </p15:clr>
        </p15:guide>
        <p15:guide id="44" pos="6188">
          <p15:clr>
            <a:srgbClr val="F26B43"/>
          </p15:clr>
        </p15:guide>
        <p15:guide id="45" pos="6936">
          <p15:clr>
            <a:srgbClr val="F26B43"/>
          </p15:clr>
        </p15:guide>
        <p15:guide id="46" pos="679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8786C31-A7DE-6E4D-8ADD-083E51484B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195" y="2178646"/>
            <a:ext cx="8307388" cy="1567689"/>
          </a:xfrm>
        </p:spPr>
        <p:txBody>
          <a:bodyPr/>
          <a:lstStyle/>
          <a:p>
            <a:r>
              <a:rPr lang="es-ES_tradnl" sz="40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  <a:t>Modelo de Cuidado Para Planes </a:t>
            </a:r>
            <a:br>
              <a:rPr lang="es-ES_tradnl" sz="40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</a:br>
            <a:r>
              <a:rPr lang="es-ES_tradnl" sz="40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  <a:t>de Necesidades Especiales </a:t>
            </a:r>
            <a:br>
              <a:rPr lang="es-ES_tradnl" sz="40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</a:br>
            <a:r>
              <a:rPr lang="es-ES_tradnl" sz="40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  <a:t>FY 2026</a:t>
            </a:r>
            <a:endParaRPr lang="es-ES_tradnl" sz="4000" noProof="0" dirty="0">
              <a:solidFill>
                <a:schemeClr val="tx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D1CAB15-E1C6-EA09-FE60-59A1D3587496}"/>
              </a:ext>
            </a:extLst>
          </p:cNvPr>
          <p:cNvSpPr txBox="1"/>
          <p:nvPr/>
        </p:nvSpPr>
        <p:spPr>
          <a:xfrm>
            <a:off x="267195" y="3758210"/>
            <a:ext cx="519545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_tradnl" sz="14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  <a:t>Empleados regulares y temporeros, Contratistas, </a:t>
            </a:r>
            <a:br>
              <a:rPr lang="es-ES_tradnl" sz="14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</a:br>
            <a:r>
              <a:rPr lang="es-ES_tradnl" sz="14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  <a:t>subcontratistas y Junta de Directores</a:t>
            </a:r>
            <a:br>
              <a:rPr lang="es-ES_tradnl" sz="140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2"/>
                </a:solidFill>
              </a:rPr>
            </a:br>
            <a:endParaRPr lang="es-ES_tradnl" sz="1400" noProof="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705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EEEC0B2-298B-DD36-8134-E951EE3AC6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1318628"/>
            <a:ext cx="5334000" cy="822960"/>
          </a:xfrm>
        </p:spPr>
        <p:txBody>
          <a:bodyPr/>
          <a:lstStyle/>
          <a:p>
            <a:r>
              <a:rPr lang="es-ES_tradnl" noProof="0" dirty="0"/>
              <a:t>Planes de Necesidades Especiales (SNP): C-SNP</a:t>
            </a:r>
          </a:p>
        </p:txBody>
      </p:sp>
      <p:sp>
        <p:nvSpPr>
          <p:cNvPr id="2" name="Title 2">
            <a:extLst>
              <a:ext uri="{FF2B5EF4-FFF2-40B4-BE49-F238E27FC236}">
                <a16:creationId xmlns:a16="http://schemas.microsoft.com/office/drawing/2014/main" id="{1A0B0F28-F015-ADBB-030E-901E9C3ECA07}"/>
              </a:ext>
            </a:extLst>
          </p:cNvPr>
          <p:cNvSpPr txBox="1">
            <a:spLocks/>
          </p:cNvSpPr>
          <p:nvPr/>
        </p:nvSpPr>
        <p:spPr>
          <a:xfrm>
            <a:off x="609600" y="536448"/>
            <a:ext cx="5334000" cy="8229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noProof="0" dirty="0"/>
              <a:t>Planes de Necesidades Especiales (SNP)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D07F645-13FC-2174-FD1C-38611636D79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>
              <a:spcBef>
                <a:spcPts val="0"/>
              </a:spcBef>
            </a:pPr>
            <a:r>
              <a:rPr lang="es-ES_tradnl" sz="2000" noProof="0" dirty="0">
                <a:latin typeface="Elevance Sans Semibold" pitchFamily="50" charset="0"/>
              </a:rPr>
              <a:t>Condiciones Crónicas</a:t>
            </a:r>
          </a:p>
          <a:p>
            <a:pPr>
              <a:spcBef>
                <a:spcPts val="0"/>
              </a:spcBef>
            </a:pPr>
            <a:r>
              <a:rPr lang="es-ES_tradnl" sz="1800" noProof="0" dirty="0">
                <a:latin typeface="Elevance Sans Semibold" pitchFamily="50" charset="0"/>
              </a:rPr>
              <a:t>MMM Supremo (C-SNP) </a:t>
            </a:r>
          </a:p>
          <a:p>
            <a:pPr>
              <a:spcBef>
                <a:spcPts val="0"/>
              </a:spcBef>
            </a:pPr>
            <a:endParaRPr lang="es-ES_tradnl" sz="1800" noProof="0" dirty="0">
              <a:latin typeface="Elevance Sans Semibold" pitchFamily="50" charset="0"/>
            </a:endParaRPr>
          </a:p>
          <a:p>
            <a:pPr>
              <a:spcBef>
                <a:spcPts val="0"/>
              </a:spcBef>
            </a:pPr>
            <a:r>
              <a:rPr lang="es-ES_tradnl" sz="1800" noProof="0" dirty="0">
                <a:latin typeface="Elevance Sans Semibold" pitchFamily="50" charset="0"/>
              </a:rPr>
              <a:t>Requisito C-SNP</a:t>
            </a:r>
          </a:p>
          <a:p>
            <a:r>
              <a:rPr lang="es-ES_tradnl" sz="1800" noProof="0" dirty="0">
                <a:latin typeface="+mn-lt"/>
              </a:rPr>
              <a:t>CMS brinda un </a:t>
            </a:r>
            <a:r>
              <a:rPr lang="es-ES_tradnl" sz="1800" noProof="0" dirty="0" err="1">
                <a:latin typeface="+mn-lt"/>
              </a:rPr>
              <a:t>period</a:t>
            </a:r>
            <a:r>
              <a:rPr lang="es-ES_tradnl" sz="1800" noProof="0" dirty="0">
                <a:latin typeface="+mn-lt"/>
              </a:rPr>
              <a:t> de 60 d</a:t>
            </a:r>
            <a:r>
              <a:rPr lang="es-ES_tradnl" sz="1800" noProof="0" dirty="0">
                <a:solidFill>
                  <a:sysClr val="windowText" lastClr="000000"/>
                </a:solidFill>
                <a:latin typeface="+mn-lt"/>
              </a:rPr>
              <a:t>ía</a:t>
            </a:r>
            <a:r>
              <a:rPr lang="es-ES_tradnl" sz="1800" noProof="0" dirty="0">
                <a:latin typeface="+mn-lt"/>
              </a:rPr>
              <a:t>s para evidenciar las condiciones del beneficiario. Del afiliado no evidenciar el padecimiento de una de las condiciones elegibles a la cubierta quedará desafiliado del MA.</a:t>
            </a:r>
          </a:p>
          <a:p>
            <a:endParaRPr lang="es-ES_tradnl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47244C-2D67-48D8-52DA-10E842F8FD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67475" y="1691640"/>
            <a:ext cx="3818526" cy="723265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s-ES_tradnl" sz="2000" noProof="0" dirty="0">
                <a:latin typeface="Elevance Sans Semibold" pitchFamily="50" charset="0"/>
              </a:rPr>
              <a:t>Certificaci</a:t>
            </a:r>
            <a:r>
              <a:rPr lang="es-ES_tradnl" sz="2000" noProof="0" dirty="0">
                <a:solidFill>
                  <a:sysClr val="windowText" lastClr="000000"/>
                </a:solidFill>
                <a:latin typeface="Elevance Sans Semibold" pitchFamily="50" charset="0"/>
              </a:rPr>
              <a:t>ó</a:t>
            </a:r>
            <a:r>
              <a:rPr lang="es-ES_tradnl" sz="2000" noProof="0" dirty="0">
                <a:latin typeface="Elevance Sans Semibold" pitchFamily="50" charset="0"/>
              </a:rPr>
              <a:t>n M</a:t>
            </a:r>
            <a:r>
              <a:rPr lang="es-ES_tradnl" sz="2000" noProof="0" dirty="0">
                <a:solidFill>
                  <a:sysClr val="windowText" lastClr="000000"/>
                </a:solidFill>
                <a:latin typeface="Elevance Sans Semibold" pitchFamily="50" charset="0"/>
              </a:rPr>
              <a:t>é</a:t>
            </a:r>
            <a:r>
              <a:rPr lang="es-ES_tradnl" sz="2000" noProof="0" dirty="0">
                <a:latin typeface="Elevance Sans Semibold" pitchFamily="50" charset="0"/>
              </a:rPr>
              <a:t>dica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2D4A06-A5BF-80E4-184C-5895C2BE16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7474" y="2414905"/>
            <a:ext cx="4486275" cy="72326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800" noProof="0" dirty="0"/>
              <a:t>Diabetes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800" noProof="0" dirty="0"/>
              <a:t>Fallo Cardíaco Congestivo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800" noProof="0" dirty="0"/>
              <a:t>Condiciones Cardiovasculares</a:t>
            </a:r>
          </a:p>
        </p:txBody>
      </p:sp>
    </p:spTree>
    <p:extLst>
      <p:ext uri="{BB962C8B-B14F-4D97-AF65-F5344CB8AC3E}">
        <p14:creationId xmlns:p14="http://schemas.microsoft.com/office/powerpoint/2010/main" val="3326893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5C015-24A5-E610-57A3-B329AD788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kern="1200" noProof="0" dirty="0">
                <a:solidFill>
                  <a:schemeClr val="tx1"/>
                </a:solidFill>
                <a:ea typeface="+mj-ea"/>
                <a:cs typeface="+mj-cs"/>
              </a:rPr>
              <a:t>MMM SNP para condiciones crónicas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B4EA9-8F0E-EC3A-0CCB-3CBDDCE3CC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600421"/>
            <a:ext cx="11319164" cy="4313052"/>
          </a:xfrm>
        </p:spPr>
        <p:txBody>
          <a:bodyPr/>
          <a:lstStyle/>
          <a:p>
            <a:r>
              <a:rPr lang="es-ES_tradnl" noProof="0" dirty="0">
                <a:latin typeface="Elevance Sans Semibold" pitchFamily="50" charset="0"/>
              </a:rPr>
              <a:t>MMM Supremo </a:t>
            </a:r>
            <a:r>
              <a:rPr lang="es-ES_tradnl" noProof="0" dirty="0">
                <a:latin typeface="+mn-lt"/>
              </a:rPr>
              <a:t>se recomienda a beneficiarios con condiciones </a:t>
            </a:r>
            <a:r>
              <a:rPr lang="es-ES_tradnl" sz="2000" noProof="0" dirty="0">
                <a:latin typeface="+mn-lt"/>
              </a:rPr>
              <a:t>crónicas: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Cardiovasculares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Diabetes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Fallo </a:t>
            </a:r>
            <a:r>
              <a:rPr lang="es-ES_tradnl" sz="2000" noProof="0" dirty="0">
                <a:latin typeface="+mn-lt"/>
              </a:rPr>
              <a:t>cardíaco</a:t>
            </a:r>
            <a:r>
              <a:rPr lang="es-ES_tradnl" noProof="0" dirty="0">
                <a:latin typeface="+mn-lt"/>
              </a:rPr>
              <a:t> congestivo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Beneficiarios que no tienen Medicaid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2962920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7DFF4-8955-C9D5-D8EF-634FE87B5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noProof="0" dirty="0"/>
              <a:t>MMM SNP para Elegibles Duales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289FE0-6AFB-F75B-36E2-26A6DBE1F073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1246251" y="1546224"/>
            <a:ext cx="4848225" cy="305625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1800" noProof="0" dirty="0">
                <a:solidFill>
                  <a:prstClr val="black"/>
                </a:solidFill>
                <a:latin typeface="Univers LT 45 Light" panose="02000403030000020003" pitchFamily="2" charset="0"/>
              </a:rPr>
              <a:t>MMM Diamante Platino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1800" noProof="0" dirty="0">
                <a:solidFill>
                  <a:prstClr val="black"/>
                </a:solidFill>
                <a:latin typeface="Univers LT 45 Light"/>
              </a:rPr>
              <a:t>MMM  Relax Platino*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1800" noProof="0" dirty="0">
                <a:solidFill>
                  <a:prstClr val="black"/>
                </a:solidFill>
                <a:latin typeface="Univers LT 45 Light"/>
              </a:rPr>
              <a:t>MMM Dorado Platino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1800" noProof="0" dirty="0">
                <a:solidFill>
                  <a:prstClr val="black"/>
                </a:solidFill>
                <a:latin typeface="Univers LT 45 Light"/>
              </a:rPr>
              <a:t>MMM Combo Platino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1800" noProof="0" dirty="0">
                <a:solidFill>
                  <a:prstClr val="black"/>
                </a:solidFill>
                <a:latin typeface="Univers LT 45 Light"/>
              </a:rPr>
              <a:t>MMM </a:t>
            </a:r>
            <a:r>
              <a:rPr lang="es-ES_tradnl" sz="1800" noProof="0" dirty="0" err="1">
                <a:solidFill>
                  <a:prstClr val="black"/>
                </a:solidFill>
                <a:latin typeface="Univers LT 45 Light"/>
              </a:rPr>
              <a:t>Flexi</a:t>
            </a:r>
            <a:r>
              <a:rPr lang="es-ES_tradnl" sz="1800" noProof="0" dirty="0">
                <a:solidFill>
                  <a:prstClr val="black"/>
                </a:solidFill>
                <a:latin typeface="Univers LT 45 Light"/>
              </a:rPr>
              <a:t> Platino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1800" noProof="0" dirty="0">
                <a:solidFill>
                  <a:prstClr val="black"/>
                </a:solidFill>
              </a:rPr>
              <a:t>PMC Premier Platino </a:t>
            </a:r>
          </a:p>
          <a:p>
            <a:endParaRPr lang="es-ES_tradnl" sz="1800" noProof="0" dirty="0">
              <a:solidFill>
                <a:prstClr val="black"/>
              </a:solidFill>
              <a:latin typeface="Univers LT 45 Light"/>
            </a:endParaRPr>
          </a:p>
          <a:p>
            <a:endParaRPr lang="es-ES_tradnl" sz="2400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F0C14D-FBDB-B7DC-1695-B7AD1061865B}"/>
              </a:ext>
            </a:extLst>
          </p:cNvPr>
          <p:cNvSpPr txBox="1"/>
          <p:nvPr/>
        </p:nvSpPr>
        <p:spPr>
          <a:xfrm>
            <a:off x="3808475" y="4941695"/>
            <a:ext cx="4572001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s-ES_tradnl" noProof="0" dirty="0">
                <a:solidFill>
                  <a:schemeClr val="tx2"/>
                </a:solidFill>
                <a:latin typeface="Elevance Sans Semibold" pitchFamily="50" charset="0"/>
              </a:rPr>
              <a:t>Se recomienda a beneficiarios que:</a:t>
            </a:r>
          </a:p>
          <a:p>
            <a:pPr marL="285750" indent="-285750" algn="l">
              <a:buFont typeface="Elevance Sans" pitchFamily="50" charset="0"/>
              <a:buChar char="–"/>
            </a:pPr>
            <a:r>
              <a:rPr lang="es-ES_tradnl" noProof="0" dirty="0">
                <a:solidFill>
                  <a:schemeClr val="tx2"/>
                </a:solidFill>
              </a:rPr>
              <a:t>Tienen Parte A y Parte B de Medicare</a:t>
            </a:r>
          </a:p>
          <a:p>
            <a:pPr marL="285750" indent="-285750" algn="l">
              <a:buFont typeface="Elevance Sans" pitchFamily="50" charset="0"/>
              <a:buChar char="–"/>
            </a:pPr>
            <a:r>
              <a:rPr lang="es-ES_tradnl" noProof="0" dirty="0">
                <a:solidFill>
                  <a:schemeClr val="tx2"/>
                </a:solidFill>
              </a:rPr>
              <a:t>Plan Medicaid certificado</a:t>
            </a:r>
          </a:p>
          <a:p>
            <a:pPr algn="l"/>
            <a:endParaRPr lang="es-ES_tradnl" noProof="0" dirty="0">
              <a:solidFill>
                <a:schemeClr val="tx2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B0E86BD-E3F7-37E0-8E0E-864A2F1C6C13}"/>
              </a:ext>
            </a:extLst>
          </p:cNvPr>
          <p:cNvSpPr txBox="1"/>
          <p:nvPr/>
        </p:nvSpPr>
        <p:spPr>
          <a:xfrm>
            <a:off x="1144651" y="6219781"/>
            <a:ext cx="60960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200" noProof="0">
                <a:solidFill>
                  <a:prstClr val="black"/>
                </a:solidFill>
                <a:latin typeface="Univers LT 45 Light" panose="02000403030000020003"/>
              </a:rPr>
              <a:t>*Segmentado en 3 zonas para 2026 </a:t>
            </a:r>
          </a:p>
        </p:txBody>
      </p:sp>
    </p:spTree>
    <p:extLst>
      <p:ext uri="{BB962C8B-B14F-4D97-AF65-F5344CB8AC3E}">
        <p14:creationId xmlns:p14="http://schemas.microsoft.com/office/powerpoint/2010/main" val="1238199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F1CEE-1163-A067-9699-EDB14C98F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noProof="0" dirty="0"/>
              <a:t>Aprobación del Modelo de Cuidado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F73CC1-66DA-662F-4F36-AD91D3C8BC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628996"/>
            <a:ext cx="11319164" cy="43130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Un resultado mínimo de 70% es considerado aprobado y de 75% o más en el caso de los D-SNP son considerados aprobados por varios años; dos o tres años.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El MOC para  el C-SNP  tiene una aprobación máxima de 1 año y se somete anualmente a CMS.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Elevance Sans Semibold" pitchFamily="50" charset="0"/>
              </a:rPr>
              <a:t>Los MOC para los nuestros D-SNP fueron aprobados por un término de 3 años (2024-2026). El MOC para nuestro C-SNP fue aprobado por 1 año, el tiempo máximo provisto por CMS.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885275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39CFB-7924-8B28-2A95-59F88EDEE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noProof="0" dirty="0"/>
              <a:t>El Modelo de Cuidado (MOC)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4ED180-51BD-FE44-9A0D-DDCD68A60E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82773"/>
            <a:ext cx="11319164" cy="43130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b="0" i="0" noProof="0" dirty="0">
                <a:solidFill>
                  <a:srgbClr val="000000"/>
                </a:solidFill>
                <a:effectLst/>
                <a:latin typeface="+mn-lt"/>
              </a:rPr>
              <a:t>En la sección 1859(f)(7) del “</a:t>
            </a:r>
            <a:r>
              <a:rPr lang="en-US" sz="2000" b="0" i="0" noProof="0" dirty="0">
                <a:solidFill>
                  <a:srgbClr val="000000"/>
                </a:solidFill>
                <a:effectLst/>
                <a:latin typeface="+mn-lt"/>
              </a:rPr>
              <a:t>Social Security Act</a:t>
            </a:r>
            <a:r>
              <a:rPr lang="es-ES_tradnl" sz="2000" b="0" i="0" noProof="0" dirty="0">
                <a:solidFill>
                  <a:srgbClr val="000000"/>
                </a:solidFill>
                <a:effectLst/>
                <a:latin typeface="+mn-lt"/>
              </a:rPr>
              <a:t>” se establece que todo SNP debe contar con un “</a:t>
            </a:r>
            <a:r>
              <a:rPr lang="en-US" sz="2000" b="0" i="0" noProof="0" dirty="0">
                <a:solidFill>
                  <a:srgbClr val="000000"/>
                </a:solidFill>
                <a:effectLst/>
                <a:latin typeface="+mn-lt"/>
              </a:rPr>
              <a:t>Model of Care</a:t>
            </a:r>
            <a:r>
              <a:rPr lang="es-ES_tradnl" sz="2000" b="0" i="0" noProof="0" dirty="0">
                <a:solidFill>
                  <a:srgbClr val="000000"/>
                </a:solidFill>
                <a:effectLst/>
                <a:latin typeface="+mn-lt"/>
              </a:rPr>
              <a:t>” (MOC) aprobado por el “</a:t>
            </a:r>
            <a:r>
              <a:rPr lang="en-US" sz="2000" b="0" i="0" noProof="0" dirty="0">
                <a:solidFill>
                  <a:srgbClr val="000000"/>
                </a:solidFill>
                <a:effectLst/>
                <a:latin typeface="+mn-lt"/>
              </a:rPr>
              <a:t>National Committee for Quality Assurance</a:t>
            </a:r>
            <a:r>
              <a:rPr lang="es-ES_tradnl" sz="2000" b="0" i="0" noProof="0" dirty="0">
                <a:solidFill>
                  <a:srgbClr val="000000"/>
                </a:solidFill>
                <a:effectLst/>
                <a:latin typeface="+mn-lt"/>
              </a:rPr>
              <a:t>” (NCQA).  El MOC debe proveer el marco de referencia bajo el cual el  SNP cumplirá o apoyará a que sus miembros/beneficiarios puedan </a:t>
            </a:r>
            <a:r>
              <a:rPr lang="es-ES_tradnl" sz="2000" noProof="0" dirty="0">
                <a:solidFill>
                  <a:srgbClr val="000000"/>
                </a:solidFill>
                <a:latin typeface="+mn-lt"/>
              </a:rPr>
              <a:t>cumplir las metas de salud establecidas.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b="0" i="0" noProof="0" dirty="0">
                <a:solidFill>
                  <a:srgbClr val="000000"/>
                </a:solidFill>
                <a:effectLst/>
                <a:latin typeface="+mn-lt"/>
              </a:rPr>
              <a:t>Para CMS el MOC es la </a:t>
            </a:r>
            <a:r>
              <a:rPr lang="es-ES_tradnl" sz="2000" i="0" noProof="0" dirty="0">
                <a:solidFill>
                  <a:srgbClr val="000000"/>
                </a:solidFill>
                <a:effectLst/>
                <a:latin typeface="Elevance Sans Semibold" pitchFamily="50" charset="0"/>
              </a:rPr>
              <a:t>herramienta vital </a:t>
            </a:r>
            <a:r>
              <a:rPr lang="es-ES_tradnl" sz="2000" b="0" i="0" noProof="0" dirty="0">
                <a:solidFill>
                  <a:srgbClr val="000000"/>
                </a:solidFill>
                <a:effectLst/>
                <a:latin typeface="+mn-lt"/>
              </a:rPr>
              <a:t>para demostrar mejoramiento de calidad y es un componente integral para asegurar que las necesidades únicas o específicas de cada beneficiario SNP se cumplen en su plan de cuidado </a:t>
            </a:r>
            <a:r>
              <a:rPr lang="es-ES_tradnl" sz="2000" noProof="0" dirty="0">
                <a:solidFill>
                  <a:srgbClr val="000000"/>
                </a:solidFill>
                <a:latin typeface="+mn-lt"/>
              </a:rPr>
              <a:t>individualizado.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b="0" i="0" noProof="0" dirty="0">
                <a:solidFill>
                  <a:srgbClr val="000000"/>
                </a:solidFill>
                <a:effectLst/>
                <a:latin typeface="+mn-lt"/>
              </a:rPr>
              <a:t>El MOC provee las </a:t>
            </a:r>
            <a:r>
              <a:rPr lang="es-ES_tradnl" sz="2000" noProof="0" dirty="0">
                <a:solidFill>
                  <a:srgbClr val="000000"/>
                </a:solidFill>
                <a:latin typeface="+mn-lt"/>
              </a:rPr>
              <a:t>bases para promover entre otras cosas los procesos de cuidado coordinado y los programas de “</a:t>
            </a:r>
            <a:r>
              <a:rPr lang="en-US" sz="2000" noProof="0" dirty="0">
                <a:solidFill>
                  <a:srgbClr val="000000"/>
                </a:solidFill>
                <a:latin typeface="+mn-lt"/>
              </a:rPr>
              <a:t>Care Management</a:t>
            </a:r>
            <a:r>
              <a:rPr lang="es-ES_tradnl" sz="2000" noProof="0" dirty="0">
                <a:solidFill>
                  <a:srgbClr val="000000"/>
                </a:solidFill>
                <a:latin typeface="+mn-lt"/>
              </a:rPr>
              <a:t>”.</a:t>
            </a:r>
            <a:endParaRPr lang="es-ES_tradnl" sz="2000" noProof="0" dirty="0">
              <a:latin typeface="+mn-lt"/>
            </a:endParaRP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30407457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8DFED-A57D-B245-18A5-08176B697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Todo MOC debe establecer claramente estas 4 áreas o elementos críticos: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D51E1F-AFF1-F956-D1AA-D07BBC39A1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s-ES_tradnl" sz="4000" noProof="0" dirty="0"/>
              <a:t>MOC 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45D8013-3ED2-3F25-F2F5-42F90DCF1E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ES_tradnl" sz="1800" noProof="0" dirty="0"/>
              <a:t>Descripción de la población SNP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99FBB24-9D4A-1320-DE38-C4CD6FD250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ES_tradnl" sz="4000" noProof="0" dirty="0"/>
              <a:t>MOC 2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D65FD74-D78B-4743-E8D5-E3BE2DA2D24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s-ES_tradnl" sz="1800" noProof="0" dirty="0"/>
              <a:t>Coordinación de Cuidado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74CA3B-1DE5-6D14-6188-6EB69C8880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ES_tradnl" sz="4000" noProof="0" dirty="0"/>
              <a:t>MOC 3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DD72C11-6258-62E1-3581-4C73EBC9A6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ES_tradnl" sz="1800" noProof="0" dirty="0"/>
              <a:t>Red de Proveedores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EDA8F26-12AE-86BB-15AE-946DFC84C7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ES_tradnl" sz="4000" noProof="0" dirty="0"/>
              <a:t>MOC 4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13DF3E6-72A8-56AE-A8C5-A0554C7F53A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sz="1800" noProof="0" dirty="0"/>
              <a:t>Medición de calidad y mejoramiento del desempeño del MOC</a:t>
            </a:r>
          </a:p>
        </p:txBody>
      </p:sp>
    </p:spTree>
    <p:extLst>
      <p:ext uri="{BB962C8B-B14F-4D97-AF65-F5344CB8AC3E}">
        <p14:creationId xmlns:p14="http://schemas.microsoft.com/office/powerpoint/2010/main" val="3440110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714844C5-09BD-22C2-D4B8-195DDC8837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MOC 1: Descripción de la Población SNP</a:t>
            </a:r>
            <a:endParaRPr lang="es-ES_tradnl" noProof="0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DCF85CCF-662D-78CF-FF3E-91ECFE12E34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05541" y="1673225"/>
            <a:ext cx="5529263" cy="431546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Se enfoca en población del SNP.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Incluye a toda la población, así como a la población más vulnerable.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Se centra en las necesidades únicas de todos los beneficiarios, incluyendo los más vulnerables.</a:t>
            </a:r>
          </a:p>
          <a:p>
            <a:endParaRPr lang="es-ES_tradnl" noProof="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EADA2B6-DAD4-BC5D-73C6-4A64B0807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0089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72EE12-8519-9796-3FD8-1AFAD3857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MOC 2: Coordinación de Cuidado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BD7DEA-D474-FE40-6957-072267C3D5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648046"/>
            <a:ext cx="11319164" cy="43130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Asegurar que las necesidades de los  beneficiarios y su información es compartida  con el personal de servicios de salud y las facilidades.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Coordinar la prestación de servicios y beneficios especializados que abarcan las necesidades de la población más vulnerable.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Requisito de Evaluación de Riesgo de Salud (HRA, por sus siglas en inglés), encuentros “</a:t>
            </a:r>
            <a:r>
              <a:rPr lang="en-US" noProof="0" dirty="0">
                <a:latin typeface="+mn-lt"/>
              </a:rPr>
              <a:t>Face-to-Face</a:t>
            </a:r>
            <a:r>
              <a:rPr lang="es-ES_tradnl" noProof="0" dirty="0">
                <a:latin typeface="+mn-lt"/>
              </a:rPr>
              <a:t>”, Plan de Cuidado Individualizado (ICP, por sus siglas en inglés) y Equipo Interdisciplinario (ICT, por sus siglas </a:t>
            </a:r>
            <a:br>
              <a:rPr lang="es-ES_tradnl" noProof="0" dirty="0">
                <a:latin typeface="+mn-lt"/>
              </a:rPr>
            </a:br>
            <a:r>
              <a:rPr lang="es-ES_tradnl" noProof="0" dirty="0">
                <a:latin typeface="+mn-lt"/>
              </a:rPr>
              <a:t>en inglés).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41017919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76F31FC-B217-8DC1-4165-4D90863ED8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7199" y="-822960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MOC 2: Coordinación de Cuidado (cont.)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72EE12-8519-9796-3FD8-1AFAD3857A77}"/>
              </a:ext>
            </a:extLst>
          </p:cNvPr>
          <p:cNvSpPr>
            <a:spLocks/>
          </p:cNvSpPr>
          <p:nvPr/>
        </p:nvSpPr>
        <p:spPr>
          <a:xfrm>
            <a:off x="457200" y="384048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MOC 2: Coordinación de Cuidado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BD7DEA-D474-FE40-6957-072267C3D5D0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>
              <a:spcBef>
                <a:spcPts val="200"/>
              </a:spcBef>
              <a:buNone/>
            </a:pPr>
            <a:r>
              <a:rPr lang="es-ES_tradnl" noProof="0" dirty="0">
                <a:latin typeface="Elevance Sans Semibold" pitchFamily="50" charset="0"/>
              </a:rPr>
              <a:t>Incluye los siguientes elementos claves: </a:t>
            </a:r>
            <a:endParaRPr lang="es-ES_tradnl" sz="1000" noProof="0" dirty="0">
              <a:latin typeface="Elevance Sans Semibold" pitchFamily="50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Evaluación de Riesgo de Salud (HRA)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Inicial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Anual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endParaRPr lang="es-ES_tradnl" sz="1600" noProof="0" dirty="0"/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Encuentros </a:t>
            </a:r>
            <a:r>
              <a:rPr lang="en-US" sz="1800" noProof="0" dirty="0">
                <a:latin typeface="Elevance Sans Semibold" pitchFamily="50" charset="0"/>
              </a:rPr>
              <a:t>Face-to-Face</a:t>
            </a:r>
            <a:r>
              <a:rPr lang="es-ES_tradnl" sz="1800" noProof="0" dirty="0">
                <a:latin typeface="Elevance Sans Semibold" pitchFamily="50" charset="0"/>
              </a:rPr>
              <a:t> con proveedores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Evaluación Anual de Salud (AHA, por sus siglas en inglés)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Discusión plan de tratamiento</a:t>
            </a:r>
          </a:p>
          <a:p>
            <a:pPr lvl="2" indent="0">
              <a:spcBef>
                <a:spcPts val="600"/>
              </a:spcBef>
              <a:buNone/>
            </a:pPr>
            <a:endParaRPr lang="es-ES_tradnl" sz="1600" noProof="0" dirty="0"/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Plan de Cuidado Individualizado (ICP)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Inicial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Anual/Cambios en estado de salud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8BD972A-EEF8-42EE-B7C0-A3D8256E34F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Equipo de Cuidado Interdisciplinario (ICT)</a:t>
            </a:r>
          </a:p>
          <a:p>
            <a:pPr marL="400050" lvl="2" indent="-171450">
              <a:spcBef>
                <a:spcPts val="600"/>
              </a:spcBef>
              <a:buFont typeface="Elevance Sans Semibold" pitchFamily="50" charset="0"/>
              <a:buChar char="–"/>
            </a:pPr>
            <a:r>
              <a:rPr lang="es-ES_tradnl" sz="1600" noProof="0" dirty="0"/>
              <a:t>“</a:t>
            </a:r>
            <a:r>
              <a:rPr lang="en-US" sz="1600" noProof="0" dirty="0"/>
              <a:t>Steering</a:t>
            </a:r>
            <a:r>
              <a:rPr lang="es-ES_tradnl" sz="1600" noProof="0" dirty="0"/>
              <a:t>”</a:t>
            </a:r>
          </a:p>
          <a:p>
            <a:pPr marL="400050" lvl="2" indent="-171450">
              <a:spcBef>
                <a:spcPts val="600"/>
              </a:spcBef>
              <a:buFont typeface="Elevance Sans Semibold" pitchFamily="50" charset="0"/>
              <a:buChar char="–"/>
            </a:pPr>
            <a:r>
              <a:rPr lang="es-ES_tradnl" sz="1600" noProof="0" dirty="0"/>
              <a:t>Virtual</a:t>
            </a:r>
          </a:p>
          <a:p>
            <a:pPr marL="400050" lvl="2" indent="-171450">
              <a:spcBef>
                <a:spcPts val="600"/>
              </a:spcBef>
              <a:buFont typeface="Elevance Sans Semibold" pitchFamily="50" charset="0"/>
              <a:buChar char="–"/>
            </a:pPr>
            <a:r>
              <a:rPr lang="es-ES_tradnl" sz="1600" noProof="0" dirty="0"/>
              <a:t>Ronda clínica</a:t>
            </a:r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s-ES_tradnl" sz="1400" noProof="0" dirty="0">
              <a:latin typeface="Elevance Sans Semibold" pitchFamily="50" charset="0"/>
            </a:endParaRP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Transiciones de Cuidado</a:t>
            </a:r>
          </a:p>
          <a:p>
            <a:endParaRPr lang="es-ES_tradnl" sz="2400" noProof="0" dirty="0"/>
          </a:p>
        </p:txBody>
      </p:sp>
    </p:spTree>
    <p:extLst>
      <p:ext uri="{BB962C8B-B14F-4D97-AF65-F5344CB8AC3E}">
        <p14:creationId xmlns:p14="http://schemas.microsoft.com/office/powerpoint/2010/main" val="932335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5A41F-6B05-1285-53F9-05D0DD537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noProof="0" dirty="0"/>
              <a:t>MOC 2: Coordinación de Cuidado</a:t>
            </a:r>
            <a:br>
              <a:rPr lang="es-ES_tradnl" noProof="0" dirty="0"/>
            </a:br>
            <a:r>
              <a:rPr lang="es-ES_tradnl" noProof="0" dirty="0"/>
              <a:t>Evaluación de Riesgo de Salud (HRA)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489D7-DB0A-78A5-749D-0120E7C80E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82773"/>
            <a:ext cx="11319164" cy="4313052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es-ES_tradnl" b="1" noProof="0" dirty="0">
                <a:latin typeface="Elevance Sans Semibold" pitchFamily="50" charset="0"/>
              </a:rPr>
              <a:t>MIPPA 2008 establece que es obligatorio que los planes SNP lleven a cabo una evaluación de riesgo de salud inicial y anual a CADA beneficiario.</a:t>
            </a:r>
            <a:endParaRPr lang="es-ES_tradnl" b="1" noProof="0" dirty="0">
              <a:latin typeface="+mn-lt"/>
            </a:endParaRP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El “HRA” evalúa las necesidades médicas, psicosociales, </a:t>
            </a:r>
            <a:r>
              <a:rPr lang="es-ES_tradnl" b="0" noProof="0" dirty="0">
                <a:latin typeface="+mn-lt"/>
              </a:rPr>
              <a:t>cognitivas, funcionales de los beneficiarios de planes SNP. 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El “HRA” es realizado por teléfono y pudiese ser realizado en persona o papel. 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MMM/PMC utiliza el instrumento de </a:t>
            </a:r>
            <a:r>
              <a:rPr lang="en-US" sz="2000" noProof="0" dirty="0">
                <a:latin typeface="+mn-lt"/>
              </a:rPr>
              <a:t>Health Risk Assessment</a:t>
            </a:r>
            <a:r>
              <a:rPr lang="es-ES_tradnl" sz="2000" noProof="0" dirty="0">
                <a:latin typeface="+mn-lt"/>
              </a:rPr>
              <a:t> (HRAT) llamado </a:t>
            </a:r>
            <a:r>
              <a:rPr lang="en-US" sz="2000" noProof="0" dirty="0">
                <a:latin typeface="+mn-lt"/>
              </a:rPr>
              <a:t>MSO’s Health Risk Assessment</a:t>
            </a:r>
            <a:r>
              <a:rPr lang="es-ES_tradnl" sz="2000" noProof="0" dirty="0">
                <a:latin typeface="+mn-lt"/>
              </a:rPr>
              <a:t>, que es un instrumento desarrollado por el  Comité Directivo del Equipo de Cuidado Interdisciplinario.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S_tradnl" noProof="0" dirty="0">
              <a:latin typeface="+mn-lt"/>
            </a:endParaRP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1285824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C9AA29-5C29-224E-8722-5D15AC264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1" algn="l">
              <a:buNone/>
            </a:pPr>
            <a:r>
              <a:rPr lang="es-ES_tradnl" sz="2800" noProof="0" dirty="0">
                <a:solidFill>
                  <a:schemeClr val="tx1"/>
                </a:solidFill>
                <a:latin typeface="+mj-lt"/>
              </a:rPr>
              <a:t>Objetivos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0E0896-7BC5-CA76-7486-1F7149FFF7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2094" y="1590896"/>
            <a:ext cx="11319164" cy="4313052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Conocer el trasfondo histórico de las leyes y regulaciones del Modelo de Cuidado (MOC).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Identificar los planes y criterios de un Plan de Necesidades Especiales (SNP) desde la perspectiva del regulador (CMS).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Identificar los componentes básicos que deben tener los Planes de Necesidades Especiales (SNP) de acuerdo al regulador (CMS).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Aprender los elementos del Modelo de Cuidado vigente de nuestra organización para el año 2026.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Entender los distintos Modelos de Cuidado de MMM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1036876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7A44FE3-D151-8F35-2B2B-9618F73A57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1812" y="-1038275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MOC 2: Coordinación de Cuidado</a:t>
            </a:r>
            <a:b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Evaluación de Riesgo de Salud (HRA) (cont.)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05A41F-6B05-1285-53F9-05D0DD537CDC}"/>
              </a:ext>
            </a:extLst>
          </p:cNvPr>
          <p:cNvSpPr>
            <a:spLocks/>
          </p:cNvSpPr>
          <p:nvPr/>
        </p:nvSpPr>
        <p:spPr>
          <a:xfrm>
            <a:off x="457200" y="384048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MOC 2: Coordinación de Cuidado</a:t>
            </a:r>
            <a:b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Evaluación de Riesgo de Salud (HRA)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489D7-DB0A-78A5-749D-0120E7C80EA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82773"/>
            <a:ext cx="11319164" cy="4313052"/>
          </a:xfr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El “HRA” es realizado en los primeros 90 días a partir de la fecha de afiliación, a los 365 días a partir del último “HRA” y/o cuando haya cambios en el estado de salud del beneficiario.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Los resultados clasifican al afiliado en diversas categorías de riesgos. De esta manera se generan los referidos automáticos a los programas de Manejo de Cuidado. 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Los resultados son comunicados a beneficiarios, equipo de cuidado interdisciplinario de cuidado y el médico habitual del beneficiario.</a:t>
            </a:r>
            <a:endParaRPr lang="es-ES_tradnl" sz="2000" noProof="0" dirty="0">
              <a:solidFill>
                <a:srgbClr val="FF0000"/>
              </a:solidFill>
              <a:latin typeface="+mn-lt"/>
            </a:endParaRP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S_tradnl" noProof="0" dirty="0">
              <a:latin typeface="+mn-lt"/>
            </a:endParaRP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3092927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A8ED5-1D8E-79CA-C0BD-D80B66834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MOC 2: Coordinación de Cuidado</a:t>
            </a:r>
            <a:br>
              <a:rPr lang="es-ES_tradnl" sz="3600" noProof="0" dirty="0"/>
            </a:br>
            <a:r>
              <a:rPr lang="es-ES_tradnl" sz="2000" noProof="0" dirty="0"/>
              <a:t>Encuentros “</a:t>
            </a:r>
            <a:r>
              <a:rPr lang="en-US" sz="2000" noProof="0" dirty="0"/>
              <a:t>Face-to-Face</a:t>
            </a:r>
            <a:r>
              <a:rPr lang="es-ES_tradnl" sz="2000" noProof="0" dirty="0"/>
              <a:t>”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12D4CF-41AB-AD17-EAFC-E3471F7446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2094" y="1582773"/>
            <a:ext cx="11319164" cy="4313052"/>
          </a:xfrm>
        </p:spPr>
        <p:txBody>
          <a:bodyPr/>
          <a:lstStyle/>
          <a:p>
            <a:pPr marL="285750" indent="-285750" eaLnBrk="1" hangingPunct="1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Visitas en persona que se realizan entre: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Proveedor – Afiliado</a:t>
            </a:r>
          </a:p>
          <a:p>
            <a:pPr marL="400050" lvl="2" indent="-1714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Personal interno de Manejo de Casos – Afiliado</a:t>
            </a:r>
          </a:p>
          <a:p>
            <a:pPr lvl="2" indent="0">
              <a:spcBef>
                <a:spcPts val="600"/>
              </a:spcBef>
              <a:buNone/>
            </a:pPr>
            <a:endParaRPr lang="es-ES_tradnl" sz="1600" noProof="0" dirty="0"/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Se llevan a cabo funciones clínicas tales como :</a:t>
            </a:r>
          </a:p>
          <a:p>
            <a:pPr marL="400050" lvl="2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sz="1600" noProof="0" dirty="0"/>
              <a:t>Evaluaciones Comprensivas</a:t>
            </a:r>
          </a:p>
          <a:p>
            <a:pPr lvl="4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Evaluación Anual de Salud (mejor conocido como AHA por sus siglas en inglés)</a:t>
            </a:r>
          </a:p>
          <a:p>
            <a:pPr lvl="4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Evaluaciones Biopsicosociales</a:t>
            </a:r>
          </a:p>
          <a:p>
            <a:pPr marL="457200" lvl="4" indent="0">
              <a:spcBef>
                <a:spcPts val="600"/>
              </a:spcBef>
              <a:buNone/>
            </a:pPr>
            <a:endParaRPr lang="es-ES_tradnl" sz="1600" noProof="0" dirty="0"/>
          </a:p>
          <a:p>
            <a:pPr marL="171450" lvl="1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Intervenciones</a:t>
            </a:r>
            <a:endParaRPr lang="es-ES_tradnl" sz="1100" noProof="0" dirty="0">
              <a:latin typeface="Elevance Sans Semibold" pitchFamily="50" charset="0"/>
            </a:endParaRPr>
          </a:p>
          <a:p>
            <a:pPr lvl="3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Educación relacionada a necesidades identificadas, preocupaciones de salud entre otros.</a:t>
            </a:r>
          </a:p>
          <a:p>
            <a:pPr lvl="3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Discusión de Plan de Tratamiento</a:t>
            </a:r>
          </a:p>
          <a:p>
            <a:pPr lvl="3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600" noProof="0" dirty="0"/>
              <a:t>Discusión y revisión de Plan de Cuidado 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41299128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ABA1F-8BD9-4231-6FD5-CE63DD4E4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MOC 2: Coordinación de Cuidado</a:t>
            </a:r>
            <a:br>
              <a:rPr lang="es-ES_tradnl" sz="2800" noProof="0" dirty="0"/>
            </a:br>
            <a:r>
              <a:rPr lang="es-ES_tradnl" sz="2800" noProof="0" dirty="0"/>
              <a:t>Plan de Cuidado Individualizado (ICP)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16C06A-0EBC-D79F-B8C0-1EECDD0E63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34894" y="1582773"/>
            <a:ext cx="11319164" cy="4313052"/>
          </a:xfrm>
        </p:spPr>
        <p:txBody>
          <a:bodyPr/>
          <a:lstStyle/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MMM desarrolla un “ICP” para cada beneficiario SNP.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El “ICP” asegura que las necesidades sean atendidas, se hagan evaluaciones regulares y coordinación de servicios y beneficios para las necesidades únicas de los beneficiarios. 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s-ES_tradnl" sz="2000" b="0" noProof="0" dirty="0">
                <a:latin typeface="+mn-lt"/>
              </a:rPr>
              <a:t>Desarrollado para cada </a:t>
            </a:r>
            <a:r>
              <a:rPr lang="es-ES_tradnl" sz="2000" noProof="0" dirty="0">
                <a:latin typeface="+mn-lt"/>
              </a:rPr>
              <a:t>beneficiario por su equipo de cuidado interdisciplinario y las necesidades de los afiliados identificados en el HRA. 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s-ES_tradnl" sz="2000" b="0" noProof="0" dirty="0">
                <a:latin typeface="+mn-lt"/>
              </a:rPr>
              <a:t>El ICP es comunicado a cada beneficiario y/o cuidador primario y proveedor.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s-ES_tradnl" sz="2000" b="0" noProof="0" dirty="0">
                <a:latin typeface="+mn-lt"/>
              </a:rPr>
              <a:t>Revisado anualmente o cuando haya cambios en el estado de salud.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Mantener un registro de los planes de cuidado para asegurar el acceso de todos los miembros del equipo de cuidado interdisciplinario.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</a:pPr>
            <a:endParaRPr lang="es-ES_tradnl" sz="2000" noProof="0" dirty="0">
              <a:latin typeface="+mn-lt"/>
            </a:endParaRP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42152581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ABA1F-8BD9-4231-6FD5-CE63DD4E4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MOC 2: Coordinación de Cuidado</a:t>
            </a:r>
            <a:br>
              <a:rPr lang="es-ES_tradnl" sz="2800" noProof="0" dirty="0"/>
            </a:br>
            <a:r>
              <a:rPr lang="es-ES_tradnl" sz="2800" noProof="0" dirty="0"/>
              <a:t>Plan de Cuidado Interdisciplinario (ICT)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16C06A-0EBC-D79F-B8C0-1EECDD0E63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82773"/>
            <a:ext cx="11319164" cy="4313052"/>
          </a:xfrm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MIPPA establece obligatorio que un plan SNP debe asignar a CADA beneficiario a un equipo de cuidado interdisciplinario. </a:t>
            </a:r>
            <a:endParaRPr lang="es-ES_tradnl" sz="1800" b="1" noProof="0" dirty="0">
              <a:latin typeface="+mn-lt"/>
            </a:endParaRP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+mn-lt"/>
              </a:rPr>
              <a:t>El “ICT” de MMM/PMC está compuesto, pero no se limita a manejador de casos, trabajadora social, nutricionista, médico habitual del beneficiario o médico primario y beneficiario o su cuidador primario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s-ES_tradnl" sz="1800" noProof="0" dirty="0">
                <a:latin typeface="Elevance Sans Semibold" pitchFamily="50" charset="0"/>
              </a:rPr>
              <a:t>Este equipo es responsable de:</a:t>
            </a:r>
          </a:p>
          <a:p>
            <a:pPr marL="514350" lvl="2" indent="-285750">
              <a:spcBef>
                <a:spcPts val="0"/>
              </a:spcBef>
              <a:buFont typeface="Elevance Sans" pitchFamily="50" charset="0"/>
              <a:buChar char="–"/>
            </a:pPr>
            <a:r>
              <a:rPr lang="es-ES_tradnl" sz="1800" noProof="0" dirty="0"/>
              <a:t>Analizar los resultados de las evaluaciones de riesgo de salud iniciales y anuales.</a:t>
            </a:r>
          </a:p>
          <a:p>
            <a:pPr marL="514350" lvl="2" indent="-285750">
              <a:spcBef>
                <a:spcPts val="0"/>
              </a:spcBef>
              <a:buFont typeface="Elevance Sans" pitchFamily="50" charset="0"/>
              <a:buChar char="–"/>
            </a:pPr>
            <a:r>
              <a:rPr lang="es-ES_tradnl" sz="1800" noProof="0" dirty="0"/>
              <a:t>Colaborar para desarrollar un “ICP” para cada beneficiario. </a:t>
            </a:r>
          </a:p>
          <a:p>
            <a:pPr marL="514350" lvl="2" indent="-285750">
              <a:spcBef>
                <a:spcPts val="0"/>
              </a:spcBef>
              <a:buFont typeface="Elevance Sans" pitchFamily="50" charset="0"/>
              <a:buChar char="–"/>
            </a:pPr>
            <a:r>
              <a:rPr lang="es-ES_tradnl" sz="1800" noProof="0" dirty="0"/>
              <a:t>Manejar las necesidades médicas, cognitivas, psicosociales y funcionales del beneficiario.</a:t>
            </a:r>
          </a:p>
          <a:p>
            <a:pPr marL="514350" lvl="2" indent="-285750">
              <a:spcBef>
                <a:spcPts val="0"/>
              </a:spcBef>
              <a:buFont typeface="Elevance Sans" pitchFamily="50" charset="0"/>
              <a:buChar char="–"/>
            </a:pPr>
            <a:r>
              <a:rPr lang="es-ES_tradnl" sz="1800" noProof="0" dirty="0"/>
              <a:t>Mantenerse en comunicación constante para coordinar el plan de cuidado del beneficiario. </a:t>
            </a:r>
          </a:p>
          <a:p>
            <a:pPr marL="342900" indent="-3429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s-ES_tradnl" sz="1800" noProof="0" dirty="0">
              <a:latin typeface="+mn-lt"/>
            </a:endParaRP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28450144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940840-7279-C4E8-6A0C-3A0A11ADBC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97994"/>
            <a:ext cx="11274552" cy="822960"/>
          </a:xfrm>
        </p:spPr>
        <p:txBody>
          <a:bodyPr/>
          <a:lstStyle/>
          <a:p>
            <a:r>
              <a:rPr lang="es-ES_tradnl" sz="3600" noProof="0" dirty="0"/>
              <a:t>MOC 2: Coordinación de Cuidado</a:t>
            </a:r>
            <a:br>
              <a:rPr lang="es-ES_tradnl" sz="4000" noProof="0" dirty="0"/>
            </a:br>
            <a:r>
              <a:rPr lang="es-ES_tradnl" sz="2800" noProof="0" dirty="0"/>
              <a:t>Equipo de Cuidado Interdisciplinario (ICT)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4C5F52-5E9F-6D7A-48EB-A187305C760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_tradnl" noProof="0" dirty="0">
                <a:latin typeface="+mn-lt"/>
              </a:rPr>
              <a:t>Existen 3 enfoques distintos para discutir y manejar las necesidades de los afiliados y están son: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Elevance Sans Semibold" pitchFamily="50" charset="0"/>
              </a:rPr>
              <a:t>“</a:t>
            </a:r>
            <a:r>
              <a:rPr lang="en-US" noProof="0" dirty="0">
                <a:latin typeface="Elevance Sans Semibold" pitchFamily="50" charset="0"/>
              </a:rPr>
              <a:t>Steering</a:t>
            </a:r>
            <a:r>
              <a:rPr lang="es-ES_tradnl" noProof="0" dirty="0">
                <a:latin typeface="Elevance Sans Semibold" pitchFamily="50" charset="0"/>
              </a:rPr>
              <a:t>” ICT </a:t>
            </a:r>
            <a:r>
              <a:rPr lang="es-ES_tradnl" noProof="0" dirty="0"/>
              <a:t>-</a:t>
            </a:r>
            <a:r>
              <a:rPr lang="es-ES_tradnl" b="1" noProof="0" dirty="0"/>
              <a:t> </a:t>
            </a:r>
            <a:r>
              <a:rPr lang="es-ES_tradnl" noProof="0" dirty="0"/>
              <a:t>miembros designados anualmente, se reúnen trimestralmente para analizar el perfil poblacional de nuestros afiliados SNP, determinan y establecen intervenciones poblacionales.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Elevance Sans Semibold" pitchFamily="50" charset="0"/>
              </a:rPr>
              <a:t>“</a:t>
            </a:r>
            <a:r>
              <a:rPr lang="en-US" noProof="0" dirty="0">
                <a:latin typeface="Elevance Sans Semibold" pitchFamily="50" charset="0"/>
              </a:rPr>
              <a:t>Virtual</a:t>
            </a:r>
            <a:r>
              <a:rPr lang="es-ES_tradnl" noProof="0" dirty="0">
                <a:latin typeface="Elevance Sans Semibold" pitchFamily="50" charset="0"/>
              </a:rPr>
              <a:t>” ICT </a:t>
            </a:r>
            <a:r>
              <a:rPr lang="es-ES_tradnl" noProof="0" dirty="0"/>
              <a:t>-</a:t>
            </a:r>
            <a:r>
              <a:rPr lang="es-ES_tradnl" b="1" noProof="0" dirty="0"/>
              <a:t> </a:t>
            </a:r>
            <a:r>
              <a:rPr lang="es-ES_tradnl" noProof="0" dirty="0"/>
              <a:t>enfoque donde el equipo interacciona a través de plataformas y por teléfono.</a:t>
            </a:r>
            <a:endParaRPr lang="es-ES_tradnl" b="1" noProof="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Elevance Sans Semibold" pitchFamily="50" charset="0"/>
              </a:rPr>
              <a:t>Ronda Clínica </a:t>
            </a:r>
            <a:r>
              <a:rPr lang="es-ES_tradnl" b="1" noProof="0" dirty="0">
                <a:latin typeface="Elevance Sans Semibold" pitchFamily="50" charset="0"/>
              </a:rPr>
              <a:t>-</a:t>
            </a:r>
            <a:r>
              <a:rPr lang="es-ES_tradnl" i="0" noProof="0" dirty="0">
                <a:solidFill>
                  <a:srgbClr val="3C4043"/>
                </a:solidFill>
                <a:effectLst/>
                <a:latin typeface="Elevance Sans Semibold" pitchFamily="50" charset="0"/>
              </a:rPr>
              <a:t> </a:t>
            </a:r>
            <a:r>
              <a:rPr lang="es-ES_tradnl" b="0" i="0" noProof="0" dirty="0">
                <a:solidFill>
                  <a:srgbClr val="3C4043"/>
                </a:solidFill>
                <a:effectLst/>
              </a:rPr>
              <a:t>miembros específicos componen el ICT (dependiendo el caso), se reúnen de manera presencial o por teleconferencia para discutir casos de afiliados que presentan barreras en su progreso.</a:t>
            </a:r>
            <a:endParaRPr lang="es-ES_tradnl" noProof="0" dirty="0"/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21679258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61293E-E5E5-8A29-DA89-CF5C432683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noProof="0" dirty="0"/>
              <a:t>MOC 2: </a:t>
            </a:r>
            <a:r>
              <a:rPr lang="en-US" noProof="0" dirty="0"/>
              <a:t>Care Coordination</a:t>
            </a:r>
            <a:br>
              <a:rPr lang="en-US" noProof="0" dirty="0"/>
            </a:br>
            <a:r>
              <a:rPr lang="en-US" i="1" noProof="0" dirty="0"/>
              <a:t>Care Transitions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798D85-AC6B-2CEE-0853-164059B624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82773"/>
            <a:ext cx="11319164" cy="4313052"/>
          </a:xfrm>
        </p:spPr>
        <p:txBody>
          <a:bodyPr/>
          <a:lstStyle/>
          <a:p>
            <a:pPr marL="342900" lvl="1" indent="-342900">
              <a:buFont typeface="Arial" charset="0"/>
              <a:buChar char="•"/>
            </a:pPr>
            <a:r>
              <a:rPr lang="es-ES_tradnl" noProof="0" dirty="0"/>
              <a:t>Transición - es un movimiento de un afiliado de un nivel de cuidado a otro, según su estado de salud cambie. </a:t>
            </a:r>
          </a:p>
          <a:p>
            <a:pPr marL="0" lvl="1" indent="0">
              <a:buNone/>
            </a:pPr>
            <a:r>
              <a:rPr lang="es-ES_tradnl" noProof="0" dirty="0"/>
              <a:t>    </a:t>
            </a:r>
            <a:r>
              <a:rPr lang="es-ES_tradnl" noProof="0" dirty="0">
                <a:latin typeface="Elevance Sans Semibold" pitchFamily="50" charset="0"/>
              </a:rPr>
              <a:t>Ejemplo</a:t>
            </a:r>
            <a:r>
              <a:rPr lang="es-ES_tradnl" noProof="0" dirty="0"/>
              <a:t>: Mover de hospital a hogar.</a:t>
            </a:r>
          </a:p>
          <a:p>
            <a:pPr marL="800100" lvl="2" indent="-342900">
              <a:buFont typeface="Elevance Sans" pitchFamily="50" charset="0"/>
              <a:buChar char="–"/>
            </a:pPr>
            <a:r>
              <a:rPr lang="es-ES_tradnl" noProof="0" dirty="0"/>
              <a:t>MMM/PMC tiene procesos para coordinar y apoyar a los afiliados durante las transiciones para mantener continuidad de cuidado. </a:t>
            </a:r>
          </a:p>
          <a:p>
            <a:pPr marL="342900" lvl="1" indent="-342900">
              <a:buFont typeface="Arial" charset="0"/>
              <a:buChar char="•"/>
            </a:pPr>
            <a:r>
              <a:rPr lang="es-ES_tradnl" noProof="0" dirty="0"/>
              <a:t>MMM/PMC tiene personal disponible en su Programa de Manejo de Cuidado para coordinar transiciones de cuidado y facilitar la comunicación entre facilidades de cuidado, médico habitual del afiliado con afiliado o cuidador primario.</a:t>
            </a:r>
          </a:p>
          <a:p>
            <a:pPr marL="342900" lvl="1" indent="-342900">
              <a:buFont typeface="Arial" charset="0"/>
              <a:buChar char="•"/>
            </a:pPr>
            <a:r>
              <a:rPr lang="es-ES_tradnl" noProof="0" dirty="0"/>
              <a:t>El “ICP” del afiliado es compartido entre niveles de cuidado cuando una transición ocurre.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11182029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E903F-9B21-0863-7A86-6EC569E9B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MOC 3: Red de Proveedores SNP 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BF6BB2-5210-7EDB-BFE1-4628E35FB3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82773"/>
            <a:ext cx="11319164" cy="4313052"/>
          </a:xfrm>
        </p:spPr>
        <p:txBody>
          <a:bodyPr/>
          <a:lstStyle/>
          <a:p>
            <a:r>
              <a:rPr lang="es-ES_tradnl" sz="2400" noProof="0" dirty="0">
                <a:latin typeface="Elevance Sans Semibold" pitchFamily="50" charset="0"/>
              </a:rPr>
              <a:t>MMM se asegura: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noProof="0" dirty="0"/>
              <a:t>Que la red de proveedores esté compuesta por especialistas clínicos que abarquen la población SNP.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noProof="0" dirty="0"/>
              <a:t>Del uso de Guías Clínicas y Protocolos de Transición de Cuidado.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noProof="0" dirty="0"/>
              <a:t>De educar a la red de proveedores de SNP y proveedores fuera de la red sobre nuestro  Modelo de Cuidado anualmente.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41308615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E30B1-12B1-E61E-BAC6-827899C065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0673"/>
            <a:ext cx="11274552" cy="822960"/>
          </a:xfrm>
        </p:spPr>
        <p:txBody>
          <a:bodyPr/>
          <a:lstStyle/>
          <a:p>
            <a:br>
              <a:rPr lang="es-ES_tradnl" sz="2800" noProof="0" dirty="0"/>
            </a:br>
            <a:r>
              <a:rPr lang="es-ES_tradnl" sz="2800" noProof="0" dirty="0"/>
              <a:t>MOC 4: Medición de calidad y mejoramiento del desempeño</a:t>
            </a:r>
            <a:br>
              <a:rPr lang="es-ES_tradnl" sz="2800" noProof="0" dirty="0"/>
            </a:b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7CA17A-14BF-FDE4-0D9C-D67BFDD749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627373"/>
            <a:ext cx="11319164" cy="43130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Hay establecido un plan de mejoramiento de la calidad y desempeño específico para los planes SNP.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MMM evalúa metas y resultados de salud para los planes SNP.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MMM</a:t>
            </a:r>
            <a:r>
              <a:rPr lang="es-ES_tradnl" noProof="0" dirty="0">
                <a:latin typeface="+mn-lt"/>
              </a:rPr>
              <a:t> </a:t>
            </a:r>
            <a:r>
              <a:rPr lang="es-ES_tradnl" sz="2000" noProof="0" dirty="0">
                <a:latin typeface="+mn-lt"/>
              </a:rPr>
              <a:t>evalúa la satisfacción de los afiliados SNP.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Apoyo al mejoramiento continuo del MOC.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ES_tradnl" noProof="0" dirty="0">
                <a:latin typeface="+mn-lt"/>
              </a:rPr>
              <a:t>Anualmente los resultados del mejoramiento de la calidad y el desempeño del SNP MOC son comunicados a: </a:t>
            </a:r>
          </a:p>
          <a:p>
            <a:pPr marL="800100" lvl="3" indent="-342900">
              <a:buFont typeface="Elevance Sans" pitchFamily="50" charset="0"/>
              <a:buChar char="–"/>
            </a:pPr>
            <a:r>
              <a:rPr lang="es-ES_tradnl" noProof="0" dirty="0"/>
              <a:t>Afiliados, empleados, proveedores, Junta de Directores y al público.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s-ES_tradnl" sz="2000" noProof="0" dirty="0">
              <a:latin typeface="+mn-lt"/>
            </a:endParaRP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12713135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45F4F-5D36-2746-E791-A40A2FCECE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724" y="3017520"/>
            <a:ext cx="11274552" cy="822960"/>
          </a:xfrm>
        </p:spPr>
        <p:txBody>
          <a:bodyPr/>
          <a:lstStyle/>
          <a:p>
            <a:pPr algn="ctr"/>
            <a:r>
              <a:rPr lang="es-ES_tradnl" sz="2000" noProof="0" dirty="0"/>
              <a:t>Para clarificar preguntas relacionadas al Modelo de Cuidado para Planes de Necesidades Especiales 2026 (MOC), </a:t>
            </a:r>
            <a:r>
              <a:rPr lang="es-ES_tradnl" sz="2000" noProof="0" dirty="0">
                <a:ln w="11430"/>
              </a:rPr>
              <a:t>comunícate con tu supervisor directo.</a:t>
            </a:r>
            <a:endParaRPr lang="es-ES_tradnl" sz="2000" noProof="0" dirty="0"/>
          </a:p>
        </p:txBody>
      </p:sp>
    </p:spTree>
    <p:extLst>
      <p:ext uri="{BB962C8B-B14F-4D97-AF65-F5344CB8AC3E}">
        <p14:creationId xmlns:p14="http://schemas.microsoft.com/office/powerpoint/2010/main" val="29174480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6C25B-8536-B7D4-16EA-37E7A8F1DA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822960"/>
            <a:ext cx="11274552" cy="822960"/>
          </a:xfr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s-ES_tradnl" noProof="0" dirty="0" err="1"/>
              <a:t>Elevance</a:t>
            </a:r>
            <a:r>
              <a:rPr lang="es-ES_tradnl" noProof="0" dirty="0"/>
              <a:t> Health</a:t>
            </a:r>
          </a:p>
        </p:txBody>
      </p:sp>
    </p:spTree>
    <p:extLst>
      <p:ext uri="{BB962C8B-B14F-4D97-AF65-F5344CB8AC3E}">
        <p14:creationId xmlns:p14="http://schemas.microsoft.com/office/powerpoint/2010/main" val="903749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8CBDB-84F3-DC32-495F-8BBC9E0F7E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Adiestramiento del Modelo de Cuidado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8D4626-FBE1-A09E-6D1A-2B40EFE668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600421"/>
            <a:ext cx="11319164" cy="4313052"/>
          </a:xfrm>
        </p:spPr>
        <p:txBody>
          <a:bodyPr/>
          <a:lstStyle/>
          <a:p>
            <a:r>
              <a:rPr lang="es-ES_tradnl" noProof="0" dirty="0">
                <a:solidFill>
                  <a:srgbClr val="000000"/>
                </a:solidFill>
                <a:latin typeface="+mn-lt"/>
              </a:rPr>
              <a:t>Es obligatorio que todos los planes “</a:t>
            </a:r>
            <a:r>
              <a:rPr lang="en-US" noProof="0" dirty="0">
                <a:solidFill>
                  <a:srgbClr val="000000"/>
                </a:solidFill>
                <a:latin typeface="+mn-lt"/>
              </a:rPr>
              <a:t>Medicare Advantage SNP</a:t>
            </a:r>
            <a:r>
              <a:rPr lang="es-ES_tradnl" noProof="0" dirty="0">
                <a:solidFill>
                  <a:srgbClr val="000000"/>
                </a:solidFill>
                <a:latin typeface="+mn-lt"/>
              </a:rPr>
              <a:t>” provean y documenten el adiestramiento del Modelo de Cuidado para este tipo de plan/producto a todos los empleados, contratistas y proveedores: 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b="0" noProof="0" dirty="0">
                <a:solidFill>
                  <a:srgbClr val="000000"/>
                </a:solidFill>
              </a:rPr>
              <a:t>Este adiestramiento debe ser administrado a los individuos de manera  inicial y anual mientras esté relacionado con la organización.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noProof="0" dirty="0">
                <a:solidFill>
                  <a:srgbClr val="000000"/>
                </a:solidFill>
              </a:rPr>
              <a:t>La Política establece las especificidades sobre este adiestramiento.</a:t>
            </a:r>
            <a:endParaRPr lang="es-ES_tradnl" b="0" noProof="0" dirty="0">
              <a:solidFill>
                <a:srgbClr val="000000"/>
              </a:solidFill>
            </a:endParaRP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2479120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79C6A-717B-8877-3050-448A7684B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noProof="0" dirty="0"/>
              <a:t>¿Qué es un SNP?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A52D3F-B455-E4E7-3721-78E64D4E55E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81371"/>
            <a:ext cx="11319164" cy="431305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800" b="0" i="0" noProof="0" dirty="0">
                <a:solidFill>
                  <a:srgbClr val="000000"/>
                </a:solidFill>
                <a:effectLst/>
                <a:latin typeface="+mn-lt"/>
              </a:rPr>
              <a:t>Es un plan “</a:t>
            </a:r>
            <a:r>
              <a:rPr lang="en-US" sz="1800" b="0" i="0" noProof="0" dirty="0">
                <a:solidFill>
                  <a:srgbClr val="000000"/>
                </a:solidFill>
                <a:effectLst/>
                <a:latin typeface="+mn-lt"/>
              </a:rPr>
              <a:t>Medicare Advantage</a:t>
            </a:r>
            <a:r>
              <a:rPr lang="es-ES_tradnl" sz="1800" b="0" i="0" noProof="0" dirty="0">
                <a:solidFill>
                  <a:srgbClr val="000000"/>
                </a:solidFill>
                <a:effectLst/>
                <a:latin typeface="+mn-lt"/>
              </a:rPr>
              <a:t>” (MA) que </a:t>
            </a:r>
            <a:r>
              <a:rPr lang="es-ES_tradnl" sz="1800" noProof="0" dirty="0">
                <a:solidFill>
                  <a:srgbClr val="000000"/>
                </a:solidFill>
                <a:latin typeface="+mn-lt"/>
              </a:rPr>
              <a:t>promueve un modelo de cuidado coordinado (CCP) a través de la elaboración de un Plan de Cuidado Individualizado (ICP)  que está diseñado para proveer cuidado específico, así como  membresía limitada, “exclusiva” o enfocada para estas personas con necesidades especiales </a:t>
            </a:r>
            <a:r>
              <a:rPr lang="es-ES_tradnl" sz="1800" b="0" i="0" noProof="0" dirty="0">
                <a:solidFill>
                  <a:srgbClr val="000000"/>
                </a:solidFill>
                <a:effectLst/>
                <a:latin typeface="+mn-lt"/>
              </a:rPr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800" b="0" i="0" noProof="0" dirty="0">
                <a:solidFill>
                  <a:srgbClr val="000000"/>
                </a:solidFill>
                <a:effectLst/>
                <a:latin typeface="+mn-lt"/>
              </a:rPr>
              <a:t>Existen tres tipos de individuos que se consideran especiales y para cada cual puede haber un Plan (MA CCP).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800" b="0" i="0" noProof="0" dirty="0">
                <a:solidFill>
                  <a:srgbClr val="000000"/>
                </a:solidFill>
                <a:effectLst/>
                <a:latin typeface="+mn-lt"/>
              </a:rPr>
              <a:t>Un individuo especial puede ser cualquier asegurado MA que tenga uno de los siguientes criterios y el tipo de SNP debe ser específico para atender sus necesidades:</a:t>
            </a:r>
          </a:p>
          <a:p>
            <a:pPr marL="742950" lvl="3" indent="-2857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800" b="0" i="0" noProof="0" dirty="0">
                <a:solidFill>
                  <a:srgbClr val="000000"/>
                </a:solidFill>
                <a:effectLst/>
              </a:rPr>
              <a:t>Institucionalizado</a:t>
            </a:r>
            <a:r>
              <a:rPr lang="es-ES_tradnl" sz="1800" noProof="0" dirty="0">
                <a:solidFill>
                  <a:srgbClr val="000000"/>
                </a:solidFill>
              </a:rPr>
              <a:t> (Plan tipo I-SNP)</a:t>
            </a:r>
            <a:endParaRPr lang="es-ES_tradnl" sz="1800" b="0" i="0" noProof="0" dirty="0">
              <a:solidFill>
                <a:srgbClr val="000000"/>
              </a:solidFill>
              <a:effectLst/>
            </a:endParaRPr>
          </a:p>
          <a:p>
            <a:pPr marL="742950" lvl="3" indent="-2857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800" b="0" i="0" noProof="0" dirty="0">
                <a:solidFill>
                  <a:srgbClr val="000000"/>
                </a:solidFill>
                <a:effectLst/>
              </a:rPr>
              <a:t>“Dual Eligible” (Plan tipo D-SNP)</a:t>
            </a:r>
          </a:p>
          <a:p>
            <a:pPr marL="742950" lvl="3" indent="-285750">
              <a:spcBef>
                <a:spcPts val="600"/>
              </a:spcBef>
              <a:buFont typeface="Elevance Sans" pitchFamily="50" charset="0"/>
              <a:buChar char="–"/>
            </a:pPr>
            <a:r>
              <a:rPr lang="es-ES_tradnl" sz="1800" b="0" i="0" noProof="0" dirty="0">
                <a:solidFill>
                  <a:srgbClr val="000000"/>
                </a:solidFill>
                <a:effectLst/>
              </a:rPr>
              <a:t>Con una condición severa o incapacitante o con una condición crónica según la especifica CMS (Plan tipo C-SNP)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3289324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7FDD075-A195-D505-4C44-CB477BCCAA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501812" y="-1042336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Adiestramiento del Modelo de Cuidado: Metodología para el adiestramiento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AD089B-C791-9151-4E56-C3757157AFD9}"/>
              </a:ext>
            </a:extLst>
          </p:cNvPr>
          <p:cNvSpPr>
            <a:spLocks/>
          </p:cNvSpPr>
          <p:nvPr/>
        </p:nvSpPr>
        <p:spPr>
          <a:xfrm>
            <a:off x="457200" y="384048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Adiestramiento del Modelo de Cuidado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C4058-7DF1-4F7C-0D21-A92300CFA8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90896"/>
            <a:ext cx="11319164" cy="431305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s-ES_tradnl" b="0" noProof="0" dirty="0">
                <a:solidFill>
                  <a:srgbClr val="000000"/>
                </a:solidFill>
                <a:latin typeface="+mn-lt"/>
              </a:rPr>
              <a:t>Metodología para el adiestramiento puede ser:</a:t>
            </a:r>
          </a:p>
          <a:p>
            <a:pPr marL="342900" lvl="1" indent="-342900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_tradnl" noProof="0" dirty="0">
                <a:solidFill>
                  <a:srgbClr val="000000"/>
                </a:solidFill>
              </a:rPr>
              <a:t>En persona. </a:t>
            </a:r>
          </a:p>
          <a:p>
            <a:pPr marL="342900" lvl="1" indent="-342900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_tradnl" noProof="0" dirty="0">
                <a:solidFill>
                  <a:srgbClr val="000000"/>
                </a:solidFill>
              </a:rPr>
              <a:t>Interactivo (vía web, audio/vídeo conferencia).</a:t>
            </a:r>
          </a:p>
          <a:p>
            <a:pPr marL="342900" lvl="1" indent="-342900">
              <a:lnSpc>
                <a:spcPct val="90000"/>
              </a:lnSpc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es-ES_tradnl" noProof="0" dirty="0">
                <a:solidFill>
                  <a:srgbClr val="000000"/>
                </a:solidFill>
              </a:rPr>
              <a:t>Estudio independiente (material impreso, medio electrónico).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2785340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C6CB4-F844-AD8F-2279-9D1D7C3151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z="2800" noProof="0" dirty="0"/>
              <a:t>Trasfondo Histórico del Modelo de Cuidado</a:t>
            </a:r>
            <a:endParaRPr lang="es-ES_tradnl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71FC5C-6FE5-1206-A7F8-7A482CE5A5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2003: “</a:t>
            </a:r>
            <a:r>
              <a:rPr lang="en-US" sz="2000" noProof="0" dirty="0">
                <a:latin typeface="+mn-lt"/>
              </a:rPr>
              <a:t>Medicare Modernization Act (MMA)</a:t>
            </a:r>
            <a:r>
              <a:rPr lang="es-ES_tradnl" sz="2000" noProof="0" dirty="0">
                <a:latin typeface="+mn-lt"/>
              </a:rPr>
              <a:t>” introduce los “</a:t>
            </a:r>
            <a:r>
              <a:rPr lang="en-US" sz="2000" noProof="0" dirty="0">
                <a:latin typeface="+mn-lt"/>
              </a:rPr>
              <a:t>Special Needs Plans</a:t>
            </a:r>
            <a:r>
              <a:rPr lang="es-ES_tradnl" sz="2000" noProof="0" dirty="0">
                <a:latin typeface="+mn-lt"/>
              </a:rPr>
              <a:t>” en los planes “</a:t>
            </a:r>
            <a:r>
              <a:rPr lang="en-US" sz="2000" noProof="0" dirty="0">
                <a:latin typeface="+mn-lt"/>
              </a:rPr>
              <a:t>Medicare Advantage</a:t>
            </a:r>
            <a:r>
              <a:rPr lang="es-ES_tradnl" sz="2000" noProof="0" dirty="0">
                <a:latin typeface="+mn-lt"/>
              </a:rPr>
              <a:t>”.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2008: Ley de Mejoras para Pacientes y Proveedores (MIPPA, por sus siglas en inglés), PL110-275 establece el requisito para todos los planes SNP de presentar para revisión un Modelo de Cuidado basado en evidencia durante el ciclo de aplicación para los planes MA.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4255401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3">
            <a:extLst>
              <a:ext uri="{FF2B5EF4-FFF2-40B4-BE49-F238E27FC236}">
                <a16:creationId xmlns:a16="http://schemas.microsoft.com/office/drawing/2014/main" id="{B603971D-6F0B-FD8E-A007-E262711AB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84048"/>
            <a:ext cx="11274552" cy="822960"/>
          </a:xfrm>
        </p:spPr>
        <p:txBody>
          <a:bodyPr anchor="t">
            <a:normAutofit/>
          </a:bodyPr>
          <a:lstStyle/>
          <a:p>
            <a:r>
              <a:rPr lang="es-ES_tradnl" noProof="0" dirty="0"/>
              <a:t>Planes de Necesidades Especiales (SNP)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B530D5EE-2B95-9652-EF15-14E2FA511D06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57199" y="1691640"/>
            <a:ext cx="5529263" cy="4315460"/>
          </a:xfrm>
        </p:spPr>
        <p:txBody>
          <a:bodyPr>
            <a:normAutofit/>
          </a:bodyPr>
          <a:lstStyle/>
          <a:p>
            <a:r>
              <a:rPr lang="es-ES_tradnl" noProof="0" dirty="0"/>
              <a:t>Proveer un plan para las personas que requieren servicios de salud adaptados a sus necesidades y condiciones específicas.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noProof="0" dirty="0"/>
              <a:t>Vulnerables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s-ES_tradnl" noProof="0" dirty="0"/>
              <a:t>Más vulnerables</a:t>
            </a:r>
          </a:p>
          <a:p>
            <a:endParaRPr lang="es-ES_tradnl" noProof="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63CE975-CC7F-2869-99E4-84D69506E0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2"/>
          </p:nvPr>
        </p:nvPicPr>
        <p:blipFill>
          <a:blip r:embed="rId3"/>
          <a:stretch>
            <a:fillRect/>
          </a:stretch>
        </p:blipFill>
        <p:spPr>
          <a:xfrm>
            <a:off x="6215158" y="2005647"/>
            <a:ext cx="5529072" cy="3688080"/>
          </a:xfrm>
        </p:spPr>
      </p:pic>
    </p:spTree>
    <p:extLst>
      <p:ext uri="{BB962C8B-B14F-4D97-AF65-F5344CB8AC3E}">
        <p14:creationId xmlns:p14="http://schemas.microsoft.com/office/powerpoint/2010/main" val="19298659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033881EF-8A75-8FE9-D665-520D8966E1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7200" y="-1038275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Planes de Necesidades Especiales (SNP) (cont.)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0F1B97-9BB4-9BD1-8DFE-EAD1BE31C744}"/>
              </a:ext>
            </a:extLst>
          </p:cNvPr>
          <p:cNvSpPr>
            <a:spLocks/>
          </p:cNvSpPr>
          <p:nvPr/>
        </p:nvSpPr>
        <p:spPr>
          <a:xfrm>
            <a:off x="457200" y="384048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Planes de Necesidades Especiales (SNP)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2E8A6-1EAA-0D5B-09C9-0E665143C1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200" y="1582773"/>
            <a:ext cx="11319164" cy="43130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Los planes están disponibles para los beneficiarios que tienen enfermedades crónicas, severas o que están discapacitados.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latin typeface="+mn-lt"/>
              </a:rPr>
              <a:t>También ofrece servicios a aquellos beneficiarios  que tienen Medicare y  cubierta de Medicaid, y que viven en ciertos tipos de instituciones (ejemplo, hogares de ancianos). </a:t>
            </a:r>
          </a:p>
          <a:p>
            <a:endParaRPr lang="es-ES_tradnl" noProof="0" dirty="0"/>
          </a:p>
        </p:txBody>
      </p:sp>
    </p:spTree>
    <p:extLst>
      <p:ext uri="{BB962C8B-B14F-4D97-AF65-F5344CB8AC3E}">
        <p14:creationId xmlns:p14="http://schemas.microsoft.com/office/powerpoint/2010/main" val="2598395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15026BCB-4CB4-AF93-230F-EF938C56E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457200" y="-1176738"/>
            <a:ext cx="11274552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Planes de Necesidades Especiales (SNP): </a:t>
            </a: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Elevance Sans Semibold" pitchFamily="50" charset="0"/>
                <a:ea typeface="+mj-ea"/>
                <a:cs typeface="+mj-cs"/>
              </a:rPr>
              <a:t>Planes Duales 2026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EEEC0B2-298B-DD36-8134-E951EE3AC66A}"/>
              </a:ext>
            </a:extLst>
          </p:cNvPr>
          <p:cNvSpPr>
            <a:spLocks/>
          </p:cNvSpPr>
          <p:nvPr/>
        </p:nvSpPr>
        <p:spPr>
          <a:xfrm>
            <a:off x="538480" y="538353"/>
            <a:ext cx="5334000" cy="82296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Planes de Necesidades Especiales (SNP)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D07F645-13FC-2174-FD1C-38611636D79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57200" y="1845945"/>
            <a:ext cx="5415280" cy="4315460"/>
          </a:xfrm>
        </p:spPr>
        <p:txBody>
          <a:bodyPr/>
          <a:lstStyle/>
          <a:p>
            <a:r>
              <a:rPr lang="es-ES_tradnl" sz="2000" noProof="0" dirty="0">
                <a:latin typeface="Elevance Sans Semibold" pitchFamily="50" charset="0"/>
              </a:rPr>
              <a:t>Plan Dual (D-SNP)</a:t>
            </a:r>
          </a:p>
          <a:p>
            <a:r>
              <a:rPr lang="es-ES_tradnl" sz="1800" noProof="0" dirty="0">
                <a:solidFill>
                  <a:prstClr val="black"/>
                </a:solidFill>
                <a:latin typeface="+mn-lt"/>
              </a:rPr>
              <a:t>Plan de necesidades especiales elegibles a los beneficiarios que tienen derecho a Medicare (Título XVIII) y asistencia médica de un plan estatal bajo el título XIX (Medicaid). Ofrece la oportunidad de mejorar aquellos  beneficios  disponibles al combinar Medicare y Medicaid.</a:t>
            </a:r>
          </a:p>
          <a:p>
            <a:endParaRPr lang="es-ES_tradnl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47244C-2D67-48D8-52DA-10E842F8FDC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426835" y="999680"/>
            <a:ext cx="3818526" cy="723265"/>
          </a:xfrm>
        </p:spPr>
        <p:txBody>
          <a:bodyPr/>
          <a:lstStyle/>
          <a:p>
            <a:r>
              <a:rPr lang="es-ES_tradnl" sz="2000" noProof="0" dirty="0">
                <a:latin typeface="Elevance Sans Semibold" pitchFamily="50" charset="0"/>
              </a:rPr>
              <a:t>Planes Duales 2026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B2D4A06-A5BF-80E4-184C-5895C2BE166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831142" y="1527518"/>
            <a:ext cx="3818526" cy="4902518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solidFill>
                  <a:prstClr val="black"/>
                </a:solidFill>
                <a:latin typeface="Univers LT 45 Light" panose="02000403030000020003" pitchFamily="2" charset="0"/>
              </a:rPr>
              <a:t>MMM Diamante Platino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solidFill>
                  <a:prstClr val="black"/>
                </a:solidFill>
                <a:latin typeface="Univers LT 45 Light"/>
              </a:rPr>
              <a:t>MMM  Relax Platino*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solidFill>
                  <a:prstClr val="black"/>
                </a:solidFill>
                <a:latin typeface="Univers LT 45 Light"/>
              </a:rPr>
              <a:t>MMM Dorado Platino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solidFill>
                  <a:prstClr val="black"/>
                </a:solidFill>
                <a:latin typeface="Univers LT 45 Light" panose="02000403030000020003" pitchFamily="2" charset="0"/>
              </a:rPr>
              <a:t>PMC Premier Platino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solidFill>
                  <a:prstClr val="black"/>
                </a:solidFill>
                <a:latin typeface="Univers LT 45 Light"/>
              </a:rPr>
              <a:t>MMM Combo Platino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_tradnl" sz="2000" noProof="0" dirty="0">
                <a:solidFill>
                  <a:prstClr val="black"/>
                </a:solidFill>
                <a:latin typeface="Univers LT 45 Light"/>
              </a:rPr>
              <a:t>MMM </a:t>
            </a:r>
            <a:r>
              <a:rPr lang="es-ES_tradnl" sz="2000" noProof="0" dirty="0" err="1">
                <a:solidFill>
                  <a:prstClr val="black"/>
                </a:solidFill>
                <a:latin typeface="Univers LT 45 Light"/>
              </a:rPr>
              <a:t>Flexi</a:t>
            </a:r>
            <a:r>
              <a:rPr lang="es-ES_tradnl" sz="2000" noProof="0" dirty="0">
                <a:solidFill>
                  <a:prstClr val="black"/>
                </a:solidFill>
                <a:latin typeface="Univers LT 45 Light"/>
              </a:rPr>
              <a:t> Platino</a:t>
            </a:r>
          </a:p>
          <a:p>
            <a:endParaRPr lang="es-ES_tradnl" noProof="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B6821AC-B528-C7AB-2E35-B1BE8A4D1BBF}"/>
              </a:ext>
            </a:extLst>
          </p:cNvPr>
          <p:cNvSpPr txBox="1"/>
          <p:nvPr/>
        </p:nvSpPr>
        <p:spPr>
          <a:xfrm>
            <a:off x="1144651" y="6319647"/>
            <a:ext cx="456526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_tradnl" sz="1200" noProof="0" dirty="0">
                <a:solidFill>
                  <a:prstClr val="black"/>
                </a:solidFill>
                <a:latin typeface="Univers LT 45 Light" panose="02000403030000020003"/>
              </a:rPr>
              <a:t>*Segmentado en 3 zonas para 2026 </a:t>
            </a:r>
          </a:p>
        </p:txBody>
      </p:sp>
    </p:spTree>
    <p:extLst>
      <p:ext uri="{BB962C8B-B14F-4D97-AF65-F5344CB8AC3E}">
        <p14:creationId xmlns:p14="http://schemas.microsoft.com/office/powerpoint/2010/main" val="4401449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Elevance Health">
  <a:themeElements>
    <a:clrScheme name="Elevance">
      <a:dk1>
        <a:srgbClr val="1A3673"/>
      </a:dk1>
      <a:lt1>
        <a:srgbClr val="FFFFFF"/>
      </a:lt1>
      <a:dk2>
        <a:srgbClr val="202020"/>
      </a:dk2>
      <a:lt2>
        <a:srgbClr val="E1EDFF"/>
      </a:lt2>
      <a:accent1>
        <a:srgbClr val="1A3673"/>
      </a:accent1>
      <a:accent2>
        <a:srgbClr val="2861BB"/>
      </a:accent2>
      <a:accent3>
        <a:srgbClr val="E1EDFF"/>
      </a:accent3>
      <a:accent4>
        <a:srgbClr val="44B8F3"/>
      </a:accent4>
      <a:accent5>
        <a:srgbClr val="E3715F"/>
      </a:accent5>
      <a:accent6>
        <a:srgbClr val="00BBBA"/>
      </a:accent6>
      <a:hlink>
        <a:srgbClr val="0F61FE"/>
      </a:hlink>
      <a:folHlink>
        <a:srgbClr val="7030A0"/>
      </a:folHlink>
    </a:clrScheme>
    <a:fontScheme name="Elevance">
      <a:majorFont>
        <a:latin typeface="Elevance Sans Medium"/>
        <a:ea typeface=""/>
        <a:cs typeface=""/>
      </a:majorFont>
      <a:minorFont>
        <a:latin typeface="Elevan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 smtClean="0">
            <a:solidFill>
              <a:schemeClr val="tx2"/>
            </a:solidFill>
          </a:defRPr>
        </a:defPPr>
      </a:lstStyle>
    </a:txDef>
  </a:objectDefaults>
  <a:extraClrSchemeLst/>
  <a:custClrLst>
    <a:custClr name="Navy">
      <a:srgbClr val="1A3673"/>
    </a:custClr>
    <a:custClr name="Medium Navy">
      <a:srgbClr val="2861BB"/>
    </a:custClr>
    <a:custClr name="Light Navy">
      <a:srgbClr val="6A97DF"/>
    </a:custClr>
    <a:custClr name="Pale Navy">
      <a:srgbClr val="E1EDFF"/>
    </a:custClr>
    <a:custClr name="White">
      <a:srgbClr val="FFFFFF"/>
    </a:custClr>
    <a:custClr name="Cyan">
      <a:srgbClr val="44B8F3"/>
    </a:custClr>
    <a:custClr name="Medium Cyan">
      <a:srgbClr val="8FD4F8"/>
    </a:custClr>
    <a:custClr name="Light Cyan">
      <a:srgbClr val="C7EAFB"/>
    </a:custClr>
    <a:custClr name="Pale Cyan">
      <a:srgbClr val="E3F4FD"/>
    </a:custClr>
    <a:custClr name="White">
      <a:srgbClr val="FFFFFF"/>
    </a:custClr>
    <a:custClr name="Turquoise">
      <a:srgbClr val="00BBBA"/>
    </a:custClr>
    <a:custClr name="Medium Turquoise">
      <a:srgbClr val="66D6D6"/>
    </a:custClr>
    <a:custClr name="Light Turquoise">
      <a:srgbClr val="B2EBEA"/>
    </a:custClr>
    <a:custClr name="Pale Turquoise">
      <a:srgbClr val="D9F5F5"/>
    </a:custClr>
    <a:custClr name="White">
      <a:srgbClr val="FFFFFF"/>
    </a:custClr>
    <a:custClr name="Terra Cotta">
      <a:srgbClr val="E3725F"/>
    </a:custClr>
    <a:custClr name="Medium Terra Cotta">
      <a:srgbClr val="EEAA9F"/>
    </a:custClr>
    <a:custClr name="Light Terra Cotta">
      <a:srgbClr val="F7D5CF"/>
    </a:custClr>
    <a:custClr name="Pale Terra Cotta">
      <a:srgbClr val="FBEAE7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elv_powerpoint_template_elevancesans" id="{AE55F8DC-2A53-5747-B900-73475705AFD3}" vid="{CBB119E1-60A2-604E-9516-0569BECF28D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19064515621104CA603B758C6B07039" ma:contentTypeVersion="23" ma:contentTypeDescription="Create a new document." ma:contentTypeScope="" ma:versionID="334b9c9aed8c71d2ff3b2410eef20482">
  <xsd:schema xmlns:xsd="http://www.w3.org/2001/XMLSchema" xmlns:xs="http://www.w3.org/2001/XMLSchema" xmlns:p="http://schemas.microsoft.com/office/2006/metadata/properties" xmlns:ns1="http://schemas.microsoft.com/sharepoint/v3" xmlns:ns2="e9587184-d09a-4440-adc5-1776f6bc070d" xmlns:ns3="78ddc34b-c5a4-4423-9ea4-2aafcbf858c2" targetNamespace="http://schemas.microsoft.com/office/2006/metadata/properties" ma:root="true" ma:fieldsID="01ee8d4e81317ee339b2d0fa53597120" ns1:_="" ns2:_="" ns3:_="">
    <xsd:import namespace="http://schemas.microsoft.com/sharepoint/v3"/>
    <xsd:import namespace="e9587184-d09a-4440-adc5-1776f6bc070d"/>
    <xsd:import namespace="78ddc34b-c5a4-4423-9ea4-2aafcbf858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ObjectDetectorVersions" minOccurs="0"/>
                <xsd:element ref="ns2:MediaServiceSearchPropertie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4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5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587184-d09a-4440-adc5-1776f6bc070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4f5b6eb6-f54a-42b0-9e53-661be12aea0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7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ddc34b-c5a4-4423-9ea4-2aafcbf858c2" elementFormDefault="qualified">
    <xsd:import namespace="http://schemas.microsoft.com/office/2006/documentManagement/types"/>
    <xsd:import namespace="http://schemas.microsoft.com/office/infopath/2007/PartnerControls"/>
    <xsd:element name="TaxCatchAll" ma:index="16" nillable="true" ma:displayName="Taxonomy Catch All Column" ma:hidden="true" ma:list="{fc3bb67c-23ba-449d-9d59-f4c8e41a3f67}" ma:internalName="TaxCatchAll" ma:showField="CatchAllData" ma:web="78ddc34b-c5a4-4423-9ea4-2aafcbf858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Flow_SignoffStatus xmlns="e9587184-d09a-4440-adc5-1776f6bc070d" xsi:nil="true"/>
    <lcf76f155ced4ddcb4097134ff3c332f xmlns="e9587184-d09a-4440-adc5-1776f6bc070d">
      <Terms xmlns="http://schemas.microsoft.com/office/infopath/2007/PartnerControls"/>
    </lcf76f155ced4ddcb4097134ff3c332f>
    <_ip_UnifiedCompliancePolicyProperties xmlns="http://schemas.microsoft.com/sharepoint/v3" xsi:nil="true"/>
    <TaxCatchAll xmlns="78ddc34b-c5a4-4423-9ea4-2aafcbf858c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726568F-9112-4232-94E6-01C5259643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e9587184-d09a-4440-adc5-1776f6bc070d"/>
    <ds:schemaRef ds:uri="78ddc34b-c5a4-4423-9ea4-2aafcbf858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E23920-D2A4-461B-A649-30BE52283BDA}">
  <ds:schemaRefs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78ddc34b-c5a4-4423-9ea4-2aafcbf858c2"/>
    <ds:schemaRef ds:uri="http://schemas.microsoft.com/office/infopath/2007/PartnerControls"/>
    <ds:schemaRef ds:uri="http://schemas.openxmlformats.org/package/2006/metadata/core-properties"/>
    <ds:schemaRef ds:uri="http://purl.org/dc/terms/"/>
    <ds:schemaRef ds:uri="http://purl.org/dc/elements/1.1/"/>
    <ds:schemaRef ds:uri="e9587184-d09a-4440-adc5-1776f6bc070d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0458845-A182-4120-843A-A5F59C0C2D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10291</TotalTime>
  <Words>2277</Words>
  <Application>Microsoft Macintosh PowerPoint</Application>
  <PresentationFormat>Widescreen</PresentationFormat>
  <Paragraphs>214</Paragraphs>
  <Slides>29</Slides>
  <Notes>29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Calibri</vt:lpstr>
      <vt:lpstr>Elevance Sans</vt:lpstr>
      <vt:lpstr>Elevance Sans Medium</vt:lpstr>
      <vt:lpstr>Elevance Sans Semibold</vt:lpstr>
      <vt:lpstr>Univers LT 45 Light</vt:lpstr>
      <vt:lpstr>Elevance Health</vt:lpstr>
      <vt:lpstr>think-cell Slide</vt:lpstr>
      <vt:lpstr>Modelo de Cuidado Para Planes  de Necesidades Especiales  FY 2026</vt:lpstr>
      <vt:lpstr>Objetivos</vt:lpstr>
      <vt:lpstr>Adiestramiento del Modelo de Cuidado</vt:lpstr>
      <vt:lpstr>¿Qué es un SNP?</vt:lpstr>
      <vt:lpstr>Adiestramiento del Modelo de Cuidado: Metodología para el adiestramiento</vt:lpstr>
      <vt:lpstr>Trasfondo Histórico del Modelo de Cuidado</vt:lpstr>
      <vt:lpstr>Planes de Necesidades Especiales (SNP)</vt:lpstr>
      <vt:lpstr>Planes de Necesidades Especiales (SNP) (cont.)</vt:lpstr>
      <vt:lpstr>Planes de Necesidades Especiales (SNP): Planes Duales 2026</vt:lpstr>
      <vt:lpstr>Planes de Necesidades Especiales (SNP): C-SNP</vt:lpstr>
      <vt:lpstr>MMM SNP para condiciones crónicas</vt:lpstr>
      <vt:lpstr>MMM SNP para Elegibles Duales </vt:lpstr>
      <vt:lpstr>Aprobación del Modelo de Cuidado</vt:lpstr>
      <vt:lpstr>El Modelo de Cuidado (MOC)</vt:lpstr>
      <vt:lpstr>Todo MOC debe establecer claramente estas 4 áreas o elementos críticos:</vt:lpstr>
      <vt:lpstr>MOC 1: Descripción de la Población SNP</vt:lpstr>
      <vt:lpstr>MOC 2: Coordinación de Cuidado</vt:lpstr>
      <vt:lpstr>MOC 2: Coordinación de Cuidado (cont.)</vt:lpstr>
      <vt:lpstr>MOC 2: Coordinación de Cuidado Evaluación de Riesgo de Salud (HRA)</vt:lpstr>
      <vt:lpstr>MOC 2: Coordinación de Cuidado Evaluación de Riesgo de Salud (HRA) (cont.)</vt:lpstr>
      <vt:lpstr>MOC 2: Coordinación de Cuidado Encuentros “Face-to-Face”</vt:lpstr>
      <vt:lpstr>MOC 2: Coordinación de Cuidado Plan de Cuidado Individualizado (ICP)</vt:lpstr>
      <vt:lpstr>MOC 2: Coordinación de Cuidado Plan de Cuidado Interdisciplinario (ICT)</vt:lpstr>
      <vt:lpstr>MOC 2: Coordinación de Cuidado Equipo de Cuidado Interdisciplinario (ICT)</vt:lpstr>
      <vt:lpstr>MOC 2: Care Coordination Care Transitions</vt:lpstr>
      <vt:lpstr>MOC 3: Red de Proveedores SNP </vt:lpstr>
      <vt:lpstr> MOC 4: Medición de calidad y mejoramiento del desempeño </vt:lpstr>
      <vt:lpstr>Para clarificar preguntas relacionadas al Modelo de Cuidado para Planes de Necesidades Especiales 2026 (MOC), comunícate con tu supervisor directo.</vt:lpstr>
      <vt:lpstr>Elevance Health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MMM Model of Care 2026 Spanish</dc:title>
  <dc:subject/>
  <dc:creator>Elevance Health</dc:creator>
  <cp:keywords/>
  <dc:description/>
  <cp:lastModifiedBy>Ginny E. Hong</cp:lastModifiedBy>
  <cp:revision>63</cp:revision>
  <dcterms:created xsi:type="dcterms:W3CDTF">2018-08-02T18:51:20Z</dcterms:created>
  <dcterms:modified xsi:type="dcterms:W3CDTF">2026-07-14T14:23:59Z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0x010100919064515621104CA603B758C6B07039</vt:lpwstr>
  </property>
  <property fmtid="{D5CDD505-2E9C-101B-9397-08002B2CF9AE}" pid="3" name="MSIP_Label_b0b638e0-f50f-48bd-992f-bcb55031a99f_Enabled">
    <vt:lpwstr>true</vt:lpwstr>
  </property>
  <property fmtid="{D5CDD505-2E9C-101B-9397-08002B2CF9AE}" pid="4" name="MSIP_Label_b0b638e0-f50f-48bd-992f-bcb55031a99f_SetDate">
    <vt:lpwstr>2026-07-14T02:33:08Z</vt:lpwstr>
  </property>
  <property fmtid="{D5CDD505-2E9C-101B-9397-08002B2CF9AE}" pid="5" name="MSIP_Label_b0b638e0-f50f-48bd-992f-bcb55031a99f_Method">
    <vt:lpwstr>Standard</vt:lpwstr>
  </property>
  <property fmtid="{D5CDD505-2E9C-101B-9397-08002B2CF9AE}" pid="6" name="MSIP_Label_b0b638e0-f50f-48bd-992f-bcb55031a99f_Name">
    <vt:lpwstr>Confidential Default</vt:lpwstr>
  </property>
  <property fmtid="{D5CDD505-2E9C-101B-9397-08002B2CF9AE}" pid="7" name="MSIP_Label_b0b638e0-f50f-48bd-992f-bcb55031a99f_SiteId">
    <vt:lpwstr>f45ccc07-e57e-4d15-bf6f-f6cbccd2d395</vt:lpwstr>
  </property>
  <property fmtid="{D5CDD505-2E9C-101B-9397-08002B2CF9AE}" pid="8" name="MSIP_Label_b0b638e0-f50f-48bd-992f-bcb55031a99f_ActionId">
    <vt:lpwstr>b4a8c7f8-fe36-495c-8324-221a91b16ded</vt:lpwstr>
  </property>
  <property fmtid="{D5CDD505-2E9C-101B-9397-08002B2CF9AE}" pid="9" name="MSIP_Label_b0b638e0-f50f-48bd-992f-bcb55031a99f_ContentBits">
    <vt:lpwstr>0</vt:lpwstr>
  </property>
  <property fmtid="{D5CDD505-2E9C-101B-9397-08002B2CF9AE}" pid="10" name="MSIP_Label_b0b638e0-f50f-48bd-992f-bcb55031a99f_Tag">
    <vt:lpwstr>50, 3, 0, 1</vt:lpwstr>
  </property>
  <property fmtid="{D5CDD505-2E9C-101B-9397-08002B2CF9AE}" pid="11" name="MediaServiceImageTags">
    <vt:lpwstr/>
  </property>
</Properties>
</file>